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0"/>
  </p:notesMasterIdLst>
  <p:sldIdLst>
    <p:sldId id="353" r:id="rId4"/>
    <p:sldId id="530" r:id="rId5"/>
    <p:sldId id="309" r:id="rId6"/>
    <p:sldId id="258" r:id="rId7"/>
    <p:sldId id="259" r:id="rId8"/>
    <p:sldId id="470" r:id="rId9"/>
    <p:sldId id="519" r:id="rId10"/>
    <p:sldId id="521" r:id="rId11"/>
    <p:sldId id="520" r:id="rId12"/>
    <p:sldId id="531" r:id="rId13"/>
    <p:sldId id="525" r:id="rId14"/>
    <p:sldId id="526" r:id="rId15"/>
    <p:sldId id="527" r:id="rId16"/>
    <p:sldId id="528" r:id="rId17"/>
    <p:sldId id="532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02" y="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2475-A923-4C01-8A66-342F7721AC9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03AA-2B26-4E3C-AB27-2705DD1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4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1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5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9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6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0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8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3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7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1E47EF2-FE21-48D4-8E65-4DC159AA04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184B-8651-41EB-BF23-85264F8C7683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AE020-E325-4F0F-BFA7-2C995EC6BF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936D8-8D6D-405F-B071-A6DDEE2C2DA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DC7D1-C3F6-44C7-B5E6-026D9FEAE7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9061A-C1EC-4E99-B286-2DDBD2D23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60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53" y="61417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trại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hè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3591486" y="2944908"/>
            <a:ext cx="495300" cy="623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=&gt;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8D36B4-904D-52A8-9209-6EDCEA1E1E37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trại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hè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FB4D8-3D98-F0B5-DA71-81C053611D3A}"/>
              </a:ext>
            </a:extLst>
          </p:cNvPr>
          <p:cNvSpPr/>
          <p:nvPr/>
        </p:nvSpPr>
        <p:spPr>
          <a:xfrm>
            <a:off x="3591486" y="3801034"/>
            <a:ext cx="495300" cy="3899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" y="1784351"/>
            <a:ext cx="6984166" cy="442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7450891" y="2151727"/>
            <a:ext cx="4094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Danh sách những người tham dự sự kiện này sẽ được thông báo vào 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-85726" y="4160750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Thứ</a:t>
            </a:r>
            <a:r>
              <a:rPr lang="en-US" sz="1600" b="1" dirty="0">
                <a:solidFill>
                  <a:srgbClr val="FF0000"/>
                </a:solidFill>
              </a:rPr>
              <a:t> 2 </a:t>
            </a:r>
            <a:r>
              <a:rPr lang="en-US" sz="1600" b="1" dirty="0" err="1">
                <a:solidFill>
                  <a:srgbClr val="FF0000"/>
                </a:solidFill>
              </a:rPr>
              <a:t>đầu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296861" y="46116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tiếp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438273" y="4119446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CDE727-39AE-E4DB-2539-37605FE55626}"/>
              </a:ext>
            </a:extLst>
          </p:cNvPr>
          <p:cNvSpPr/>
          <p:nvPr/>
        </p:nvSpPr>
        <p:spPr>
          <a:xfrm>
            <a:off x="85725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Hai tuần kế tiếp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Đó là ngày nào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ED6D8-C774-2E02-F91E-0D92EB35A5B4}"/>
              </a:ext>
            </a:extLst>
          </p:cNvPr>
          <p:cNvSpPr/>
          <p:nvPr/>
        </p:nvSpPr>
        <p:spPr>
          <a:xfrm>
            <a:off x="1419224" y="4602166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66" y="1848470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0A922-F41E-B0FB-49FF-B58BAA713103}"/>
              </a:ext>
            </a:extLst>
          </p:cNvPr>
          <p:cNvSpPr txBox="1"/>
          <p:nvPr/>
        </p:nvSpPr>
        <p:spPr>
          <a:xfrm>
            <a:off x="5329030" y="20665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</a:rPr>
              <a:t>Hỏi</a:t>
            </a:r>
            <a:r>
              <a:rPr lang="en-US" sz="3200" b="1" dirty="0">
                <a:solidFill>
                  <a:srgbClr val="0070C0"/>
                </a:solidFill>
              </a:rPr>
              <a:t> Nam </a:t>
            </a:r>
            <a:r>
              <a:rPr lang="en-US" sz="3200" b="1" dirty="0" err="1">
                <a:solidFill>
                  <a:srgbClr val="0070C0"/>
                </a:solidFill>
              </a:rPr>
              <a:t>đã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chuẩn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đồ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trong</a:t>
            </a:r>
            <a:r>
              <a:rPr lang="en-US" sz="3200" b="1" dirty="0">
                <a:solidFill>
                  <a:srgbClr val="0070C0"/>
                </a:solidFill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</a:rPr>
              <a:t>lâu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BF62D-D9A4-454E-4DF7-E5B69B70CEFA}"/>
              </a:ext>
            </a:extLst>
          </p:cNvPr>
          <p:cNvSpPr/>
          <p:nvPr/>
        </p:nvSpPr>
        <p:spPr>
          <a:xfrm>
            <a:off x="477078" y="3999258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F02F8-9188-AE20-0064-DBEA3C0F51C8}"/>
              </a:ext>
            </a:extLst>
          </p:cNvPr>
          <p:cNvSpPr/>
          <p:nvPr/>
        </p:nvSpPr>
        <p:spPr>
          <a:xfrm>
            <a:off x="2746582" y="3999258"/>
            <a:ext cx="2396918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Buổi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</a:rPr>
              <a:t>chuẩn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</a:rPr>
              <a:t>Vậy</a:t>
            </a:r>
            <a:r>
              <a:rPr lang="en-US" sz="3200" b="1" i="1" dirty="0">
                <a:solidFill>
                  <a:srgbClr val="FF0000"/>
                </a:solidFill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bị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đồ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dự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hè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mất</a:t>
            </a:r>
            <a:r>
              <a:rPr lang="en-US" sz="3200" b="1" i="1" dirty="0">
                <a:solidFill>
                  <a:srgbClr val="FF0000"/>
                </a:solidFill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</a:rPr>
              <a:t>phút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282CE-D82D-675C-88E8-A45BFAE4AB28}"/>
              </a:ext>
            </a:extLst>
          </p:cNvPr>
          <p:cNvSpPr/>
          <p:nvPr/>
        </p:nvSpPr>
        <p:spPr>
          <a:xfrm>
            <a:off x="3916016" y="4585667"/>
            <a:ext cx="2146853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chọn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 gia những hoạt động nào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Các hoạt động đó diễn ra theo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tự như thế nào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7FACA-4CBA-0E72-FDC3-0B3A64A0E863}"/>
              </a:ext>
            </a:extLst>
          </p:cNvPr>
          <p:cNvSpPr/>
          <p:nvPr/>
        </p:nvSpPr>
        <p:spPr>
          <a:xfrm>
            <a:off x="838200" y="69275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hai hoặc ba hoạt động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(không trùng thời gian) trong các hoạt động sau: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7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ụ “Chưa có quyết định thuê đất, doanh nghiệp ngang nhiên mở khu du lịch để  bán vé tại Quảng Bình”: Có dấu hiệu trốn thuế?">
            <a:hlinkClick r:id="rId2" action="ppaction://hlinksldjump"/>
            <a:extLst>
              <a:ext uri="{FF2B5EF4-FFF2-40B4-BE49-F238E27FC236}">
                <a16:creationId xmlns:a16="http://schemas.microsoft.com/office/drawing/2014/main" id="{7A95302A-60C7-DF74-D80C-C7F3F703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3" y="1268963"/>
            <a:ext cx="3344700" cy="17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o Little Carter">
            <a:hlinkClick r:id="rId4" action="ppaction://hlinksldjump"/>
            <a:extLst>
              <a:ext uri="{FF2B5EF4-FFF2-40B4-BE49-F238E27FC236}">
                <a16:creationId xmlns:a16="http://schemas.microsoft.com/office/drawing/2014/main" id="{F519BA7C-808D-B11E-0852-53EA7F1A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63" y="1004984"/>
            <a:ext cx="2995126" cy="29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ũ tai bèo vành rộng Naturehike NH17M005-A - ArmyHaus">
            <a:hlinkClick r:id="rId6" action="ppaction://hlinksldjump"/>
            <a:extLst>
              <a:ext uri="{FF2B5EF4-FFF2-40B4-BE49-F238E27FC236}">
                <a16:creationId xmlns:a16="http://schemas.microsoft.com/office/drawing/2014/main" id="{92811039-2516-18F2-83DA-44C8569E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38" y="3429000"/>
            <a:ext cx="2567667" cy="25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8" action="ppaction://hlinksldjump"/>
            <a:extLst>
              <a:ext uri="{FF2B5EF4-FFF2-40B4-BE49-F238E27FC236}">
                <a16:creationId xmlns:a16="http://schemas.microsoft.com/office/drawing/2014/main" id="{99FCBC57-31BD-F5B1-9F2C-7B2DE0913AE2}"/>
              </a:ext>
            </a:extLst>
          </p:cNvPr>
          <p:cNvSpPr/>
          <p:nvPr/>
        </p:nvSpPr>
        <p:spPr>
          <a:xfrm>
            <a:off x="11067068" y="5005633"/>
            <a:ext cx="1054175" cy="44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59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344" y="139703"/>
            <a:ext cx="10261600" cy="508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06085" y="696811"/>
            <a:ext cx="581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Đồng hồ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chỉ mấy giờ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11 giờ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giờ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giờ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53" y="4711742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35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38B5C-90C1-446D-92F0-B3031AFA53F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9" y="1689694"/>
            <a:ext cx="2412221" cy="24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0" y="-8647"/>
            <a:ext cx="12186949" cy="60331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6 giờ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43860" y="5493630"/>
            <a:ext cx="3715341" cy="1568449"/>
            <a:chOff x="3151662" y="3336791"/>
            <a:chExt cx="2786506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giờ 30 phút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662" y="333679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652549" cy="1568449"/>
            <a:chOff x="4703762" y="4144187"/>
            <a:chExt cx="2739412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435719" y="4321030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6 giờ 15phút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85" y="499682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954C1-6D74-4A18-9205-F9508BB70C6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0" y="1502151"/>
            <a:ext cx="5666494" cy="3250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77A80-534A-4B34-A1B7-B52017DE6520}"/>
              </a:ext>
            </a:extLst>
          </p:cNvPr>
          <p:cNvSpPr txBox="1"/>
          <p:nvPr/>
        </p:nvSpPr>
        <p:spPr>
          <a:xfrm>
            <a:off x="2744652" y="731108"/>
            <a:ext cx="498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Bạn Mai ăn sáng lúc mấy giờ?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876654" y="1019710"/>
            <a:ext cx="465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2" cy="1568449"/>
            <a:chOff x="1671788" y="4144188"/>
            <a:chExt cx="2569651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509942" y="4319549"/>
              <a:ext cx="1731497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143240" y="5518151"/>
            <a:ext cx="3615961" cy="1568449"/>
            <a:chOff x="3226197" y="3355182"/>
            <a:chExt cx="2711971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8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97" y="3355182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8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60" y="505346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C38BB-4BE9-71A3-0BC4-FFCD26E5D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2985" y="1710138"/>
            <a:ext cx="4388281" cy="275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901" y="1250674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69A6F-3926-F974-F1DC-678EA5012F37}"/>
              </a:ext>
            </a:extLst>
          </p:cNvPr>
          <p:cNvSpPr txBox="1"/>
          <p:nvPr/>
        </p:nvSpPr>
        <p:spPr>
          <a:xfrm>
            <a:off x="5233987" y="2734052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952500" y="623281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</a:t>
            </a: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514600"/>
            <a:ext cx="8934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828800"/>
            <a:ext cx="5911470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1019176" y="5086350"/>
            <a:ext cx="522754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Trại hè được tổ chức trong 7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24, 25, 26, 27, 28, 29, 30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D475C3-40E6-F52B-438C-1B136454CBAB}"/>
              </a:ext>
            </a:extLst>
          </p:cNvPr>
          <p:cNvSpPr/>
          <p:nvPr/>
        </p:nvSpPr>
        <p:spPr>
          <a:xfrm>
            <a:off x="390525" y="208130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từ ngày 24 tháng 6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đến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hết ngày 30 tháng 6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. Hỏi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trại hè được tổ chức trong bao nhiêu ngày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200C2D-9FEF-FE50-9BB3-239519E071D8}"/>
              </a:ext>
            </a:extLst>
          </p:cNvPr>
          <p:cNvSpPr/>
          <p:nvPr/>
        </p:nvSpPr>
        <p:spPr>
          <a:xfrm>
            <a:off x="4506447" y="5086350"/>
            <a:ext cx="522754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8C229-60A7-ACE8-433D-F8F348C9947E}"/>
              </a:ext>
            </a:extLst>
          </p:cNvPr>
          <p:cNvSpPr txBox="1"/>
          <p:nvPr/>
        </p:nvSpPr>
        <p:spPr>
          <a:xfrm>
            <a:off x="6189937" y="4758392"/>
            <a:ext cx="561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(ngày kết thúc – ngày bắt đầu) + 1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18256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16423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thứ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Sáu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đầu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tiên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của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tháng</a:t>
            </a:r>
            <a:r>
              <a:rPr lang="en-US" sz="3300" b="1" dirty="0">
                <a:solidFill>
                  <a:srgbClr val="000000"/>
                </a:solidFill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8D36B4-904D-52A8-9209-6EDCEA1E1E37}"/>
              </a:ext>
            </a:extLst>
          </p:cNvPr>
          <p:cNvSpPr/>
          <p:nvPr/>
        </p:nvSpPr>
        <p:spPr>
          <a:xfrm>
            <a:off x="838200" y="16423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FF0000"/>
                </a:solidFill>
              </a:rPr>
              <a:t>Thời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hạn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đăng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kí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hết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ngày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thứ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Sáu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đầu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tiên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của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tháng</a:t>
            </a:r>
            <a:r>
              <a:rPr lang="en-US" sz="3300" b="1" dirty="0">
                <a:solidFill>
                  <a:srgbClr val="FF0000"/>
                </a:solidFill>
              </a:rPr>
              <a:t> 6</a:t>
            </a:r>
            <a:r>
              <a:rPr lang="en-US" sz="3300" b="1" dirty="0">
                <a:solidFill>
                  <a:srgbClr val="000000"/>
                </a:solidFill>
              </a:rPr>
              <a:t>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thời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hạn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đăng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kí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là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hết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ngày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7585B9-B168-8CE2-8298-6807DDE81CE8}"/>
              </a:ext>
            </a:extLst>
          </p:cNvPr>
          <p:cNvSpPr/>
          <p:nvPr/>
        </p:nvSpPr>
        <p:spPr>
          <a:xfrm>
            <a:off x="819150" y="37378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BFEBB1-EE12-CB00-3A43-A50CC6BEADEC}"/>
              </a:ext>
            </a:extLst>
          </p:cNvPr>
          <p:cNvSpPr/>
          <p:nvPr/>
        </p:nvSpPr>
        <p:spPr>
          <a:xfrm>
            <a:off x="838200" y="37378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Hai tuần kế tiếp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vi-VN" sz="3300" b="1" dirty="0">
                <a:solidFill>
                  <a:srgbClr val="FF0000"/>
                </a:solidFill>
                <a:latin typeface="Calibri"/>
              </a:rPr>
              <a:t>Đó là ngày nào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737</Words>
  <Application>Microsoft Office PowerPoint</Application>
  <PresentationFormat>Widescreen</PresentationFormat>
  <Paragraphs>60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ITC Avant Garde Std Bk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21</cp:revision>
  <dcterms:created xsi:type="dcterms:W3CDTF">2023-02-05T05:09:40Z</dcterms:created>
  <dcterms:modified xsi:type="dcterms:W3CDTF">2024-04-03T22:35:39Z</dcterms:modified>
</cp:coreProperties>
</file>