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85" r:id="rId3"/>
    <p:sldId id="271" r:id="rId4"/>
    <p:sldId id="272" r:id="rId5"/>
    <p:sldId id="275" r:id="rId6"/>
    <p:sldId id="265" r:id="rId7"/>
    <p:sldId id="286" r:id="rId8"/>
    <p:sldId id="273" r:id="rId9"/>
    <p:sldId id="287" r:id="rId10"/>
    <p:sldId id="274" r:id="rId11"/>
    <p:sldId id="288" r:id="rId12"/>
    <p:sldId id="289" r:id="rId13"/>
    <p:sldId id="290" r:id="rId14"/>
    <p:sldId id="276" r:id="rId15"/>
    <p:sldId id="268" r:id="rId16"/>
    <p:sldId id="291" r:id="rId17"/>
    <p:sldId id="292" r:id="rId18"/>
    <p:sldId id="293" r:id="rId19"/>
    <p:sldId id="277" r:id="rId20"/>
    <p:sldId id="294" r:id="rId21"/>
    <p:sldId id="295" r:id="rId22"/>
    <p:sldId id="296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3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E75E36-9D36-4ABE-B542-53A1CB41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6C8F0-3C6D-4C0E-8D33-E206D8C8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10335277" y="936660"/>
            <a:ext cx="1367500" cy="901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3309A6-1880-497E-9AF2-301139A8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r="51519" b="36546"/>
          <a:stretch/>
        </p:blipFill>
        <p:spPr>
          <a:xfrm flipH="1">
            <a:off x="326868" y="2939436"/>
            <a:ext cx="1257001" cy="85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224EFE-00C2-BC81-5AA7-2DE2366C7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381000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09D36-90EB-B684-022F-BEF5E29DF5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2141" y="766470"/>
            <a:ext cx="3304318" cy="2353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0B1B14-3883-0132-C248-551E82F45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120" y="2319832"/>
            <a:ext cx="779746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4AFEF67C-8F54-78AC-30B4-3783E22B1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9" name="图片 15" descr="粉色的花&#10;&#10;描述已自动生成">
            <a:extLst>
              <a:ext uri="{FF2B5EF4-FFF2-40B4-BE49-F238E27FC236}">
                <a16:creationId xmlns:a16="http://schemas.microsoft.com/office/drawing/2014/main" id="{56ADE5D9-A303-9740-6F7F-1C3E02593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1564E63F-92EA-5F0A-B419-D05C6D085FDE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F09205A4-3EF1-C816-B470-82B87AE62208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137B9AF2-0EA5-8CF3-AE4B-8595174086A2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DFCA53-EF36-F108-E63F-E56B0B20D981}"/>
              </a:ext>
            </a:extLst>
          </p:cNvPr>
          <p:cNvGrpSpPr/>
          <p:nvPr/>
        </p:nvGrpSpPr>
        <p:grpSpPr>
          <a:xfrm>
            <a:off x="486607" y="1059138"/>
            <a:ext cx="5790252" cy="3036949"/>
            <a:chOff x="2975205" y="1255651"/>
            <a:chExt cx="5432196" cy="3036949"/>
          </a:xfrm>
        </p:grpSpPr>
        <p:sp>
          <p:nvSpPr>
            <p:cNvPr id="17" name="Rectangle: Rounded Corners 21">
              <a:extLst>
                <a:ext uri="{FF2B5EF4-FFF2-40B4-BE49-F238E27FC236}">
                  <a16:creationId xmlns:a16="http://schemas.microsoft.com/office/drawing/2014/main" id="{B2792E18-1351-F4DB-D23F-245190C1364C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23200 w 5432196"/>
                <a:gd name="connsiteY2" fmla="*/ 0 h 2568302"/>
                <a:gd name="connsiteX3" fmla="*/ 1671156 w 5432196"/>
                <a:gd name="connsiteY3" fmla="*/ 0 h 2568302"/>
                <a:gd name="connsiteX4" fmla="*/ 2219114 w 5432196"/>
                <a:gd name="connsiteY4" fmla="*/ 0 h 2568302"/>
                <a:gd name="connsiteX5" fmla="*/ 2900873 w 5432196"/>
                <a:gd name="connsiteY5" fmla="*/ 0 h 2568302"/>
                <a:gd name="connsiteX6" fmla="*/ 3404229 w 5432196"/>
                <a:gd name="connsiteY6" fmla="*/ 0 h 2568302"/>
                <a:gd name="connsiteX7" fmla="*/ 3952186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308995 w 5432196"/>
                <a:gd name="connsiteY14" fmla="*/ 2568302 h 2568302"/>
                <a:gd name="connsiteX15" fmla="*/ 3671836 w 5432196"/>
                <a:gd name="connsiteY15" fmla="*/ 2568302 h 2568302"/>
                <a:gd name="connsiteX16" fmla="*/ 2990076 w 5432196"/>
                <a:gd name="connsiteY16" fmla="*/ 2568302 h 2568302"/>
                <a:gd name="connsiteX17" fmla="*/ 2352917 w 5432196"/>
                <a:gd name="connsiteY17" fmla="*/ 2568302 h 2568302"/>
                <a:gd name="connsiteX18" fmla="*/ 1760359 w 5432196"/>
                <a:gd name="connsiteY18" fmla="*/ 2568302 h 2568302"/>
                <a:gd name="connsiteX19" fmla="*/ 1167801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67801 w 5432196"/>
                <a:gd name="connsiteY2" fmla="*/ 0 h 2568302"/>
                <a:gd name="connsiteX3" fmla="*/ 1715758 w 5432196"/>
                <a:gd name="connsiteY3" fmla="*/ 0 h 2568302"/>
                <a:gd name="connsiteX4" fmla="*/ 2263715 w 5432196"/>
                <a:gd name="connsiteY4" fmla="*/ 0 h 2568302"/>
                <a:gd name="connsiteX5" fmla="*/ 2945474 w 5432196"/>
                <a:gd name="connsiteY5" fmla="*/ 0 h 2568302"/>
                <a:gd name="connsiteX6" fmla="*/ 3538033 w 5432196"/>
                <a:gd name="connsiteY6" fmla="*/ 0 h 2568302"/>
                <a:gd name="connsiteX7" fmla="*/ 4264394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998150 h 2568302"/>
                <a:gd name="connsiteX11" fmla="*/ 5432196 w 5432196"/>
                <a:gd name="connsiteY11" fmla="*/ 1539509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442798 w 5432196"/>
                <a:gd name="connsiteY14" fmla="*/ 2568302 h 2568302"/>
                <a:gd name="connsiteX15" fmla="*/ 3716437 w 5432196"/>
                <a:gd name="connsiteY15" fmla="*/ 2568302 h 2568302"/>
                <a:gd name="connsiteX16" fmla="*/ 3123879 w 5432196"/>
                <a:gd name="connsiteY16" fmla="*/ 2568302 h 2568302"/>
                <a:gd name="connsiteX17" fmla="*/ 2531322 w 5432196"/>
                <a:gd name="connsiteY17" fmla="*/ 2568302 h 2568302"/>
                <a:gd name="connsiteX18" fmla="*/ 1804960 w 5432196"/>
                <a:gd name="connsiteY18" fmla="*/ 2568302 h 2568302"/>
                <a:gd name="connsiteX19" fmla="*/ 1123200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1044115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3148" y="218073"/>
                    <a:pt x="235115" y="35327"/>
                    <a:pt x="486041" y="0"/>
                  </a:cubicBezTo>
                  <a:cubicBezTo>
                    <a:pt x="723000" y="-9945"/>
                    <a:pt x="856695" y="8566"/>
                    <a:pt x="1123200" y="0"/>
                  </a:cubicBezTo>
                  <a:cubicBezTo>
                    <a:pt x="1403448" y="289"/>
                    <a:pt x="1451532" y="20597"/>
                    <a:pt x="1671156" y="0"/>
                  </a:cubicBezTo>
                  <a:cubicBezTo>
                    <a:pt x="1892707" y="-26317"/>
                    <a:pt x="1982404" y="40574"/>
                    <a:pt x="2219114" y="0"/>
                  </a:cubicBezTo>
                  <a:cubicBezTo>
                    <a:pt x="2478531" y="-34149"/>
                    <a:pt x="2577711" y="-27676"/>
                    <a:pt x="2900873" y="0"/>
                  </a:cubicBezTo>
                  <a:cubicBezTo>
                    <a:pt x="3223323" y="32024"/>
                    <a:pt x="3230881" y="18659"/>
                    <a:pt x="3404229" y="0"/>
                  </a:cubicBezTo>
                  <a:cubicBezTo>
                    <a:pt x="3552910" y="-4067"/>
                    <a:pt x="3728798" y="-25676"/>
                    <a:pt x="3952186" y="0"/>
                  </a:cubicBezTo>
                  <a:cubicBezTo>
                    <a:pt x="4162160" y="2021"/>
                    <a:pt x="4788467" y="-31768"/>
                    <a:pt x="4946154" y="0"/>
                  </a:cubicBezTo>
                  <a:cubicBezTo>
                    <a:pt x="5179316" y="-101542"/>
                    <a:pt x="5405216" y="212602"/>
                    <a:pt x="5432196" y="518078"/>
                  </a:cubicBezTo>
                  <a:cubicBezTo>
                    <a:pt x="5451461" y="768165"/>
                    <a:pt x="5443616" y="856846"/>
                    <a:pt x="5432196" y="1044115"/>
                  </a:cubicBezTo>
                  <a:cubicBezTo>
                    <a:pt x="5402688" y="1216756"/>
                    <a:pt x="5430041" y="1327903"/>
                    <a:pt x="5432196" y="1554830"/>
                  </a:cubicBezTo>
                  <a:cubicBezTo>
                    <a:pt x="5418432" y="1768830"/>
                    <a:pt x="5450077" y="1868081"/>
                    <a:pt x="5432196" y="2050224"/>
                  </a:cubicBezTo>
                  <a:cubicBezTo>
                    <a:pt x="5410589" y="2338967"/>
                    <a:pt x="5211404" y="2539262"/>
                    <a:pt x="4946154" y="2568302"/>
                  </a:cubicBezTo>
                  <a:cubicBezTo>
                    <a:pt x="4707300" y="2579162"/>
                    <a:pt x="4557172" y="2582577"/>
                    <a:pt x="4308995" y="2568302"/>
                  </a:cubicBezTo>
                  <a:cubicBezTo>
                    <a:pt x="4069399" y="2526760"/>
                    <a:pt x="3887879" y="2593944"/>
                    <a:pt x="3671836" y="2568302"/>
                  </a:cubicBezTo>
                  <a:cubicBezTo>
                    <a:pt x="3430242" y="2541578"/>
                    <a:pt x="3290261" y="2547196"/>
                    <a:pt x="2990076" y="2568302"/>
                  </a:cubicBezTo>
                  <a:cubicBezTo>
                    <a:pt x="2703095" y="2578611"/>
                    <a:pt x="2528572" y="2578098"/>
                    <a:pt x="2352917" y="2568302"/>
                  </a:cubicBezTo>
                  <a:cubicBezTo>
                    <a:pt x="2173318" y="2606384"/>
                    <a:pt x="1898003" y="2546402"/>
                    <a:pt x="1760359" y="2568302"/>
                  </a:cubicBezTo>
                  <a:cubicBezTo>
                    <a:pt x="1615512" y="2573354"/>
                    <a:pt x="1321290" y="2550408"/>
                    <a:pt x="1167801" y="2568302"/>
                  </a:cubicBezTo>
                  <a:cubicBezTo>
                    <a:pt x="1007099" y="2583884"/>
                    <a:pt x="640118" y="2589246"/>
                    <a:pt x="486041" y="2568302"/>
                  </a:cubicBezTo>
                  <a:cubicBezTo>
                    <a:pt x="236856" y="2576308"/>
                    <a:pt x="66011" y="2341232"/>
                    <a:pt x="0" y="2050224"/>
                  </a:cubicBezTo>
                  <a:cubicBezTo>
                    <a:pt x="32438" y="1871371"/>
                    <a:pt x="-29887" y="1698915"/>
                    <a:pt x="0" y="1539509"/>
                  </a:cubicBezTo>
                  <a:cubicBezTo>
                    <a:pt x="15565" y="1366728"/>
                    <a:pt x="9290" y="1244988"/>
                    <a:pt x="0" y="998150"/>
                  </a:cubicBezTo>
                  <a:cubicBezTo>
                    <a:pt x="13069" y="803634"/>
                    <a:pt x="-28842" y="671131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1556" y="250255"/>
                    <a:pt x="221277" y="-2204"/>
                    <a:pt x="486041" y="0"/>
                  </a:cubicBezTo>
                  <a:cubicBezTo>
                    <a:pt x="701548" y="-31820"/>
                    <a:pt x="905740" y="-15704"/>
                    <a:pt x="1167801" y="0"/>
                  </a:cubicBezTo>
                  <a:cubicBezTo>
                    <a:pt x="1406041" y="476"/>
                    <a:pt x="1455449" y="8911"/>
                    <a:pt x="1715758" y="0"/>
                  </a:cubicBezTo>
                  <a:cubicBezTo>
                    <a:pt x="1975455" y="15225"/>
                    <a:pt x="2155657" y="12183"/>
                    <a:pt x="2263715" y="0"/>
                  </a:cubicBezTo>
                  <a:cubicBezTo>
                    <a:pt x="2374985" y="-8386"/>
                    <a:pt x="2697570" y="-58"/>
                    <a:pt x="2945474" y="0"/>
                  </a:cubicBezTo>
                  <a:cubicBezTo>
                    <a:pt x="3138137" y="35485"/>
                    <a:pt x="3296160" y="-26344"/>
                    <a:pt x="3538033" y="0"/>
                  </a:cubicBezTo>
                  <a:cubicBezTo>
                    <a:pt x="3766055" y="14869"/>
                    <a:pt x="4004085" y="26924"/>
                    <a:pt x="4264394" y="0"/>
                  </a:cubicBezTo>
                  <a:cubicBezTo>
                    <a:pt x="4542497" y="6839"/>
                    <a:pt x="4663581" y="13834"/>
                    <a:pt x="4946154" y="0"/>
                  </a:cubicBezTo>
                  <a:cubicBezTo>
                    <a:pt x="5112801" y="37181"/>
                    <a:pt x="5481705" y="124231"/>
                    <a:pt x="5432196" y="518078"/>
                  </a:cubicBezTo>
                  <a:cubicBezTo>
                    <a:pt x="5425722" y="649579"/>
                    <a:pt x="5415436" y="878980"/>
                    <a:pt x="5432196" y="998150"/>
                  </a:cubicBezTo>
                  <a:cubicBezTo>
                    <a:pt x="5461578" y="1081814"/>
                    <a:pt x="5419165" y="1345003"/>
                    <a:pt x="5432196" y="1539509"/>
                  </a:cubicBezTo>
                  <a:cubicBezTo>
                    <a:pt x="5452367" y="1753628"/>
                    <a:pt x="5432523" y="1824245"/>
                    <a:pt x="5432196" y="2050224"/>
                  </a:cubicBezTo>
                  <a:cubicBezTo>
                    <a:pt x="5424803" y="2227155"/>
                    <a:pt x="5141900" y="2519344"/>
                    <a:pt x="4946154" y="2568302"/>
                  </a:cubicBezTo>
                  <a:cubicBezTo>
                    <a:pt x="4857702" y="2547573"/>
                    <a:pt x="4552529" y="2558782"/>
                    <a:pt x="4442798" y="2568302"/>
                  </a:cubicBezTo>
                  <a:cubicBezTo>
                    <a:pt x="4289467" y="2590227"/>
                    <a:pt x="3926494" y="2574322"/>
                    <a:pt x="3716437" y="2568302"/>
                  </a:cubicBezTo>
                  <a:cubicBezTo>
                    <a:pt x="3514332" y="2546143"/>
                    <a:pt x="3333647" y="2513825"/>
                    <a:pt x="3123879" y="2568302"/>
                  </a:cubicBezTo>
                  <a:cubicBezTo>
                    <a:pt x="2897970" y="2568538"/>
                    <a:pt x="2782861" y="2578134"/>
                    <a:pt x="2531322" y="2568302"/>
                  </a:cubicBezTo>
                  <a:cubicBezTo>
                    <a:pt x="2312227" y="2576045"/>
                    <a:pt x="2048648" y="2564616"/>
                    <a:pt x="1804960" y="2568302"/>
                  </a:cubicBezTo>
                  <a:cubicBezTo>
                    <a:pt x="1579480" y="2588014"/>
                    <a:pt x="1376176" y="2540594"/>
                    <a:pt x="1123200" y="2568302"/>
                  </a:cubicBezTo>
                  <a:cubicBezTo>
                    <a:pt x="876068" y="2609652"/>
                    <a:pt x="684947" y="2586190"/>
                    <a:pt x="486041" y="2568302"/>
                  </a:cubicBezTo>
                  <a:cubicBezTo>
                    <a:pt x="236642" y="2519339"/>
                    <a:pt x="-7685" y="2382807"/>
                    <a:pt x="0" y="2050224"/>
                  </a:cubicBezTo>
                  <a:cubicBezTo>
                    <a:pt x="6433" y="1877245"/>
                    <a:pt x="-21923" y="1798331"/>
                    <a:pt x="0" y="1539509"/>
                  </a:cubicBezTo>
                  <a:cubicBezTo>
                    <a:pt x="12206" y="1289407"/>
                    <a:pt x="6304" y="1291820"/>
                    <a:pt x="0" y="1044115"/>
                  </a:cubicBezTo>
                  <a:cubicBezTo>
                    <a:pt x="19503" y="793088"/>
                    <a:pt x="1752" y="670511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8997" y="249557"/>
                    <a:pt x="270547" y="86635"/>
                    <a:pt x="486041" y="0"/>
                  </a:cubicBezTo>
                  <a:cubicBezTo>
                    <a:pt x="673084" y="-4063"/>
                    <a:pt x="835787" y="3041"/>
                    <a:pt x="1123200" y="0"/>
                  </a:cubicBezTo>
                  <a:cubicBezTo>
                    <a:pt x="1403233" y="2188"/>
                    <a:pt x="1438018" y="25961"/>
                    <a:pt x="1671156" y="0"/>
                  </a:cubicBezTo>
                  <a:cubicBezTo>
                    <a:pt x="1894575" y="-23238"/>
                    <a:pt x="1981256" y="17710"/>
                    <a:pt x="2219114" y="0"/>
                  </a:cubicBezTo>
                  <a:cubicBezTo>
                    <a:pt x="2479003" y="-24495"/>
                    <a:pt x="2587446" y="-36897"/>
                    <a:pt x="2900873" y="0"/>
                  </a:cubicBezTo>
                  <a:cubicBezTo>
                    <a:pt x="3219936" y="28012"/>
                    <a:pt x="3227104" y="17563"/>
                    <a:pt x="3404229" y="0"/>
                  </a:cubicBezTo>
                  <a:cubicBezTo>
                    <a:pt x="3584541" y="-28810"/>
                    <a:pt x="3728883" y="-7281"/>
                    <a:pt x="3952186" y="0"/>
                  </a:cubicBezTo>
                  <a:cubicBezTo>
                    <a:pt x="4147673" y="11216"/>
                    <a:pt x="4728601" y="-28112"/>
                    <a:pt x="4946154" y="0"/>
                  </a:cubicBezTo>
                  <a:cubicBezTo>
                    <a:pt x="5185180" y="-60984"/>
                    <a:pt x="5481379" y="134418"/>
                    <a:pt x="5432196" y="518078"/>
                  </a:cubicBezTo>
                  <a:cubicBezTo>
                    <a:pt x="5450602" y="761928"/>
                    <a:pt x="5466337" y="859587"/>
                    <a:pt x="5432196" y="1044115"/>
                  </a:cubicBezTo>
                  <a:cubicBezTo>
                    <a:pt x="5392966" y="1242867"/>
                    <a:pt x="5440229" y="1328194"/>
                    <a:pt x="5432196" y="1554830"/>
                  </a:cubicBezTo>
                  <a:cubicBezTo>
                    <a:pt x="5412888" y="1739143"/>
                    <a:pt x="5428859" y="1891455"/>
                    <a:pt x="5432196" y="2050224"/>
                  </a:cubicBezTo>
                  <a:cubicBezTo>
                    <a:pt x="5486318" y="2323649"/>
                    <a:pt x="5190859" y="2557456"/>
                    <a:pt x="4946154" y="2568302"/>
                  </a:cubicBezTo>
                  <a:cubicBezTo>
                    <a:pt x="4704423" y="2568926"/>
                    <a:pt x="4557932" y="2557315"/>
                    <a:pt x="4308995" y="2568302"/>
                  </a:cubicBezTo>
                  <a:cubicBezTo>
                    <a:pt x="4100945" y="2569022"/>
                    <a:pt x="3893578" y="2572807"/>
                    <a:pt x="3671836" y="2568302"/>
                  </a:cubicBezTo>
                  <a:cubicBezTo>
                    <a:pt x="3423473" y="2546968"/>
                    <a:pt x="3270992" y="2556915"/>
                    <a:pt x="2990076" y="2568302"/>
                  </a:cubicBezTo>
                  <a:cubicBezTo>
                    <a:pt x="2691119" y="2598024"/>
                    <a:pt x="2553232" y="2537881"/>
                    <a:pt x="2352917" y="2568302"/>
                  </a:cubicBezTo>
                  <a:cubicBezTo>
                    <a:pt x="2195828" y="2610881"/>
                    <a:pt x="1912928" y="2553143"/>
                    <a:pt x="1760359" y="2568302"/>
                  </a:cubicBezTo>
                  <a:cubicBezTo>
                    <a:pt x="1632435" y="2608380"/>
                    <a:pt x="1299674" y="2546710"/>
                    <a:pt x="1167801" y="2568302"/>
                  </a:cubicBezTo>
                  <a:cubicBezTo>
                    <a:pt x="1008675" y="2609019"/>
                    <a:pt x="642344" y="2581693"/>
                    <a:pt x="486041" y="2568302"/>
                  </a:cubicBezTo>
                  <a:cubicBezTo>
                    <a:pt x="226713" y="2590100"/>
                    <a:pt x="80741" y="2323968"/>
                    <a:pt x="0" y="2050224"/>
                  </a:cubicBezTo>
                  <a:cubicBezTo>
                    <a:pt x="16338" y="1837413"/>
                    <a:pt x="9719" y="1699165"/>
                    <a:pt x="0" y="1539509"/>
                  </a:cubicBezTo>
                  <a:cubicBezTo>
                    <a:pt x="224" y="1405803"/>
                    <a:pt x="6196" y="1198327"/>
                    <a:pt x="0" y="998150"/>
                  </a:cubicBezTo>
                  <a:cubicBezTo>
                    <a:pt x="-12892" y="804966"/>
                    <a:pt x="-35252" y="652279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90252"/>
                        <a:gd name="connsiteY0" fmla="*/ 518078 h 2568302"/>
                        <a:gd name="connsiteX1" fmla="*/ 518078 w 5790252"/>
                        <a:gd name="connsiteY1" fmla="*/ 0 h 2568302"/>
                        <a:gd name="connsiteX2" fmla="*/ 1197235 w 5790252"/>
                        <a:gd name="connsiteY2" fmla="*/ 0 h 2568302"/>
                        <a:gd name="connsiteX3" fmla="*/ 1781309 w 5790252"/>
                        <a:gd name="connsiteY3" fmla="*/ 0 h 2568302"/>
                        <a:gd name="connsiteX4" fmla="*/ 2365384 w 5790252"/>
                        <a:gd name="connsiteY4" fmla="*/ 0 h 2568302"/>
                        <a:gd name="connsiteX5" fmla="*/ 3092081 w 5790252"/>
                        <a:gd name="connsiteY5" fmla="*/ 0 h 2568302"/>
                        <a:gd name="connsiteX6" fmla="*/ 3628615 w 5790252"/>
                        <a:gd name="connsiteY6" fmla="*/ 0 h 2568302"/>
                        <a:gd name="connsiteX7" fmla="*/ 4212690 w 5790252"/>
                        <a:gd name="connsiteY7" fmla="*/ 0 h 2568302"/>
                        <a:gd name="connsiteX8" fmla="*/ 5272174 w 5790252"/>
                        <a:gd name="connsiteY8" fmla="*/ 0 h 2568302"/>
                        <a:gd name="connsiteX9" fmla="*/ 5790252 w 5790252"/>
                        <a:gd name="connsiteY9" fmla="*/ 518078 h 2568302"/>
                        <a:gd name="connsiteX10" fmla="*/ 5790252 w 5790252"/>
                        <a:gd name="connsiteY10" fmla="*/ 1044115 h 2568302"/>
                        <a:gd name="connsiteX11" fmla="*/ 5790252 w 5790252"/>
                        <a:gd name="connsiteY11" fmla="*/ 1554830 h 2568302"/>
                        <a:gd name="connsiteX12" fmla="*/ 5790252 w 5790252"/>
                        <a:gd name="connsiteY12" fmla="*/ 2050224 h 2568302"/>
                        <a:gd name="connsiteX13" fmla="*/ 5272174 w 5790252"/>
                        <a:gd name="connsiteY13" fmla="*/ 2568302 h 2568302"/>
                        <a:gd name="connsiteX14" fmla="*/ 4593017 w 5790252"/>
                        <a:gd name="connsiteY14" fmla="*/ 2568302 h 2568302"/>
                        <a:gd name="connsiteX15" fmla="*/ 3913861 w 5790252"/>
                        <a:gd name="connsiteY15" fmla="*/ 2568302 h 2568302"/>
                        <a:gd name="connsiteX16" fmla="*/ 3187163 w 5790252"/>
                        <a:gd name="connsiteY16" fmla="*/ 2568302 h 2568302"/>
                        <a:gd name="connsiteX17" fmla="*/ 2508007 w 5790252"/>
                        <a:gd name="connsiteY17" fmla="*/ 2568302 h 2568302"/>
                        <a:gd name="connsiteX18" fmla="*/ 1876391 w 5790252"/>
                        <a:gd name="connsiteY18" fmla="*/ 2568302 h 2568302"/>
                        <a:gd name="connsiteX19" fmla="*/ 1244776 w 5790252"/>
                        <a:gd name="connsiteY19" fmla="*/ 2568302 h 2568302"/>
                        <a:gd name="connsiteX20" fmla="*/ 518078 w 5790252"/>
                        <a:gd name="connsiteY20" fmla="*/ 2568302 h 2568302"/>
                        <a:gd name="connsiteX21" fmla="*/ 0 w 5790252"/>
                        <a:gd name="connsiteY21" fmla="*/ 2050224 h 2568302"/>
                        <a:gd name="connsiteX22" fmla="*/ 0 w 5790252"/>
                        <a:gd name="connsiteY22" fmla="*/ 1539509 h 2568302"/>
                        <a:gd name="connsiteX23" fmla="*/ 0 w 5790252"/>
                        <a:gd name="connsiteY23" fmla="*/ 998150 h 2568302"/>
                        <a:gd name="connsiteX24" fmla="*/ 0 w 5790252"/>
                        <a:gd name="connsiteY24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90252" h="2568302" fill="none" extrusionOk="0">
                          <a:moveTo>
                            <a:pt x="0" y="518078"/>
                          </a:moveTo>
                          <a:cubicBezTo>
                            <a:pt x="-11387" y="197991"/>
                            <a:pt x="269436" y="54876"/>
                            <a:pt x="518078" y="0"/>
                          </a:cubicBezTo>
                          <a:cubicBezTo>
                            <a:pt x="746251" y="-4622"/>
                            <a:pt x="901709" y="-3821"/>
                            <a:pt x="1197235" y="0"/>
                          </a:cubicBezTo>
                          <a:cubicBezTo>
                            <a:pt x="1492761" y="3821"/>
                            <a:pt x="1539414" y="23504"/>
                            <a:pt x="1781309" y="0"/>
                          </a:cubicBezTo>
                          <a:cubicBezTo>
                            <a:pt x="2023204" y="-23504"/>
                            <a:pt x="2110109" y="19205"/>
                            <a:pt x="2365384" y="0"/>
                          </a:cubicBezTo>
                          <a:cubicBezTo>
                            <a:pt x="2620660" y="-19205"/>
                            <a:pt x="2750375" y="-30893"/>
                            <a:pt x="3092081" y="0"/>
                          </a:cubicBezTo>
                          <a:cubicBezTo>
                            <a:pt x="3433787" y="30893"/>
                            <a:pt x="3440729" y="16538"/>
                            <a:pt x="3628615" y="0"/>
                          </a:cubicBezTo>
                          <a:cubicBezTo>
                            <a:pt x="3816501" y="-16538"/>
                            <a:pt x="3971225" y="-10469"/>
                            <a:pt x="4212690" y="0"/>
                          </a:cubicBezTo>
                          <a:cubicBezTo>
                            <a:pt x="4454155" y="10469"/>
                            <a:pt x="5052119" y="-23122"/>
                            <a:pt x="5272174" y="0"/>
                          </a:cubicBezTo>
                          <a:cubicBezTo>
                            <a:pt x="5562185" y="-60694"/>
                            <a:pt x="5776538" y="180293"/>
                            <a:pt x="5790252" y="518078"/>
                          </a:cubicBezTo>
                          <a:cubicBezTo>
                            <a:pt x="5809152" y="766346"/>
                            <a:pt x="5805561" y="855452"/>
                            <a:pt x="5790252" y="1044115"/>
                          </a:cubicBezTo>
                          <a:cubicBezTo>
                            <a:pt x="5774943" y="1232778"/>
                            <a:pt x="5797314" y="1346447"/>
                            <a:pt x="5790252" y="1554830"/>
                          </a:cubicBezTo>
                          <a:cubicBezTo>
                            <a:pt x="5783190" y="1763214"/>
                            <a:pt x="5789876" y="1877753"/>
                            <a:pt x="5790252" y="2050224"/>
                          </a:cubicBezTo>
                          <a:cubicBezTo>
                            <a:pt x="5822388" y="2330653"/>
                            <a:pt x="5531950" y="2540642"/>
                            <a:pt x="5272174" y="2568302"/>
                          </a:cubicBezTo>
                          <a:cubicBezTo>
                            <a:pt x="5022778" y="2564221"/>
                            <a:pt x="4838252" y="2596444"/>
                            <a:pt x="4593017" y="2568302"/>
                          </a:cubicBezTo>
                          <a:cubicBezTo>
                            <a:pt x="4347782" y="2540160"/>
                            <a:pt x="4164389" y="2597996"/>
                            <a:pt x="3913861" y="2568302"/>
                          </a:cubicBezTo>
                          <a:cubicBezTo>
                            <a:pt x="3663333" y="2538608"/>
                            <a:pt x="3485386" y="2571619"/>
                            <a:pt x="3187163" y="2568302"/>
                          </a:cubicBezTo>
                          <a:cubicBezTo>
                            <a:pt x="2888940" y="2564985"/>
                            <a:pt x="2708086" y="2541310"/>
                            <a:pt x="2508007" y="2568302"/>
                          </a:cubicBezTo>
                          <a:cubicBezTo>
                            <a:pt x="2307928" y="2595294"/>
                            <a:pt x="2023698" y="2550530"/>
                            <a:pt x="1876391" y="2568302"/>
                          </a:cubicBezTo>
                          <a:cubicBezTo>
                            <a:pt x="1729084" y="2586074"/>
                            <a:pt x="1401399" y="2552373"/>
                            <a:pt x="1244776" y="2568302"/>
                          </a:cubicBezTo>
                          <a:cubicBezTo>
                            <a:pt x="1088154" y="2584231"/>
                            <a:pt x="674925" y="2568725"/>
                            <a:pt x="518078" y="2568302"/>
                          </a:cubicBezTo>
                          <a:cubicBezTo>
                            <a:pt x="247416" y="2585155"/>
                            <a:pt x="53384" y="2348248"/>
                            <a:pt x="0" y="2050224"/>
                          </a:cubicBezTo>
                          <a:cubicBezTo>
                            <a:pt x="21867" y="1849868"/>
                            <a:pt x="-6218" y="1676397"/>
                            <a:pt x="0" y="1539509"/>
                          </a:cubicBezTo>
                          <a:cubicBezTo>
                            <a:pt x="6218" y="1402622"/>
                            <a:pt x="16705" y="1199114"/>
                            <a:pt x="0" y="998150"/>
                          </a:cubicBezTo>
                          <a:cubicBezTo>
                            <a:pt x="-16705" y="797186"/>
                            <a:pt x="-23664" y="641939"/>
                            <a:pt x="0" y="518078"/>
                          </a:cubicBezTo>
                          <a:close/>
                        </a:path>
                        <a:path w="579025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5580" y="12958"/>
                            <a:pt x="990616" y="-8006"/>
                            <a:pt x="1244776" y="0"/>
                          </a:cubicBezTo>
                          <a:cubicBezTo>
                            <a:pt x="1498936" y="8006"/>
                            <a:pt x="1546752" y="12625"/>
                            <a:pt x="1828850" y="0"/>
                          </a:cubicBezTo>
                          <a:cubicBezTo>
                            <a:pt x="2110948" y="-12625"/>
                            <a:pt x="2276871" y="3359"/>
                            <a:pt x="2412925" y="0"/>
                          </a:cubicBezTo>
                          <a:cubicBezTo>
                            <a:pt x="2548980" y="-3359"/>
                            <a:pt x="2919074" y="1752"/>
                            <a:pt x="3139622" y="0"/>
                          </a:cubicBezTo>
                          <a:cubicBezTo>
                            <a:pt x="3360170" y="-1752"/>
                            <a:pt x="3539760" y="-9920"/>
                            <a:pt x="3771238" y="0"/>
                          </a:cubicBezTo>
                          <a:cubicBezTo>
                            <a:pt x="4002716" y="9920"/>
                            <a:pt x="4254257" y="-1893"/>
                            <a:pt x="4545476" y="0"/>
                          </a:cubicBezTo>
                          <a:cubicBezTo>
                            <a:pt x="4836695" y="1893"/>
                            <a:pt x="4971188" y="7438"/>
                            <a:pt x="5272174" y="0"/>
                          </a:cubicBezTo>
                          <a:cubicBezTo>
                            <a:pt x="5516461" y="22023"/>
                            <a:pt x="5834478" y="182994"/>
                            <a:pt x="5790252" y="518078"/>
                          </a:cubicBezTo>
                          <a:cubicBezTo>
                            <a:pt x="5803050" y="644890"/>
                            <a:pt x="5767305" y="881699"/>
                            <a:pt x="5790252" y="998150"/>
                          </a:cubicBezTo>
                          <a:cubicBezTo>
                            <a:pt x="5813199" y="1114601"/>
                            <a:pt x="5776063" y="1336090"/>
                            <a:pt x="5790252" y="1539509"/>
                          </a:cubicBezTo>
                          <a:cubicBezTo>
                            <a:pt x="5804441" y="1742928"/>
                            <a:pt x="5791124" y="1827586"/>
                            <a:pt x="5790252" y="2050224"/>
                          </a:cubicBezTo>
                          <a:cubicBezTo>
                            <a:pt x="5794953" y="2275397"/>
                            <a:pt x="5526672" y="2508268"/>
                            <a:pt x="5272174" y="2568302"/>
                          </a:cubicBezTo>
                          <a:cubicBezTo>
                            <a:pt x="5149352" y="2550519"/>
                            <a:pt x="4870424" y="2560349"/>
                            <a:pt x="4735640" y="2568302"/>
                          </a:cubicBezTo>
                          <a:cubicBezTo>
                            <a:pt x="4600856" y="2576255"/>
                            <a:pt x="4188685" y="2567074"/>
                            <a:pt x="3961402" y="2568302"/>
                          </a:cubicBezTo>
                          <a:cubicBezTo>
                            <a:pt x="3734119" y="2569530"/>
                            <a:pt x="3547669" y="2542762"/>
                            <a:pt x="3329786" y="2568302"/>
                          </a:cubicBezTo>
                          <a:cubicBezTo>
                            <a:pt x="3111903" y="2593842"/>
                            <a:pt x="2933618" y="2553682"/>
                            <a:pt x="2698171" y="2568302"/>
                          </a:cubicBezTo>
                          <a:cubicBezTo>
                            <a:pt x="2462724" y="2582922"/>
                            <a:pt x="2172757" y="2574060"/>
                            <a:pt x="1923932" y="2568302"/>
                          </a:cubicBezTo>
                          <a:cubicBezTo>
                            <a:pt x="1675107" y="2562544"/>
                            <a:pt x="1474290" y="2538609"/>
                            <a:pt x="1197235" y="2568302"/>
                          </a:cubicBezTo>
                          <a:cubicBezTo>
                            <a:pt x="920180" y="2597995"/>
                            <a:pt x="717243" y="2561644"/>
                            <a:pt x="518078" y="2568302"/>
                          </a:cubicBezTo>
                          <a:cubicBezTo>
                            <a:pt x="219052" y="2543976"/>
                            <a:pt x="11028" y="2367066"/>
                            <a:pt x="0" y="2050224"/>
                          </a:cubicBezTo>
                          <a:cubicBezTo>
                            <a:pt x="9826" y="1898912"/>
                            <a:pt x="-13276" y="1790722"/>
                            <a:pt x="0" y="1539509"/>
                          </a:cubicBezTo>
                          <a:cubicBezTo>
                            <a:pt x="13276" y="1288296"/>
                            <a:pt x="4863" y="1291137"/>
                            <a:pt x="0" y="1044115"/>
                          </a:cubicBezTo>
                          <a:cubicBezTo>
                            <a:pt x="-4863" y="797093"/>
                            <a:pt x="-3027" y="647084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khổ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E856F57-66B7-D178-55E5-2AAEFB5B216D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Yêu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Cầu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35F159-96ED-4D70-5C2D-86A8249E1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3AA393-F64A-5F1B-47A4-FD8F80571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248B2D-E2F2-7077-ACD3-51E1C5A2F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85AEA9-5142-5E92-B18A-370C21E11807}"/>
              </a:ext>
            </a:extLst>
          </p:cNvPr>
          <p:cNvGrpSpPr/>
          <p:nvPr/>
        </p:nvGrpSpPr>
        <p:grpSpPr>
          <a:xfrm>
            <a:off x="5050654" y="3936004"/>
            <a:ext cx="7073839" cy="2721971"/>
            <a:chOff x="4841104" y="3859804"/>
            <a:chExt cx="7073839" cy="28004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1887C2-CA54-061E-F817-4E445116AD81}"/>
                </a:ext>
              </a:extLst>
            </p:cNvPr>
            <p:cNvGrpSpPr/>
            <p:nvPr/>
          </p:nvGrpSpPr>
          <p:grpSpPr>
            <a:xfrm>
              <a:off x="4841104" y="3859804"/>
              <a:ext cx="7073839" cy="2800488"/>
              <a:chOff x="2975204" y="1297855"/>
              <a:chExt cx="7073839" cy="2800488"/>
            </a:xfrm>
          </p:grpSpPr>
          <p:sp>
            <p:nvSpPr>
              <p:cNvPr id="232" name="Rectangle: Rounded Corners 231">
                <a:extLst>
                  <a:ext uri="{FF2B5EF4-FFF2-40B4-BE49-F238E27FC236}">
                    <a16:creationId xmlns:a16="http://schemas.microsoft.com/office/drawing/2014/main" id="{15E05213-B2F9-B4BF-5972-9BB97605FC7B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D01F5D3F-3A2F-73DC-A3FC-65C8874D279C}"/>
                  </a:ext>
                </a:extLst>
              </p:cNvPr>
              <p:cNvSpPr/>
              <p:nvPr/>
            </p:nvSpPr>
            <p:spPr>
              <a:xfrm>
                <a:off x="4201409" y="1297855"/>
                <a:ext cx="4841104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DCA4DA-0608-85D1-47F7-78AF794C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8655" y="4744733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A40C3C-24A3-65D2-73F5-F90A95569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1981" y="4744733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582AC8-06A9-0231-F4CF-4151D8E6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5329" y="4744733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C6E12FB-586A-C87B-69AA-C4C42579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1711" y="5354495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C724665-B820-7D8B-1B96-60FF3346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5037" y="5354495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F3DAC5-1ABE-0A5C-4A5B-9ED49EBDD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8385" y="5354495"/>
              <a:ext cx="469963" cy="469963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53D8E300-BCEA-0140-07B0-01BBFE62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7510" y="5928927"/>
              <a:ext cx="469963" cy="469963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707C42E8-9995-117C-8BE0-EC6D01FD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0836" y="5928927"/>
              <a:ext cx="469963" cy="469963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978F571-7A3B-146D-21E7-161DB6E1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4184" y="5928927"/>
              <a:ext cx="469963" cy="469963"/>
            </a:xfrm>
            <a:prstGeom prst="rect">
              <a:avLst/>
            </a:prstGeom>
          </p:spPr>
        </p:pic>
      </p:grpSp>
      <p:pic>
        <p:nvPicPr>
          <p:cNvPr id="234" name="Picture 233">
            <a:extLst>
              <a:ext uri="{FF2B5EF4-FFF2-40B4-BE49-F238E27FC236}">
                <a16:creationId xmlns:a16="http://schemas.microsoft.com/office/drawing/2014/main" id="{4CD6B40E-2827-8B78-81CF-7D498B183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575" y="321288"/>
            <a:ext cx="6687654" cy="7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686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3778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4714875" y="5029200"/>
            <a:ext cx="3638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553450" y="4657725"/>
            <a:ext cx="343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4AFEF67C-8F54-78AC-30B4-3783E22B1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9" name="图片 15" descr="粉色的花&#10;&#10;描述已自动生成">
            <a:extLst>
              <a:ext uri="{FF2B5EF4-FFF2-40B4-BE49-F238E27FC236}">
                <a16:creationId xmlns:a16="http://schemas.microsoft.com/office/drawing/2014/main" id="{56ADE5D9-A303-9740-6F7F-1C3E02593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1564E63F-92EA-5F0A-B419-D05C6D085FDE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F09205A4-3EF1-C816-B470-82B87AE62208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137B9AF2-0EA5-8CF3-AE4B-8595174086A2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3DE4958-4F8C-E6F5-DBBF-4C92E242B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96" y="692237"/>
            <a:ext cx="7888908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00731-C20A-979A-994A-C61F5DE3C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548" y="2053806"/>
            <a:ext cx="9211854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757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3837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4714875" y="5029200"/>
            <a:ext cx="3638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553450" y="4657725"/>
            <a:ext cx="3671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9D2E8-0023-2316-7A39-2ECB88006210}"/>
              </a:ext>
            </a:extLst>
          </p:cNvPr>
          <p:cNvSpPr txBox="1"/>
          <p:nvPr/>
        </p:nvSpPr>
        <p:spPr>
          <a:xfrm>
            <a:off x="3791573" y="513943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cs"/>
              </a:rPr>
              <a:t>LUYỆN ĐỌC HIỂU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DFCBA-AE23-2FB6-5ABE-730726ACFE20}"/>
              </a:ext>
            </a:extLst>
          </p:cNvPr>
          <p:cNvSpPr txBox="1"/>
          <p:nvPr/>
        </p:nvSpPr>
        <p:spPr>
          <a:xfrm>
            <a:off x="4792478" y="1836737"/>
            <a:ext cx="6218422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nước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 nào em chưa hiểu nghĩa</a:t>
            </a:r>
            <a:r>
              <a:rPr kumimoji="0" lang="pt-B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583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3153295" y="2199436"/>
            <a:ext cx="5972904" cy="2363039"/>
          </a:xfrm>
          <a:custGeom>
            <a:avLst/>
            <a:gdLst>
              <a:gd name="connsiteX0" fmla="*/ 0 w 5972904"/>
              <a:gd name="connsiteY0" fmla="*/ 577078 h 2363039"/>
              <a:gd name="connsiteX1" fmla="*/ 577078 w 5972904"/>
              <a:gd name="connsiteY1" fmla="*/ 0 h 2363039"/>
              <a:gd name="connsiteX2" fmla="*/ 5395826 w 5972904"/>
              <a:gd name="connsiteY2" fmla="*/ 0 h 2363039"/>
              <a:gd name="connsiteX3" fmla="*/ 5972904 w 5972904"/>
              <a:gd name="connsiteY3" fmla="*/ 577078 h 2363039"/>
              <a:gd name="connsiteX4" fmla="*/ 5972904 w 5972904"/>
              <a:gd name="connsiteY4" fmla="*/ 1785961 h 2363039"/>
              <a:gd name="connsiteX5" fmla="*/ 5395826 w 5972904"/>
              <a:gd name="connsiteY5" fmla="*/ 2363039 h 2363039"/>
              <a:gd name="connsiteX6" fmla="*/ 577078 w 5972904"/>
              <a:gd name="connsiteY6" fmla="*/ 2363039 h 2363039"/>
              <a:gd name="connsiteX7" fmla="*/ 0 w 5972904"/>
              <a:gd name="connsiteY7" fmla="*/ 1785961 h 2363039"/>
              <a:gd name="connsiteX8" fmla="*/ 0 w 5972904"/>
              <a:gd name="connsiteY8" fmla="*/ 577078 h 23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904" h="2363039" fill="none" extrusionOk="0">
                <a:moveTo>
                  <a:pt x="0" y="577078"/>
                </a:moveTo>
                <a:cubicBezTo>
                  <a:pt x="-3987" y="272337"/>
                  <a:pt x="222966" y="-23790"/>
                  <a:pt x="577078" y="0"/>
                </a:cubicBezTo>
                <a:cubicBezTo>
                  <a:pt x="2646669" y="-35273"/>
                  <a:pt x="3844517" y="-144294"/>
                  <a:pt x="5395826" y="0"/>
                </a:cubicBezTo>
                <a:cubicBezTo>
                  <a:pt x="5767430" y="16099"/>
                  <a:pt x="5927990" y="220498"/>
                  <a:pt x="5972904" y="577078"/>
                </a:cubicBezTo>
                <a:cubicBezTo>
                  <a:pt x="6026746" y="956399"/>
                  <a:pt x="5886416" y="1630180"/>
                  <a:pt x="5972904" y="1785961"/>
                </a:cubicBezTo>
                <a:cubicBezTo>
                  <a:pt x="6009999" y="2076621"/>
                  <a:pt x="5735340" y="2340487"/>
                  <a:pt x="5395826" y="2363039"/>
                </a:cubicBezTo>
                <a:cubicBezTo>
                  <a:pt x="3302870" y="2440564"/>
                  <a:pt x="1893738" y="2319336"/>
                  <a:pt x="577078" y="2363039"/>
                </a:cubicBezTo>
                <a:cubicBezTo>
                  <a:pt x="236608" y="2357010"/>
                  <a:pt x="-39536" y="2104132"/>
                  <a:pt x="0" y="1785961"/>
                </a:cubicBezTo>
                <a:cubicBezTo>
                  <a:pt x="70517" y="1464701"/>
                  <a:pt x="-31514" y="757223"/>
                  <a:pt x="0" y="577078"/>
                </a:cubicBezTo>
                <a:close/>
              </a:path>
              <a:path w="5972904" h="2363039" stroke="0" extrusionOk="0">
                <a:moveTo>
                  <a:pt x="0" y="577078"/>
                </a:moveTo>
                <a:cubicBezTo>
                  <a:pt x="-1828" y="252052"/>
                  <a:pt x="227920" y="24660"/>
                  <a:pt x="577078" y="0"/>
                </a:cubicBezTo>
                <a:cubicBezTo>
                  <a:pt x="2157205" y="-95379"/>
                  <a:pt x="4063391" y="58096"/>
                  <a:pt x="5395826" y="0"/>
                </a:cubicBezTo>
                <a:cubicBezTo>
                  <a:pt x="5710826" y="-2612"/>
                  <a:pt x="5959362" y="248635"/>
                  <a:pt x="5972904" y="577078"/>
                </a:cubicBezTo>
                <a:cubicBezTo>
                  <a:pt x="5998717" y="843483"/>
                  <a:pt x="5975911" y="1234148"/>
                  <a:pt x="5972904" y="1785961"/>
                </a:cubicBezTo>
                <a:cubicBezTo>
                  <a:pt x="5986037" y="2089062"/>
                  <a:pt x="5680059" y="2328694"/>
                  <a:pt x="5395826" y="2363039"/>
                </a:cubicBezTo>
                <a:cubicBezTo>
                  <a:pt x="3882172" y="2303133"/>
                  <a:pt x="2854604" y="2445553"/>
                  <a:pt x="577078" y="2363039"/>
                </a:cubicBezTo>
                <a:cubicBezTo>
                  <a:pt x="230372" y="2369960"/>
                  <a:pt x="-32978" y="2138143"/>
                  <a:pt x="0" y="1785961"/>
                </a:cubicBezTo>
                <a:cubicBezTo>
                  <a:pt x="26766" y="1533505"/>
                  <a:pt x="-88599" y="1120062"/>
                  <a:pt x="0" y="57707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bẹ: nói chưa rõ do mới tập nói.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lang="en-US" sz="8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nghĩa</a:t>
              </a:r>
              <a:r>
                <a:rPr lang="en-US" sz="8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0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1466850" y="2199436"/>
            <a:ext cx="8715375" cy="2363039"/>
          </a:xfrm>
          <a:custGeom>
            <a:avLst/>
            <a:gdLst>
              <a:gd name="connsiteX0" fmla="*/ 0 w 8715375"/>
              <a:gd name="connsiteY0" fmla="*/ 577078 h 2363039"/>
              <a:gd name="connsiteX1" fmla="*/ 577078 w 8715375"/>
              <a:gd name="connsiteY1" fmla="*/ 0 h 2363039"/>
              <a:gd name="connsiteX2" fmla="*/ 8138297 w 8715375"/>
              <a:gd name="connsiteY2" fmla="*/ 0 h 2363039"/>
              <a:gd name="connsiteX3" fmla="*/ 8715375 w 8715375"/>
              <a:gd name="connsiteY3" fmla="*/ 577078 h 2363039"/>
              <a:gd name="connsiteX4" fmla="*/ 8715375 w 8715375"/>
              <a:gd name="connsiteY4" fmla="*/ 1785961 h 2363039"/>
              <a:gd name="connsiteX5" fmla="*/ 8138297 w 8715375"/>
              <a:gd name="connsiteY5" fmla="*/ 2363039 h 2363039"/>
              <a:gd name="connsiteX6" fmla="*/ 577078 w 8715375"/>
              <a:gd name="connsiteY6" fmla="*/ 2363039 h 2363039"/>
              <a:gd name="connsiteX7" fmla="*/ 0 w 8715375"/>
              <a:gd name="connsiteY7" fmla="*/ 1785961 h 2363039"/>
              <a:gd name="connsiteX8" fmla="*/ 0 w 8715375"/>
              <a:gd name="connsiteY8" fmla="*/ 577078 h 23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5375" h="2363039" fill="none" extrusionOk="0">
                <a:moveTo>
                  <a:pt x="0" y="577078"/>
                </a:moveTo>
                <a:cubicBezTo>
                  <a:pt x="-3987" y="272337"/>
                  <a:pt x="222966" y="-23790"/>
                  <a:pt x="577078" y="0"/>
                </a:cubicBezTo>
                <a:cubicBezTo>
                  <a:pt x="3324982" y="-35273"/>
                  <a:pt x="6685308" y="-144294"/>
                  <a:pt x="8138297" y="0"/>
                </a:cubicBezTo>
                <a:cubicBezTo>
                  <a:pt x="8509901" y="16099"/>
                  <a:pt x="8670461" y="220498"/>
                  <a:pt x="8715375" y="577078"/>
                </a:cubicBezTo>
                <a:cubicBezTo>
                  <a:pt x="8769217" y="956399"/>
                  <a:pt x="8628887" y="1630180"/>
                  <a:pt x="8715375" y="1785961"/>
                </a:cubicBezTo>
                <a:cubicBezTo>
                  <a:pt x="8752470" y="2076621"/>
                  <a:pt x="8477811" y="2340487"/>
                  <a:pt x="8138297" y="2363039"/>
                </a:cubicBezTo>
                <a:cubicBezTo>
                  <a:pt x="6104294" y="2440564"/>
                  <a:pt x="1933839" y="2319336"/>
                  <a:pt x="577078" y="2363039"/>
                </a:cubicBezTo>
                <a:cubicBezTo>
                  <a:pt x="236608" y="2357010"/>
                  <a:pt x="-39536" y="2104132"/>
                  <a:pt x="0" y="1785961"/>
                </a:cubicBezTo>
                <a:cubicBezTo>
                  <a:pt x="70517" y="1464701"/>
                  <a:pt x="-31514" y="757223"/>
                  <a:pt x="0" y="577078"/>
                </a:cubicBezTo>
                <a:close/>
              </a:path>
              <a:path w="8715375" h="2363039" stroke="0" extrusionOk="0">
                <a:moveTo>
                  <a:pt x="0" y="577078"/>
                </a:moveTo>
                <a:cubicBezTo>
                  <a:pt x="-1828" y="252052"/>
                  <a:pt x="227920" y="24660"/>
                  <a:pt x="577078" y="0"/>
                </a:cubicBezTo>
                <a:cubicBezTo>
                  <a:pt x="4074238" y="-95379"/>
                  <a:pt x="6469035" y="58096"/>
                  <a:pt x="8138297" y="0"/>
                </a:cubicBezTo>
                <a:cubicBezTo>
                  <a:pt x="8453297" y="-2612"/>
                  <a:pt x="8701833" y="248635"/>
                  <a:pt x="8715375" y="577078"/>
                </a:cubicBezTo>
                <a:cubicBezTo>
                  <a:pt x="8741188" y="843483"/>
                  <a:pt x="8718382" y="1234148"/>
                  <a:pt x="8715375" y="1785961"/>
                </a:cubicBezTo>
                <a:cubicBezTo>
                  <a:pt x="8728508" y="2089062"/>
                  <a:pt x="8422530" y="2328694"/>
                  <a:pt x="8138297" y="2363039"/>
                </a:cubicBezTo>
                <a:cubicBezTo>
                  <a:pt x="5453993" y="2303133"/>
                  <a:pt x="3502667" y="2445553"/>
                  <a:pt x="577078" y="2363039"/>
                </a:cubicBezTo>
                <a:cubicBezTo>
                  <a:pt x="230372" y="2369960"/>
                  <a:pt x="-32978" y="2138143"/>
                  <a:pt x="0" y="1785961"/>
                </a:cubicBezTo>
                <a:cubicBezTo>
                  <a:pt x="26766" y="1533505"/>
                  <a:pt x="-88599" y="1120062"/>
                  <a:pt x="0" y="57707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kẹt: từ mô phỏng tiếng kêu của võng khi đung đưa.</a:t>
            </a:r>
          </a:p>
        </p:txBody>
      </p:sp>
    </p:spTree>
    <p:extLst>
      <p:ext uri="{BB962C8B-B14F-4D97-AF65-F5344CB8AC3E}">
        <p14:creationId xmlns:p14="http://schemas.microsoft.com/office/powerpoint/2010/main" val="40970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294968" y="1283111"/>
            <a:ext cx="11061289" cy="1974440"/>
          </a:xfrm>
          <a:custGeom>
            <a:avLst/>
            <a:gdLst>
              <a:gd name="connsiteX0" fmla="*/ 0 w 10591800"/>
              <a:gd name="connsiteY0" fmla="*/ 379154 h 1552575"/>
              <a:gd name="connsiteX1" fmla="*/ 379154 w 10591800"/>
              <a:gd name="connsiteY1" fmla="*/ 0 h 1552575"/>
              <a:gd name="connsiteX2" fmla="*/ 10212646 w 10591800"/>
              <a:gd name="connsiteY2" fmla="*/ 0 h 1552575"/>
              <a:gd name="connsiteX3" fmla="*/ 10591800 w 10591800"/>
              <a:gd name="connsiteY3" fmla="*/ 379154 h 1552575"/>
              <a:gd name="connsiteX4" fmla="*/ 10591800 w 10591800"/>
              <a:gd name="connsiteY4" fmla="*/ 1173421 h 1552575"/>
              <a:gd name="connsiteX5" fmla="*/ 10212646 w 10591800"/>
              <a:gd name="connsiteY5" fmla="*/ 1552575 h 1552575"/>
              <a:gd name="connsiteX6" fmla="*/ 379154 w 10591800"/>
              <a:gd name="connsiteY6" fmla="*/ 1552575 h 1552575"/>
              <a:gd name="connsiteX7" fmla="*/ 0 w 10591800"/>
              <a:gd name="connsiteY7" fmla="*/ 1173421 h 1552575"/>
              <a:gd name="connsiteX8" fmla="*/ 0 w 10591800"/>
              <a:gd name="connsiteY8" fmla="*/ 379154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1800" h="1552575" fill="none" extrusionOk="0">
                <a:moveTo>
                  <a:pt x="0" y="379154"/>
                </a:moveTo>
                <a:cubicBezTo>
                  <a:pt x="-1392" y="174631"/>
                  <a:pt x="154646" y="-10152"/>
                  <a:pt x="379154" y="0"/>
                </a:cubicBezTo>
                <a:cubicBezTo>
                  <a:pt x="3244902" y="-35273"/>
                  <a:pt x="5791803" y="-144294"/>
                  <a:pt x="10212646" y="0"/>
                </a:cubicBezTo>
                <a:cubicBezTo>
                  <a:pt x="10449066" y="8224"/>
                  <a:pt x="10568291" y="149932"/>
                  <a:pt x="10591800" y="379154"/>
                </a:cubicBezTo>
                <a:cubicBezTo>
                  <a:pt x="10526401" y="688852"/>
                  <a:pt x="10541211" y="1065721"/>
                  <a:pt x="10591800" y="1173421"/>
                </a:cubicBezTo>
                <a:cubicBezTo>
                  <a:pt x="10601979" y="1375125"/>
                  <a:pt x="10427308" y="1546872"/>
                  <a:pt x="10212646" y="1552575"/>
                </a:cubicBezTo>
                <a:cubicBezTo>
                  <a:pt x="6571994" y="1630100"/>
                  <a:pt x="5030193" y="1508872"/>
                  <a:pt x="379154" y="1552575"/>
                </a:cubicBezTo>
                <a:cubicBezTo>
                  <a:pt x="166500" y="1551674"/>
                  <a:pt x="-20118" y="1382547"/>
                  <a:pt x="0" y="1173421"/>
                </a:cubicBezTo>
                <a:cubicBezTo>
                  <a:pt x="65974" y="795644"/>
                  <a:pt x="22500" y="772794"/>
                  <a:pt x="0" y="379154"/>
                </a:cubicBezTo>
                <a:close/>
              </a:path>
              <a:path w="10591800" h="1552575" stroke="0" extrusionOk="0">
                <a:moveTo>
                  <a:pt x="0" y="379154"/>
                </a:moveTo>
                <a:cubicBezTo>
                  <a:pt x="-4376" y="154634"/>
                  <a:pt x="156598" y="10655"/>
                  <a:pt x="379154" y="0"/>
                </a:cubicBezTo>
                <a:cubicBezTo>
                  <a:pt x="3509746" y="-95379"/>
                  <a:pt x="8113879" y="58096"/>
                  <a:pt x="10212646" y="0"/>
                </a:cubicBezTo>
                <a:cubicBezTo>
                  <a:pt x="10401706" y="-14319"/>
                  <a:pt x="10557881" y="145376"/>
                  <a:pt x="10591800" y="379154"/>
                </a:cubicBezTo>
                <a:cubicBezTo>
                  <a:pt x="10564077" y="592532"/>
                  <a:pt x="10586875" y="1072858"/>
                  <a:pt x="10591800" y="1173421"/>
                </a:cubicBezTo>
                <a:cubicBezTo>
                  <a:pt x="10605133" y="1366973"/>
                  <a:pt x="10415588" y="1546141"/>
                  <a:pt x="10212646" y="1552575"/>
                </a:cubicBezTo>
                <a:cubicBezTo>
                  <a:pt x="5794094" y="1492669"/>
                  <a:pt x="4171782" y="1635089"/>
                  <a:pt x="379154" y="1552575"/>
                </a:cubicBezTo>
                <a:cubicBezTo>
                  <a:pt x="138235" y="1560367"/>
                  <a:pt x="-7657" y="1390594"/>
                  <a:pt x="0" y="1173421"/>
                </a:cubicBezTo>
                <a:cubicBezTo>
                  <a:pt x="38926" y="947615"/>
                  <a:pt x="33230" y="771810"/>
                  <a:pt x="0" y="379154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1061289"/>
                      <a:gd name="connsiteY0" fmla="*/ 482177 h 1974440"/>
                      <a:gd name="connsiteX1" fmla="*/ 395960 w 11061289"/>
                      <a:gd name="connsiteY1" fmla="*/ 0 h 1974440"/>
                      <a:gd name="connsiteX2" fmla="*/ 10665328 w 11061289"/>
                      <a:gd name="connsiteY2" fmla="*/ 0 h 1974440"/>
                      <a:gd name="connsiteX3" fmla="*/ 11061289 w 11061289"/>
                      <a:gd name="connsiteY3" fmla="*/ 482177 h 1974440"/>
                      <a:gd name="connsiteX4" fmla="*/ 11061289 w 11061289"/>
                      <a:gd name="connsiteY4" fmla="*/ 1492262 h 1974440"/>
                      <a:gd name="connsiteX5" fmla="*/ 10665328 w 11061289"/>
                      <a:gd name="connsiteY5" fmla="*/ 1974440 h 1974440"/>
                      <a:gd name="connsiteX6" fmla="*/ 395960 w 11061289"/>
                      <a:gd name="connsiteY6" fmla="*/ 1974440 h 1974440"/>
                      <a:gd name="connsiteX7" fmla="*/ 0 w 11061289"/>
                      <a:gd name="connsiteY7" fmla="*/ 1492262 h 1974440"/>
                      <a:gd name="connsiteX8" fmla="*/ 0 w 11061289"/>
                      <a:gd name="connsiteY8" fmla="*/ 482177 h 1974440"/>
                      <a:gd name="connsiteX0" fmla="*/ 0 w 11061289"/>
                      <a:gd name="connsiteY0" fmla="*/ 482177 h 1974440"/>
                      <a:gd name="connsiteX1" fmla="*/ 395960 w 11061289"/>
                      <a:gd name="connsiteY1" fmla="*/ 0 h 1974440"/>
                      <a:gd name="connsiteX2" fmla="*/ 10665328 w 11061289"/>
                      <a:gd name="connsiteY2" fmla="*/ 0 h 1974440"/>
                      <a:gd name="connsiteX3" fmla="*/ 11061289 w 11061289"/>
                      <a:gd name="connsiteY3" fmla="*/ 482177 h 1974440"/>
                      <a:gd name="connsiteX4" fmla="*/ 11061289 w 11061289"/>
                      <a:gd name="connsiteY4" fmla="*/ 1492262 h 1974440"/>
                      <a:gd name="connsiteX5" fmla="*/ 10665328 w 11061289"/>
                      <a:gd name="connsiteY5" fmla="*/ 1974440 h 1974440"/>
                      <a:gd name="connsiteX6" fmla="*/ 395960 w 11061289"/>
                      <a:gd name="connsiteY6" fmla="*/ 1974440 h 1974440"/>
                      <a:gd name="connsiteX7" fmla="*/ 0 w 11061289"/>
                      <a:gd name="connsiteY7" fmla="*/ 1492262 h 1974440"/>
                      <a:gd name="connsiteX8" fmla="*/ 0 w 11061289"/>
                      <a:gd name="connsiteY8" fmla="*/ 482177 h 1974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61289" h="1974440" fill="none" extrusionOk="0">
                        <a:moveTo>
                          <a:pt x="0" y="482177"/>
                        </a:moveTo>
                        <a:cubicBezTo>
                          <a:pt x="-8366" y="246302"/>
                          <a:pt x="131940" y="-32776"/>
                          <a:pt x="395960" y="0"/>
                        </a:cubicBezTo>
                        <a:cubicBezTo>
                          <a:pt x="3049726" y="55134"/>
                          <a:pt x="6040170" y="-448731"/>
                          <a:pt x="10665328" y="0"/>
                        </a:cubicBezTo>
                        <a:cubicBezTo>
                          <a:pt x="10948991" y="21648"/>
                          <a:pt x="11030030" y="185016"/>
                          <a:pt x="11061289" y="482177"/>
                        </a:cubicBezTo>
                        <a:cubicBezTo>
                          <a:pt x="11001714" y="875091"/>
                          <a:pt x="11009563" y="1359402"/>
                          <a:pt x="11061289" y="1492262"/>
                        </a:cubicBezTo>
                        <a:cubicBezTo>
                          <a:pt x="11098221" y="1728884"/>
                          <a:pt x="10908837" y="1946229"/>
                          <a:pt x="10665328" y="1974440"/>
                        </a:cubicBezTo>
                        <a:cubicBezTo>
                          <a:pt x="6782056" y="2068969"/>
                          <a:pt x="5193740" y="1893053"/>
                          <a:pt x="395960" y="1974440"/>
                        </a:cubicBezTo>
                        <a:cubicBezTo>
                          <a:pt x="134695" y="1962437"/>
                          <a:pt x="-28830" y="1758105"/>
                          <a:pt x="0" y="1492262"/>
                        </a:cubicBezTo>
                        <a:cubicBezTo>
                          <a:pt x="69192" y="1007341"/>
                          <a:pt x="23694" y="981196"/>
                          <a:pt x="0" y="482177"/>
                        </a:cubicBezTo>
                        <a:close/>
                      </a:path>
                      <a:path w="11061289" h="1974440" stroke="0" extrusionOk="0">
                        <a:moveTo>
                          <a:pt x="0" y="482177"/>
                        </a:moveTo>
                        <a:cubicBezTo>
                          <a:pt x="-21874" y="191383"/>
                          <a:pt x="137567" y="11943"/>
                          <a:pt x="395960" y="0"/>
                        </a:cubicBezTo>
                        <a:cubicBezTo>
                          <a:pt x="3700069" y="-151633"/>
                          <a:pt x="8318219" y="452924"/>
                          <a:pt x="10665328" y="0"/>
                        </a:cubicBezTo>
                        <a:cubicBezTo>
                          <a:pt x="10863431" y="-23320"/>
                          <a:pt x="10997554" y="196264"/>
                          <a:pt x="11061289" y="482177"/>
                        </a:cubicBezTo>
                        <a:cubicBezTo>
                          <a:pt x="11027564" y="751911"/>
                          <a:pt x="11058803" y="1362133"/>
                          <a:pt x="11061289" y="1492262"/>
                        </a:cubicBezTo>
                        <a:cubicBezTo>
                          <a:pt x="11076872" y="1730003"/>
                          <a:pt x="10909682" y="1956722"/>
                          <a:pt x="10665328" y="1974440"/>
                        </a:cubicBezTo>
                        <a:cubicBezTo>
                          <a:pt x="6013019" y="1900686"/>
                          <a:pt x="4221328" y="2051105"/>
                          <a:pt x="395960" y="1974440"/>
                        </a:cubicBezTo>
                        <a:cubicBezTo>
                          <a:pt x="167751" y="1997989"/>
                          <a:pt x="-22049" y="1799274"/>
                          <a:pt x="0" y="1492262"/>
                        </a:cubicBezTo>
                        <a:cubicBezTo>
                          <a:pt x="30309" y="1212440"/>
                          <a:pt x="54477" y="997726"/>
                          <a:pt x="0" y="482177"/>
                        </a:cubicBezTo>
                        <a:close/>
                      </a:path>
                      <a:path w="11061289" h="1974440" fill="none" stroke="0" extrusionOk="0">
                        <a:moveTo>
                          <a:pt x="0" y="482177"/>
                        </a:moveTo>
                        <a:cubicBezTo>
                          <a:pt x="-13491" y="180490"/>
                          <a:pt x="139543" y="4873"/>
                          <a:pt x="395960" y="0"/>
                        </a:cubicBezTo>
                        <a:cubicBezTo>
                          <a:pt x="3572393" y="67017"/>
                          <a:pt x="6123084" y="-168320"/>
                          <a:pt x="10665328" y="0"/>
                        </a:cubicBezTo>
                        <a:cubicBezTo>
                          <a:pt x="10886937" y="-7345"/>
                          <a:pt x="11009403" y="171026"/>
                          <a:pt x="11061289" y="482177"/>
                        </a:cubicBezTo>
                        <a:cubicBezTo>
                          <a:pt x="11014241" y="893698"/>
                          <a:pt x="11009818" y="1354152"/>
                          <a:pt x="11061289" y="1492262"/>
                        </a:cubicBezTo>
                        <a:cubicBezTo>
                          <a:pt x="11080562" y="1738499"/>
                          <a:pt x="10879159" y="1956881"/>
                          <a:pt x="10665328" y="1974440"/>
                        </a:cubicBezTo>
                        <a:cubicBezTo>
                          <a:pt x="6884583" y="2172063"/>
                          <a:pt x="5084377" y="1893878"/>
                          <a:pt x="395960" y="1974440"/>
                        </a:cubicBezTo>
                        <a:cubicBezTo>
                          <a:pt x="156421" y="1977610"/>
                          <a:pt x="-51710" y="1789370"/>
                          <a:pt x="0" y="1492262"/>
                        </a:cubicBezTo>
                        <a:cubicBezTo>
                          <a:pt x="67500" y="1017752"/>
                          <a:pt x="13294" y="979885"/>
                          <a:pt x="0" y="4821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đình: nơi sinh hoạt cộng đồng của làng xã trong khuôn viên đình làng.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80E4CCED-2B8F-DFE2-2523-DA5CB30B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4946" y="3402313"/>
            <a:ext cx="4373620" cy="2925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75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628650" y="1675561"/>
            <a:ext cx="10858499" cy="1886789"/>
          </a:xfrm>
          <a:custGeom>
            <a:avLst/>
            <a:gdLst>
              <a:gd name="connsiteX0" fmla="*/ 0 w 10858499"/>
              <a:gd name="connsiteY0" fmla="*/ 460773 h 1886789"/>
              <a:gd name="connsiteX1" fmla="*/ 460773 w 10858499"/>
              <a:gd name="connsiteY1" fmla="*/ 0 h 1886789"/>
              <a:gd name="connsiteX2" fmla="*/ 10397726 w 10858499"/>
              <a:gd name="connsiteY2" fmla="*/ 0 h 1886789"/>
              <a:gd name="connsiteX3" fmla="*/ 10858499 w 10858499"/>
              <a:gd name="connsiteY3" fmla="*/ 460773 h 1886789"/>
              <a:gd name="connsiteX4" fmla="*/ 10858499 w 10858499"/>
              <a:gd name="connsiteY4" fmla="*/ 1426016 h 1886789"/>
              <a:gd name="connsiteX5" fmla="*/ 10397726 w 10858499"/>
              <a:gd name="connsiteY5" fmla="*/ 1886789 h 1886789"/>
              <a:gd name="connsiteX6" fmla="*/ 460773 w 10858499"/>
              <a:gd name="connsiteY6" fmla="*/ 1886789 h 1886789"/>
              <a:gd name="connsiteX7" fmla="*/ 0 w 10858499"/>
              <a:gd name="connsiteY7" fmla="*/ 1426016 h 1886789"/>
              <a:gd name="connsiteX8" fmla="*/ 0 w 10858499"/>
              <a:gd name="connsiteY8" fmla="*/ 460773 h 188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499" h="1886789" fill="none" extrusionOk="0">
                <a:moveTo>
                  <a:pt x="0" y="460773"/>
                </a:moveTo>
                <a:cubicBezTo>
                  <a:pt x="-12210" y="249081"/>
                  <a:pt x="166246" y="-26914"/>
                  <a:pt x="460773" y="0"/>
                </a:cubicBezTo>
                <a:cubicBezTo>
                  <a:pt x="4414741" y="-35273"/>
                  <a:pt x="9328072" y="-144294"/>
                  <a:pt x="10397726" y="0"/>
                </a:cubicBezTo>
                <a:cubicBezTo>
                  <a:pt x="10699027" y="14252"/>
                  <a:pt x="10854718" y="203107"/>
                  <a:pt x="10858499" y="460773"/>
                </a:cubicBezTo>
                <a:cubicBezTo>
                  <a:pt x="10903919" y="899044"/>
                  <a:pt x="10909417" y="1162304"/>
                  <a:pt x="10858499" y="1426016"/>
                </a:cubicBezTo>
                <a:cubicBezTo>
                  <a:pt x="10897290" y="1651160"/>
                  <a:pt x="10685945" y="1850210"/>
                  <a:pt x="10397726" y="1886789"/>
                </a:cubicBezTo>
                <a:cubicBezTo>
                  <a:pt x="6289620" y="1964314"/>
                  <a:pt x="2577032" y="1843086"/>
                  <a:pt x="460773" y="1886789"/>
                </a:cubicBezTo>
                <a:cubicBezTo>
                  <a:pt x="186474" y="1881297"/>
                  <a:pt x="-8697" y="1680375"/>
                  <a:pt x="0" y="1426016"/>
                </a:cubicBezTo>
                <a:cubicBezTo>
                  <a:pt x="-59089" y="1167528"/>
                  <a:pt x="11373" y="828437"/>
                  <a:pt x="0" y="460773"/>
                </a:cubicBezTo>
                <a:close/>
              </a:path>
              <a:path w="10858499" h="1886789" stroke="0" extrusionOk="0">
                <a:moveTo>
                  <a:pt x="0" y="460773"/>
                </a:moveTo>
                <a:cubicBezTo>
                  <a:pt x="-10135" y="171275"/>
                  <a:pt x="185788" y="16609"/>
                  <a:pt x="460773" y="0"/>
                </a:cubicBezTo>
                <a:cubicBezTo>
                  <a:pt x="3774768" y="-95379"/>
                  <a:pt x="6845799" y="58096"/>
                  <a:pt x="10397726" y="0"/>
                </a:cubicBezTo>
                <a:cubicBezTo>
                  <a:pt x="10641986" y="-7193"/>
                  <a:pt x="10819610" y="178346"/>
                  <a:pt x="10858499" y="460773"/>
                </a:cubicBezTo>
                <a:cubicBezTo>
                  <a:pt x="10778039" y="821884"/>
                  <a:pt x="10898954" y="1049999"/>
                  <a:pt x="10858499" y="1426016"/>
                </a:cubicBezTo>
                <a:cubicBezTo>
                  <a:pt x="10872022" y="1664420"/>
                  <a:pt x="10619258" y="1853970"/>
                  <a:pt x="10397726" y="1886789"/>
                </a:cubicBezTo>
                <a:cubicBezTo>
                  <a:pt x="6288624" y="1826883"/>
                  <a:pt x="5369847" y="1969303"/>
                  <a:pt x="460773" y="1886789"/>
                </a:cubicBezTo>
                <a:cubicBezTo>
                  <a:pt x="163035" y="1897484"/>
                  <a:pt x="-27746" y="1708654"/>
                  <a:pt x="0" y="1426016"/>
                </a:cubicBezTo>
                <a:cubicBezTo>
                  <a:pt x="-61082" y="1225428"/>
                  <a:pt x="-23753" y="930567"/>
                  <a:pt x="0" y="460773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Chọi (cỏ) gà: trò chơi dân gian của trẻ nhỏ (dùng cỏ gà của mình quất mạnh vào cỏ gà của bạn), mang đậm nét đẹp đồng quê.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9ED1A3A0-7D1A-E27D-3F4B-C3EE1DF5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6925" y="3810588"/>
            <a:ext cx="4373620" cy="2917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27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5" y="1519211"/>
            <a:ext cx="10748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thơ nhắc đến những dấu thanh nào trong tiếng Việt?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1071355" y="4699999"/>
            <a:ext cx="9988827" cy="1291228"/>
            <a:chOff x="1717200" y="5206536"/>
            <a:chExt cx="7177140" cy="151397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993863" y="5258151"/>
              <a:ext cx="6873466" cy="1349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Dấu sắc, dấu nặng, dấu ngã, dấu huyền,dấu hỏi, không có dấu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85A599C-80BA-34CF-AC72-6B9F09896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65" y="3464559"/>
            <a:ext cx="5642610" cy="956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49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>
            <a:extLst>
              <a:ext uri="{FF2B5EF4-FFF2-40B4-BE49-F238E27FC236}">
                <a16:creationId xmlns:a16="http://schemas.microsoft.com/office/drawing/2014/main" id="{DC918418-1C04-93B5-CE08-6AD994DF1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231" y="1402491"/>
            <a:ext cx="10229491" cy="15134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57CFF3-A8C7-E8E2-FD93-6A6EECA9BD47}"/>
              </a:ext>
            </a:extLst>
          </p:cNvPr>
          <p:cNvSpPr txBox="1"/>
          <p:nvPr/>
        </p:nvSpPr>
        <p:spPr>
          <a:xfrm>
            <a:off x="1538006" y="1581278"/>
            <a:ext cx="100327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tiếng Việt, em còn biết thêm thứ tiếng nào khác? Nói 1 – 2 câu về thứ tiếng đó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15964B7E-A981-073C-3953-826BC26CD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75088" y="3582919"/>
            <a:ext cx="4175090" cy="24749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B42028-CCAA-E469-9ED3-B736EC55E911}"/>
              </a:ext>
            </a:extLst>
          </p:cNvPr>
          <p:cNvSpPr txBox="1"/>
          <p:nvPr/>
        </p:nvSpPr>
        <p:spPr>
          <a:xfrm>
            <a:off x="3102696" y="3919825"/>
            <a:ext cx="3557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NHÓM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EC46D-0729-1BBB-FB83-FFEB6EFE1AE3}"/>
              </a:ext>
            </a:extLst>
          </p:cNvPr>
          <p:cNvSpPr txBox="1"/>
          <p:nvPr/>
        </p:nvSpPr>
        <p:spPr>
          <a:xfrm>
            <a:off x="3145031" y="3921673"/>
            <a:ext cx="3592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SẺ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TRƯỚC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LỚP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2" grpId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606865" y="150246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066801" y="1519211"/>
            <a:ext cx="1055369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Ở khổ 1 và khổ 2, dấu sắc và dấu nặng được nhắc qua tiếng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những hình ảnh so sánh được gợi ra từ những tiếng đó?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95325" y="3248024"/>
            <a:ext cx="10887075" cy="2743479"/>
            <a:chOff x="1717200" y="5206536"/>
            <a:chExt cx="7177140" cy="1514123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720772" y="5258151"/>
              <a:ext cx="7146558" cy="146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 </a:t>
              </a:r>
              <a:r>
                <a:rPr kumimoji="0" lang="vi-VN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sắc được nhắc qua tiếng “bố”; dấu nặng được nhắc qua tiếng “mẹ”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+ Những hình ảnh so sánh gợi ra từ tiếng “bố” là cao như mây đỉnh núi, bát ngát  trùng khơi, hình ảnh so sánh gợi ra từ tiếng “mẹ” là: ngọt ngào như dòng sữa nuôi con lớn thành người.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8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6" y="1519211"/>
            <a:ext cx="972381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 bài thơ, dấu ngã, dấu huyền, dấu hỏi gắ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với tiếng nào? Mỗi tiếng đó gợi nhớ đến điều gì?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52255" y="3457577"/>
            <a:ext cx="10977770" cy="3124198"/>
            <a:chOff x="1717200" y="5206536"/>
            <a:chExt cx="7177140" cy="164519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757813" y="5258151"/>
              <a:ext cx="7109515" cy="1593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huyền gắn với tiếng làng. Tiếng làng gợi nhớ đến hình ảnh làng quê thân thương với sân đình giếng nước,... nơi nuôi dưỡng tâm hồn con trẻ.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ngã gắn với tiếng võng. Tiếng võng gợi nhớ đến hình ảnh thân thương của bà.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hỏi gắn với tiếng cỏ. Tiếng cỏ gợi nhớ đến trò chơi tuổi thơ (trò chơi chọi gà)</a:t>
              </a:r>
              <a:endParaRPr kumimoji="0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6" y="1519211"/>
            <a:ext cx="972381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 câu thơ cuối nhắc đến tiếng nào? Tiếng đó có khác gì với những tiếng nhắc đến trong bài thơ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52255" y="3457578"/>
            <a:ext cx="10977770" cy="2266947"/>
            <a:chOff x="1717200" y="5206536"/>
            <a:chExt cx="7177140" cy="151397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932178" y="5258151"/>
              <a:ext cx="6800251" cy="1282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Hai câu thơ cuối nhắc đến tiếng em. Tiếng em khác với những tiếng được nhắc trong bài thơ là không có dấu thanh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.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6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53F6B1-CA15-4CDD-91F9-8E3D22143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36" y="4352081"/>
            <a:ext cx="2101776" cy="2101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8ED215-5D55-418D-9DBF-704358FF3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5" r="63460"/>
          <a:stretch/>
        </p:blipFill>
        <p:spPr>
          <a:xfrm>
            <a:off x="5019" y="4968240"/>
            <a:ext cx="1671382" cy="18897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27B1A4-6E16-010E-FA11-8D5525AAF0FA}"/>
              </a:ext>
            </a:extLst>
          </p:cNvPr>
          <p:cNvGrpSpPr/>
          <p:nvPr/>
        </p:nvGrpSpPr>
        <p:grpSpPr>
          <a:xfrm>
            <a:off x="1836326" y="209292"/>
            <a:ext cx="8519349" cy="1041244"/>
            <a:chOff x="1836326" y="209292"/>
            <a:chExt cx="8519349" cy="1041244"/>
          </a:xfrm>
        </p:grpSpPr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id="{35E8F6CA-A048-6078-0D8C-B90E42573813}"/>
                </a:ext>
              </a:extLst>
            </p:cNvPr>
            <p:cNvSpPr/>
            <p:nvPr/>
          </p:nvSpPr>
          <p:spPr>
            <a:xfrm>
              <a:off x="2628900" y="209292"/>
              <a:ext cx="6934200" cy="1041244"/>
            </a:xfrm>
            <a:prstGeom prst="doubleWav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436FBA-9B1C-6440-A3F5-C49AC8F5CD5A}"/>
                </a:ext>
              </a:extLst>
            </p:cNvPr>
            <p:cNvSpPr txBox="1"/>
            <p:nvPr/>
          </p:nvSpPr>
          <p:spPr>
            <a:xfrm>
              <a:off x="1836326" y="422138"/>
              <a:ext cx="85193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 DUNG: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B97E3-E928-0A5C-9C0A-0889D2AE62F2}"/>
              </a:ext>
            </a:extLst>
          </p:cNvPr>
          <p:cNvGrpSpPr/>
          <p:nvPr/>
        </p:nvGrpSpPr>
        <p:grpSpPr>
          <a:xfrm>
            <a:off x="-170217" y="975365"/>
            <a:ext cx="12532434" cy="5806435"/>
            <a:chOff x="-253942" y="825562"/>
            <a:chExt cx="12532434" cy="58064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36CD79-5247-FE01-CF2A-5D510208F14E}"/>
                </a:ext>
              </a:extLst>
            </p:cNvPr>
            <p:cNvGrpSpPr/>
            <p:nvPr/>
          </p:nvGrpSpPr>
          <p:grpSpPr>
            <a:xfrm>
              <a:off x="1215114" y="1262764"/>
              <a:ext cx="9525000" cy="5369233"/>
              <a:chOff x="457200" y="956486"/>
              <a:chExt cx="11201400" cy="647506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C2F90E4-A16B-9DC1-169F-1D25D5BAEB5D}"/>
                  </a:ext>
                </a:extLst>
              </p:cNvPr>
              <p:cNvSpPr/>
              <p:nvPr/>
            </p:nvSpPr>
            <p:spPr>
              <a:xfrm>
                <a:off x="457200" y="956486"/>
                <a:ext cx="11201400" cy="6475063"/>
              </a:xfrm>
              <a:custGeom>
                <a:avLst/>
                <a:gdLst>
                  <a:gd name="connsiteX0" fmla="*/ 0 w 11201400"/>
                  <a:gd name="connsiteY0" fmla="*/ 1079199 h 6475063"/>
                  <a:gd name="connsiteX1" fmla="*/ 1079199 w 11201400"/>
                  <a:gd name="connsiteY1" fmla="*/ 0 h 6475063"/>
                  <a:gd name="connsiteX2" fmla="*/ 10122201 w 11201400"/>
                  <a:gd name="connsiteY2" fmla="*/ 0 h 6475063"/>
                  <a:gd name="connsiteX3" fmla="*/ 11201400 w 11201400"/>
                  <a:gd name="connsiteY3" fmla="*/ 1079199 h 6475063"/>
                  <a:gd name="connsiteX4" fmla="*/ 11201400 w 11201400"/>
                  <a:gd name="connsiteY4" fmla="*/ 5395864 h 6475063"/>
                  <a:gd name="connsiteX5" fmla="*/ 10122201 w 11201400"/>
                  <a:gd name="connsiteY5" fmla="*/ 6475063 h 6475063"/>
                  <a:gd name="connsiteX6" fmla="*/ 1079199 w 11201400"/>
                  <a:gd name="connsiteY6" fmla="*/ 6475063 h 6475063"/>
                  <a:gd name="connsiteX7" fmla="*/ 0 w 11201400"/>
                  <a:gd name="connsiteY7" fmla="*/ 5395864 h 6475063"/>
                  <a:gd name="connsiteX8" fmla="*/ 0 w 11201400"/>
                  <a:gd name="connsiteY8" fmla="*/ 1079199 h 64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01400" h="6475063" extrusionOk="0">
                    <a:moveTo>
                      <a:pt x="0" y="1079199"/>
                    </a:moveTo>
                    <a:cubicBezTo>
                      <a:pt x="-14493" y="508602"/>
                      <a:pt x="418650" y="-26645"/>
                      <a:pt x="1079199" y="0"/>
                    </a:cubicBezTo>
                    <a:cubicBezTo>
                      <a:pt x="3687568" y="-60713"/>
                      <a:pt x="6160484" y="61072"/>
                      <a:pt x="10122201" y="0"/>
                    </a:cubicBezTo>
                    <a:cubicBezTo>
                      <a:pt x="10621685" y="32267"/>
                      <a:pt x="11193795" y="492167"/>
                      <a:pt x="11201400" y="1079199"/>
                    </a:cubicBezTo>
                    <a:cubicBezTo>
                      <a:pt x="11225852" y="2435648"/>
                      <a:pt x="11269063" y="3771922"/>
                      <a:pt x="11201400" y="5395864"/>
                    </a:cubicBezTo>
                    <a:cubicBezTo>
                      <a:pt x="11278209" y="5918885"/>
                      <a:pt x="10799715" y="6480440"/>
                      <a:pt x="10122201" y="6475063"/>
                    </a:cubicBezTo>
                    <a:cubicBezTo>
                      <a:pt x="5732470" y="6401292"/>
                      <a:pt x="3190027" y="6319180"/>
                      <a:pt x="1079199" y="6475063"/>
                    </a:cubicBezTo>
                    <a:cubicBezTo>
                      <a:pt x="560352" y="6486255"/>
                      <a:pt x="-51884" y="5968210"/>
                      <a:pt x="0" y="5395864"/>
                    </a:cubicBezTo>
                    <a:cubicBezTo>
                      <a:pt x="152408" y="3676177"/>
                      <a:pt x="73868" y="3108004"/>
                      <a:pt x="0" y="1079199"/>
                    </a:cubicBezTo>
                    <a:close/>
                  </a:path>
                </a:pathLst>
              </a:custGeom>
              <a:noFill/>
              <a:ln>
                <a:solidFill>
                  <a:srgbClr val="FFFF0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98176570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E21D13F-FE08-1A73-9881-0F4A1E25DBD7}"/>
                  </a:ext>
                </a:extLst>
              </p:cNvPr>
              <p:cNvSpPr/>
              <p:nvPr/>
            </p:nvSpPr>
            <p:spPr>
              <a:xfrm>
                <a:off x="742811" y="1203323"/>
                <a:ext cx="10630176" cy="593299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 đọc nói về những dấu thanh trong tiếng Việt. Thông qua đó nói lên tình yêu của tác giả đối với tiếng Việt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quê hương đất nước. 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F2AD40-F3CD-63EB-69D8-E23E4E95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1225" y="1100733"/>
              <a:ext cx="938865" cy="9022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F48C51-D040-6286-0FE2-6960ECF6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9125" y="1049919"/>
              <a:ext cx="1018120" cy="10668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A6BED1-8C3C-5E1B-D178-28E57E52F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1947" y="825562"/>
              <a:ext cx="1018120" cy="10790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E71B4-2AB5-3A9C-D20A-8E0D261F8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53942" y="4418158"/>
              <a:ext cx="1944793" cy="19447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F30B0B-0932-C466-39A5-1F90F829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98390" y="4181374"/>
              <a:ext cx="2280102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01E844-B72C-4AE7-8474-9021E14D8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86" y="3592987"/>
            <a:ext cx="3265013" cy="3265013"/>
          </a:xfrm>
          <a:prstGeom prst="rect">
            <a:avLst/>
          </a:prstGeom>
        </p:spPr>
      </p:pic>
      <p:sp>
        <p:nvSpPr>
          <p:cNvPr id="8" name="iṡlíḓé">
            <a:extLst>
              <a:ext uri="{FF2B5EF4-FFF2-40B4-BE49-F238E27FC236}">
                <a16:creationId xmlns:a16="http://schemas.microsoft.com/office/drawing/2014/main" id="{5AFE7823-1AC6-48BA-B7C0-1277E819053C}"/>
              </a:ext>
            </a:extLst>
          </p:cNvPr>
          <p:cNvSpPr/>
          <p:nvPr/>
        </p:nvSpPr>
        <p:spPr bwMode="auto">
          <a:xfrm>
            <a:off x="1876425" y="1379478"/>
            <a:ext cx="9153525" cy="2811521"/>
          </a:xfrm>
          <a:prstGeom prst="roundRect">
            <a:avLst/>
          </a:prstGeom>
          <a:gradFill>
            <a:gsLst>
              <a:gs pos="0">
                <a:srgbClr val="FBE7D5"/>
              </a:gs>
              <a:gs pos="100000">
                <a:srgbClr val="E6C79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B6D65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iśľîďé">
            <a:extLst>
              <a:ext uri="{FF2B5EF4-FFF2-40B4-BE49-F238E27FC236}">
                <a16:creationId xmlns:a16="http://schemas.microsoft.com/office/drawing/2014/main" id="{B2B5F391-A942-4481-AAD2-3B16742DB24E}"/>
              </a:ext>
            </a:extLst>
          </p:cNvPr>
          <p:cNvSpPr/>
          <p:nvPr/>
        </p:nvSpPr>
        <p:spPr bwMode="auto">
          <a:xfrm>
            <a:off x="1316742" y="5409625"/>
            <a:ext cx="202886" cy="403067"/>
          </a:xfrm>
          <a:custGeom>
            <a:avLst/>
            <a:gdLst>
              <a:gd name="connsiteX0" fmla="*/ 2705 w 202886"/>
              <a:gd name="connsiteY0" fmla="*/ 251579 h 403067"/>
              <a:gd name="connsiteX1" fmla="*/ 198828 w 202886"/>
              <a:gd name="connsiteY1" fmla="*/ 251579 h 403067"/>
              <a:gd name="connsiteX2" fmla="*/ 198828 w 202886"/>
              <a:gd name="connsiteY2" fmla="*/ 403067 h 403067"/>
              <a:gd name="connsiteX3" fmla="*/ 2705 w 202886"/>
              <a:gd name="connsiteY3" fmla="*/ 403067 h 403067"/>
              <a:gd name="connsiteX4" fmla="*/ 106854 w 202886"/>
              <a:gd name="connsiteY4" fmla="*/ 147431 h 403067"/>
              <a:gd name="connsiteX5" fmla="*/ 139826 w 202886"/>
              <a:gd name="connsiteY5" fmla="*/ 147431 h 403067"/>
              <a:gd name="connsiteX6" fmla="*/ 198829 w 202886"/>
              <a:gd name="connsiteY6" fmla="*/ 206193 h 403067"/>
              <a:gd name="connsiteX7" fmla="*/ 198829 w 202886"/>
              <a:gd name="connsiteY7" fmla="*/ 240758 h 403067"/>
              <a:gd name="connsiteX8" fmla="*/ 106854 w 202886"/>
              <a:gd name="connsiteY8" fmla="*/ 240758 h 403067"/>
              <a:gd name="connsiteX9" fmla="*/ 106854 w 202886"/>
              <a:gd name="connsiteY9" fmla="*/ 147431 h 403067"/>
              <a:gd name="connsiteX10" fmla="*/ 62318 w 202886"/>
              <a:gd name="connsiteY10" fmla="*/ 147431 h 403067"/>
              <a:gd name="connsiteX11" fmla="*/ 97385 w 202886"/>
              <a:gd name="connsiteY11" fmla="*/ 147431 h 403067"/>
              <a:gd name="connsiteX12" fmla="*/ 97385 w 202886"/>
              <a:gd name="connsiteY12" fmla="*/ 240758 h 403067"/>
              <a:gd name="connsiteX13" fmla="*/ 2705 w 202886"/>
              <a:gd name="connsiteY13" fmla="*/ 240758 h 403067"/>
              <a:gd name="connsiteX14" fmla="*/ 2705 w 202886"/>
              <a:gd name="connsiteY14" fmla="*/ 206193 h 403067"/>
              <a:gd name="connsiteX15" fmla="*/ 62318 w 202886"/>
              <a:gd name="connsiteY15" fmla="*/ 147431 h 403067"/>
              <a:gd name="connsiteX16" fmla="*/ 100766 w 202886"/>
              <a:gd name="connsiteY16" fmla="*/ 59513 h 403067"/>
              <a:gd name="connsiteX17" fmla="*/ 177186 w 202886"/>
              <a:gd name="connsiteY17" fmla="*/ 81947 h 403067"/>
              <a:gd name="connsiteX18" fmla="*/ 159818 w 202886"/>
              <a:gd name="connsiteY18" fmla="*/ 109558 h 403067"/>
              <a:gd name="connsiteX19" fmla="*/ 100766 w 202886"/>
              <a:gd name="connsiteY19" fmla="*/ 92301 h 403067"/>
              <a:gd name="connsiteX20" fmla="*/ 43451 w 202886"/>
              <a:gd name="connsiteY20" fmla="*/ 109558 h 403067"/>
              <a:gd name="connsiteX21" fmla="*/ 24346 w 202886"/>
              <a:gd name="connsiteY21" fmla="*/ 81947 h 403067"/>
              <a:gd name="connsiteX22" fmla="*/ 100766 w 202886"/>
              <a:gd name="connsiteY22" fmla="*/ 59513 h 403067"/>
              <a:gd name="connsiteX23" fmla="*/ 100576 w 202886"/>
              <a:gd name="connsiteY23" fmla="*/ 0 h 403067"/>
              <a:gd name="connsiteX24" fmla="*/ 202886 w 202886"/>
              <a:gd name="connsiteY24" fmla="*/ 29264 h 403067"/>
              <a:gd name="connsiteX25" fmla="*/ 183811 w 202886"/>
              <a:gd name="connsiteY25" fmla="*/ 56808 h 403067"/>
              <a:gd name="connsiteX26" fmla="*/ 100576 w 202886"/>
              <a:gd name="connsiteY26" fmla="*/ 32707 h 403067"/>
              <a:gd name="connsiteX27" fmla="*/ 19075 w 202886"/>
              <a:gd name="connsiteY27" fmla="*/ 56808 h 403067"/>
              <a:gd name="connsiteX28" fmla="*/ 0 w 202886"/>
              <a:gd name="connsiteY28" fmla="*/ 29264 h 403067"/>
              <a:gd name="connsiteX29" fmla="*/ 100576 w 202886"/>
              <a:gd name="connsiteY29" fmla="*/ 0 h 40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2886" h="403067">
                <a:moveTo>
                  <a:pt x="2705" y="251579"/>
                </a:moveTo>
                <a:lnTo>
                  <a:pt x="198828" y="251579"/>
                </a:lnTo>
                <a:lnTo>
                  <a:pt x="198828" y="403067"/>
                </a:lnTo>
                <a:lnTo>
                  <a:pt x="2705" y="403067"/>
                </a:lnTo>
                <a:close/>
                <a:moveTo>
                  <a:pt x="106854" y="147431"/>
                </a:moveTo>
                <a:cubicBezTo>
                  <a:pt x="106854" y="147431"/>
                  <a:pt x="106854" y="147431"/>
                  <a:pt x="139826" y="147431"/>
                </a:cubicBezTo>
                <a:cubicBezTo>
                  <a:pt x="172799" y="147431"/>
                  <a:pt x="198829" y="173355"/>
                  <a:pt x="198829" y="206193"/>
                </a:cubicBezTo>
                <a:lnTo>
                  <a:pt x="198829" y="240758"/>
                </a:lnTo>
                <a:cubicBezTo>
                  <a:pt x="198829" y="240758"/>
                  <a:pt x="198829" y="240758"/>
                  <a:pt x="106854" y="240758"/>
                </a:cubicBezTo>
                <a:cubicBezTo>
                  <a:pt x="106854" y="240758"/>
                  <a:pt x="106854" y="240758"/>
                  <a:pt x="106854" y="147431"/>
                </a:cubicBezTo>
                <a:close/>
                <a:moveTo>
                  <a:pt x="62318" y="147431"/>
                </a:moveTo>
                <a:cubicBezTo>
                  <a:pt x="62318" y="147431"/>
                  <a:pt x="62318" y="147431"/>
                  <a:pt x="97385" y="147431"/>
                </a:cubicBezTo>
                <a:cubicBezTo>
                  <a:pt x="97385" y="147431"/>
                  <a:pt x="97385" y="147431"/>
                  <a:pt x="97385" y="240758"/>
                </a:cubicBezTo>
                <a:cubicBezTo>
                  <a:pt x="97385" y="240758"/>
                  <a:pt x="97385" y="240758"/>
                  <a:pt x="2705" y="240758"/>
                </a:cubicBezTo>
                <a:cubicBezTo>
                  <a:pt x="2705" y="240758"/>
                  <a:pt x="2705" y="240758"/>
                  <a:pt x="2705" y="206193"/>
                </a:cubicBezTo>
                <a:cubicBezTo>
                  <a:pt x="2705" y="173355"/>
                  <a:pt x="29005" y="147431"/>
                  <a:pt x="62318" y="147431"/>
                </a:cubicBezTo>
                <a:close/>
                <a:moveTo>
                  <a:pt x="100766" y="59513"/>
                </a:moveTo>
                <a:cubicBezTo>
                  <a:pt x="128555" y="59513"/>
                  <a:pt x="156344" y="68141"/>
                  <a:pt x="177186" y="81947"/>
                </a:cubicBezTo>
                <a:cubicBezTo>
                  <a:pt x="177186" y="81947"/>
                  <a:pt x="177186" y="81947"/>
                  <a:pt x="159818" y="109558"/>
                </a:cubicBezTo>
                <a:cubicBezTo>
                  <a:pt x="144187" y="99204"/>
                  <a:pt x="123345" y="92301"/>
                  <a:pt x="100766" y="92301"/>
                </a:cubicBezTo>
                <a:cubicBezTo>
                  <a:pt x="79924" y="92301"/>
                  <a:pt x="59082" y="99204"/>
                  <a:pt x="43451" y="109558"/>
                </a:cubicBezTo>
                <a:cubicBezTo>
                  <a:pt x="43451" y="109558"/>
                  <a:pt x="43451" y="109558"/>
                  <a:pt x="24346" y="81947"/>
                </a:cubicBezTo>
                <a:cubicBezTo>
                  <a:pt x="46925" y="68141"/>
                  <a:pt x="72977" y="59513"/>
                  <a:pt x="100766" y="59513"/>
                </a:cubicBezTo>
                <a:close/>
                <a:moveTo>
                  <a:pt x="100576" y="0"/>
                </a:moveTo>
                <a:cubicBezTo>
                  <a:pt x="138726" y="0"/>
                  <a:pt x="173407" y="10328"/>
                  <a:pt x="202886" y="29264"/>
                </a:cubicBezTo>
                <a:cubicBezTo>
                  <a:pt x="202886" y="29264"/>
                  <a:pt x="202886" y="29264"/>
                  <a:pt x="183811" y="56808"/>
                </a:cubicBezTo>
                <a:cubicBezTo>
                  <a:pt x="161269" y="41315"/>
                  <a:pt x="131789" y="32707"/>
                  <a:pt x="100576" y="32707"/>
                </a:cubicBezTo>
                <a:cubicBezTo>
                  <a:pt x="71097" y="32707"/>
                  <a:pt x="41618" y="41315"/>
                  <a:pt x="19075" y="56808"/>
                </a:cubicBezTo>
                <a:cubicBezTo>
                  <a:pt x="19075" y="56808"/>
                  <a:pt x="19075" y="56808"/>
                  <a:pt x="0" y="29264"/>
                </a:cubicBezTo>
                <a:cubicBezTo>
                  <a:pt x="29479" y="10328"/>
                  <a:pt x="64160" y="0"/>
                  <a:pt x="100576" y="0"/>
                </a:cubicBezTo>
                <a:close/>
              </a:path>
            </a:pathLst>
          </a:custGeom>
          <a:solidFill>
            <a:srgbClr val="0B6D65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B6D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5C54B-4C2B-2F0B-9303-02AF8D705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4" t="9293" r="8047" b="14811"/>
          <a:stretch/>
        </p:blipFill>
        <p:spPr>
          <a:xfrm>
            <a:off x="4535695" y="1687916"/>
            <a:ext cx="6027924" cy="2487359"/>
          </a:xfrm>
          <a:prstGeom prst="rect">
            <a:avLst/>
          </a:prstGeom>
          <a:effectLst>
            <a:glow rad="228600">
              <a:srgbClr val="5FE0FF">
                <a:satMod val="175000"/>
                <a:alpha val="4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9249A-CF19-C858-50F1-A3F87110E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0835"/>
            <a:ext cx="3099052" cy="2593349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7C9F469A-18DA-E6EA-EB9A-42DF784D2D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5" r="63460"/>
          <a:stretch/>
        </p:blipFill>
        <p:spPr>
          <a:xfrm>
            <a:off x="5019" y="4968240"/>
            <a:ext cx="1671382" cy="188976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E2C1F59D-A8B6-4CCC-6C3C-DC82A9562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222043" y="-87442"/>
            <a:ext cx="1997281" cy="13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9">
            <a:extLst>
              <a:ext uri="{FF2B5EF4-FFF2-40B4-BE49-F238E27FC236}">
                <a16:creationId xmlns:a16="http://schemas.microsoft.com/office/drawing/2014/main" id="{2AF0F8FC-CBBF-4C1E-13D8-A4A9D9357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99542" y="1416425"/>
            <a:ext cx="1733550" cy="1536906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id="{ECCF97A3-E2F4-A4A8-0AAA-A82FCF00A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8A1C5C-B451-828D-28F9-07B58A65368F}"/>
              </a:ext>
            </a:extLst>
          </p:cNvPr>
          <p:cNvSpPr/>
          <p:nvPr/>
        </p:nvSpPr>
        <p:spPr>
          <a:xfrm>
            <a:off x="2177551" y="496197"/>
            <a:ext cx="78178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6A8E2C-9E55-2614-FC24-165DF3306306}"/>
              </a:ext>
            </a:extLst>
          </p:cNvPr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6B118860-A8F7-3C62-9295-46B946327575}"/>
              </a:ext>
            </a:extLst>
          </p:cNvPr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EE34D41D-15C8-7302-E837-97FFE09FA748}"/>
              </a:ext>
            </a:extLst>
          </p:cNvPr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960B30-2748-5C06-548A-C5363CFF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F9A3C25-066E-0138-469D-9067091F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556721F-9598-5876-8393-587ADFE2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22CE99-7C9B-572B-BF56-56C9528A4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3" b="89922" l="10000" r="90000">
                        <a14:foregroundMark x1="45400" y1="12542" x2="51900" y2="42329"/>
                        <a14:foregroundMark x1="51900" y1="42329" x2="51900" y2="42329"/>
                        <a14:foregroundMark x1="52100" y1="11646" x2="55300" y2="23180"/>
                        <a14:foregroundMark x1="48800" y1="22060" x2="52700" y2="22284"/>
                        <a14:foregroundMark x1="48900" y1="66293" x2="50800" y2="67301"/>
                        <a14:foregroundMark x1="44100" y1="52968" x2="43000" y2="61478"/>
                        <a14:foregroundMark x1="56900" y1="53527" x2="58100" y2="62710"/>
                        <a14:foregroundMark x1="58200" y1="62486" x2="59200" y2="63942"/>
                        <a14:foregroundMark x1="61000" y1="38074" x2="61000" y2="38074"/>
                        <a14:foregroundMark x1="48200" y1="5823" x2="52700" y2="6495"/>
                        <a14:foregroundMark x1="42100" y1="66293" x2="42100" y2="66293"/>
                        <a14:foregroundMark x1="59200" y1="66629" x2="59200" y2="66629"/>
                        <a14:foregroundMark x1="42100" y1="68085" x2="42100" y2="68085"/>
                        <a14:foregroundMark x1="41100" y1="29003" x2="43600" y2="29787"/>
                        <a14:foregroundMark x1="57900" y1="30011" x2="59200" y2="29339"/>
                        <a14:backgroundMark x1="28900" y1="48376" x2="39300" y2="76484"/>
                        <a14:backgroundMark x1="42200" y1="52296" x2="42339" y2="53304"/>
                        <a14:backgroundMark x1="60284" y1="63145" x2="60900" y2="66069"/>
                        <a14:backgroundMark x1="59208" y1="58034" x2="60060" y2="62079"/>
                        <a14:backgroundMark x1="57500" y1="52744" x2="57575" y2="53418"/>
                        <a14:backgroundMark x1="31600" y1="68533" x2="66500" y2="83203"/>
                        <a14:backgroundMark x1="66500" y1="83203" x2="76900" y2="84546"/>
                        <a14:backgroundMark x1="29600" y1="75252" x2="69600" y2="77940"/>
                        <a14:backgroundMark x1="41390" y1="68085" x2="58400" y2="73908"/>
                        <a14:backgroundMark x1="39100" y1="67301" x2="41390" y2="6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334" r="30144" b="52235"/>
          <a:stretch/>
        </p:blipFill>
        <p:spPr>
          <a:xfrm>
            <a:off x="3618780" y="1349616"/>
            <a:ext cx="3712779" cy="29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ca. </a:t>
            </a: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20CE77B9-3BA2-523E-43D1-D90D1D9DC280}"/>
              </a:ext>
            </a:extLst>
          </p:cNvPr>
          <p:cNvGrpSpPr/>
          <p:nvPr/>
        </p:nvGrpSpPr>
        <p:grpSpPr>
          <a:xfrm>
            <a:off x="609600" y="476250"/>
            <a:ext cx="10934700" cy="58483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F79FFE-856F-53C3-A898-B49B3CE04405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9B99C72-517C-611F-12D0-90DEB54A9554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5FC964AB-803A-01F6-3945-EF7693339209}"/>
              </a:ext>
            </a:extLst>
          </p:cNvPr>
          <p:cNvGrpSpPr/>
          <p:nvPr/>
        </p:nvGrpSpPr>
        <p:grpSpPr>
          <a:xfrm>
            <a:off x="2257426" y="2283465"/>
            <a:ext cx="2105024" cy="983610"/>
            <a:chOff x="3151567" y="4106353"/>
            <a:chExt cx="4182027" cy="1023787"/>
          </a:xfrm>
        </p:grpSpPr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038D376C-BBA9-DD25-726B-D12F36516BDD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A00AD063-D2D5-0DDF-9014-48B58F9BC08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F00B7E2A-398B-3627-3089-64FB0F77A359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1">
              <a:extLst>
                <a:ext uri="{FF2B5EF4-FFF2-40B4-BE49-F238E27FC236}">
                  <a16:creationId xmlns:a16="http://schemas.microsoft.com/office/drawing/2014/main" id="{A636F087-B094-0E36-EB15-A2F4B5F49B40}"/>
                </a:ext>
              </a:extLst>
            </p:cNvPr>
            <p:cNvSpPr txBox="1"/>
            <p:nvPr/>
          </p:nvSpPr>
          <p:spPr>
            <a:xfrm>
              <a:off x="4283540" y="4289034"/>
              <a:ext cx="896233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sắc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98B7E5B-3555-15C4-5C98-D8BD98950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831" y="689723"/>
            <a:ext cx="7157324" cy="1694835"/>
          </a:xfrm>
          <a:prstGeom prst="rect">
            <a:avLst/>
          </a:prstGeom>
        </p:spPr>
      </p:pic>
      <p:grpSp>
        <p:nvGrpSpPr>
          <p:cNvPr id="33" name="组合 47">
            <a:extLst>
              <a:ext uri="{FF2B5EF4-FFF2-40B4-BE49-F238E27FC236}">
                <a16:creationId xmlns:a16="http://schemas.microsoft.com/office/drawing/2014/main" id="{847922CC-AF4C-9DCA-2572-985BC10F6C1D}"/>
              </a:ext>
            </a:extLst>
          </p:cNvPr>
          <p:cNvGrpSpPr/>
          <p:nvPr/>
        </p:nvGrpSpPr>
        <p:grpSpPr>
          <a:xfrm>
            <a:off x="5105401" y="2302515"/>
            <a:ext cx="2105024" cy="983610"/>
            <a:chOff x="3151567" y="4106353"/>
            <a:chExt cx="4182027" cy="1023787"/>
          </a:xfrm>
        </p:grpSpPr>
        <p:grpSp>
          <p:nvGrpSpPr>
            <p:cNvPr id="34" name="组合 31">
              <a:extLst>
                <a:ext uri="{FF2B5EF4-FFF2-40B4-BE49-F238E27FC236}">
                  <a16:creationId xmlns:a16="http://schemas.microsoft.com/office/drawing/2014/main" id="{37940283-86F6-C376-22B3-4AD45756DAD8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圆角矩形 32">
                <a:extLst>
                  <a:ext uri="{FF2B5EF4-FFF2-40B4-BE49-F238E27FC236}">
                    <a16:creationId xmlns:a16="http://schemas.microsoft.com/office/drawing/2014/main" id="{278CC1DF-D825-59CE-4255-27F8FA6E668D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7" name="圆角矩形 33">
                <a:extLst>
                  <a:ext uri="{FF2B5EF4-FFF2-40B4-BE49-F238E27FC236}">
                    <a16:creationId xmlns:a16="http://schemas.microsoft.com/office/drawing/2014/main" id="{18649B40-E392-0274-CE7D-B478BF2A9E83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5" name="文本框 41">
              <a:extLst>
                <a:ext uri="{FF2B5EF4-FFF2-40B4-BE49-F238E27FC236}">
                  <a16:creationId xmlns:a16="http://schemas.microsoft.com/office/drawing/2014/main" id="{2E60768D-4C3A-804E-1312-8857D172A6F2}"/>
                </a:ext>
              </a:extLst>
            </p:cNvPr>
            <p:cNvSpPr txBox="1"/>
            <p:nvPr/>
          </p:nvSpPr>
          <p:spPr>
            <a:xfrm>
              <a:off x="3928221" y="4239464"/>
              <a:ext cx="2704419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trùng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组合 47">
            <a:extLst>
              <a:ext uri="{FF2B5EF4-FFF2-40B4-BE49-F238E27FC236}">
                <a16:creationId xmlns:a16="http://schemas.microsoft.com/office/drawing/2014/main" id="{43011027-7014-C10C-5B1A-1DBF9A2D4AD2}"/>
              </a:ext>
            </a:extLst>
          </p:cNvPr>
          <p:cNvGrpSpPr/>
          <p:nvPr/>
        </p:nvGrpSpPr>
        <p:grpSpPr>
          <a:xfrm>
            <a:off x="7772401" y="2273940"/>
            <a:ext cx="2105024" cy="983610"/>
            <a:chOff x="3151567" y="4106353"/>
            <a:chExt cx="4182027" cy="1023787"/>
          </a:xfrm>
        </p:grpSpPr>
        <p:grpSp>
          <p:nvGrpSpPr>
            <p:cNvPr id="39" name="组合 31">
              <a:extLst>
                <a:ext uri="{FF2B5EF4-FFF2-40B4-BE49-F238E27FC236}">
                  <a16:creationId xmlns:a16="http://schemas.microsoft.com/office/drawing/2014/main" id="{92F56520-3F13-9E4B-BB70-2F9ED6E3B51B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32">
                <a:extLst>
                  <a:ext uri="{FF2B5EF4-FFF2-40B4-BE49-F238E27FC236}">
                    <a16:creationId xmlns:a16="http://schemas.microsoft.com/office/drawing/2014/main" id="{405384C8-912E-47A7-B9BE-A303C45EC05E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33">
                <a:extLst>
                  <a:ext uri="{FF2B5EF4-FFF2-40B4-BE49-F238E27FC236}">
                    <a16:creationId xmlns:a16="http://schemas.microsoft.com/office/drawing/2014/main" id="{9527B0CF-A45B-A2D1-E127-02EF337BE927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1">
              <a:extLst>
                <a:ext uri="{FF2B5EF4-FFF2-40B4-BE49-F238E27FC236}">
                  <a16:creationId xmlns:a16="http://schemas.microsoft.com/office/drawing/2014/main" id="{990699E2-F5DC-7A3B-282F-E2C28FED23FB}"/>
                </a:ext>
              </a:extLst>
            </p:cNvPr>
            <p:cNvSpPr txBox="1"/>
            <p:nvPr/>
          </p:nvSpPr>
          <p:spPr>
            <a:xfrm>
              <a:off x="4294459" y="4239464"/>
              <a:ext cx="1971945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sữa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3" name="组合 47">
            <a:extLst>
              <a:ext uri="{FF2B5EF4-FFF2-40B4-BE49-F238E27FC236}">
                <a16:creationId xmlns:a16="http://schemas.microsoft.com/office/drawing/2014/main" id="{5C8AEEB6-A26E-7C42-BF0B-1113AD24E81F}"/>
              </a:ext>
            </a:extLst>
          </p:cNvPr>
          <p:cNvGrpSpPr/>
          <p:nvPr/>
        </p:nvGrpSpPr>
        <p:grpSpPr>
          <a:xfrm>
            <a:off x="2286001" y="3740790"/>
            <a:ext cx="2105024" cy="983610"/>
            <a:chOff x="3151567" y="4106353"/>
            <a:chExt cx="4182027" cy="1023787"/>
          </a:xfrm>
        </p:grpSpPr>
        <p:grpSp>
          <p:nvGrpSpPr>
            <p:cNvPr id="44" name="组合 31">
              <a:extLst>
                <a:ext uri="{FF2B5EF4-FFF2-40B4-BE49-F238E27FC236}">
                  <a16:creationId xmlns:a16="http://schemas.microsoft.com/office/drawing/2014/main" id="{8B2F9666-7545-7099-8DB0-62EC8C451542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6" name="圆角矩形 32">
                <a:extLst>
                  <a:ext uri="{FF2B5EF4-FFF2-40B4-BE49-F238E27FC236}">
                    <a16:creationId xmlns:a16="http://schemas.microsoft.com/office/drawing/2014/main" id="{CBB8600D-3917-6B48-E0BB-7DBFE90536D6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7" name="圆角矩形 33">
                <a:extLst>
                  <a:ext uri="{FF2B5EF4-FFF2-40B4-BE49-F238E27FC236}">
                    <a16:creationId xmlns:a16="http://schemas.microsoft.com/office/drawing/2014/main" id="{56B7380E-36A3-7A40-7496-7A2ED46481C6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5" name="文本框 41">
              <a:extLst>
                <a:ext uri="{FF2B5EF4-FFF2-40B4-BE49-F238E27FC236}">
                  <a16:creationId xmlns:a16="http://schemas.microsoft.com/office/drawing/2014/main" id="{20D52F7A-09BE-1024-47E9-FFE0A1CCAEB9}"/>
                </a:ext>
              </a:extLst>
            </p:cNvPr>
            <p:cNvSpPr txBox="1"/>
            <p:nvPr/>
          </p:nvSpPr>
          <p:spPr>
            <a:xfrm>
              <a:off x="4089302" y="4239464"/>
              <a:ext cx="2382260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võng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953763A-A077-481A-DA77-620D47A57376}"/>
              </a:ext>
            </a:extLst>
          </p:cNvPr>
          <p:cNvGrpSpPr/>
          <p:nvPr/>
        </p:nvGrpSpPr>
        <p:grpSpPr>
          <a:xfrm>
            <a:off x="5076826" y="3712215"/>
            <a:ext cx="2105024" cy="983610"/>
            <a:chOff x="3151567" y="4106353"/>
            <a:chExt cx="4182027" cy="1023787"/>
          </a:xfrm>
        </p:grpSpPr>
        <p:grpSp>
          <p:nvGrpSpPr>
            <p:cNvPr id="49" name="组合 31">
              <a:extLst>
                <a:ext uri="{FF2B5EF4-FFF2-40B4-BE49-F238E27FC236}">
                  <a16:creationId xmlns:a16="http://schemas.microsoft.com/office/drawing/2014/main" id="{532CE628-870E-B038-0817-94491FC9D00C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1" name="圆角矩形 32">
                <a:extLst>
                  <a:ext uri="{FF2B5EF4-FFF2-40B4-BE49-F238E27FC236}">
                    <a16:creationId xmlns:a16="http://schemas.microsoft.com/office/drawing/2014/main" id="{398F2A55-AA3B-A8BF-4FDF-AE2A1FE0EC1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52" name="圆角矩形 33">
                <a:extLst>
                  <a:ext uri="{FF2B5EF4-FFF2-40B4-BE49-F238E27FC236}">
                    <a16:creationId xmlns:a16="http://schemas.microsoft.com/office/drawing/2014/main" id="{44C26A37-047B-D7E3-0945-5AB57A55D85F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50" name="文本框 41">
              <a:extLst>
                <a:ext uri="{FF2B5EF4-FFF2-40B4-BE49-F238E27FC236}">
                  <a16:creationId xmlns:a16="http://schemas.microsoft.com/office/drawing/2014/main" id="{B5481894-81C7-18CC-85BE-4E1DCF14CF43}"/>
                </a:ext>
              </a:extLst>
            </p:cNvPr>
            <p:cNvSpPr txBox="1"/>
            <p:nvPr/>
          </p:nvSpPr>
          <p:spPr>
            <a:xfrm>
              <a:off x="4339682" y="4239464"/>
              <a:ext cx="1881501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ngã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3" name="组合 47">
            <a:extLst>
              <a:ext uri="{FF2B5EF4-FFF2-40B4-BE49-F238E27FC236}">
                <a16:creationId xmlns:a16="http://schemas.microsoft.com/office/drawing/2014/main" id="{0A86D46D-F778-FA11-56F2-9040FFC7127E}"/>
              </a:ext>
            </a:extLst>
          </p:cNvPr>
          <p:cNvGrpSpPr/>
          <p:nvPr/>
        </p:nvGrpSpPr>
        <p:grpSpPr>
          <a:xfrm>
            <a:off x="7781926" y="3721740"/>
            <a:ext cx="2105024" cy="983610"/>
            <a:chOff x="3151567" y="4106353"/>
            <a:chExt cx="4182027" cy="1023787"/>
          </a:xfrm>
        </p:grpSpPr>
        <p:grpSp>
          <p:nvGrpSpPr>
            <p:cNvPr id="54" name="组合 31">
              <a:extLst>
                <a:ext uri="{FF2B5EF4-FFF2-40B4-BE49-F238E27FC236}">
                  <a16:creationId xmlns:a16="http://schemas.microsoft.com/office/drawing/2014/main" id="{153EA89E-B546-C76D-3F67-66E6839A5924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6" name="圆角矩形 32">
                <a:extLst>
                  <a:ext uri="{FF2B5EF4-FFF2-40B4-BE49-F238E27FC236}">
                    <a16:creationId xmlns:a16="http://schemas.microsoft.com/office/drawing/2014/main" id="{8CDDFCD6-D09B-F90D-614D-9E0928E7CF7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57" name="圆角矩形 33">
                <a:extLst>
                  <a:ext uri="{FF2B5EF4-FFF2-40B4-BE49-F238E27FC236}">
                    <a16:creationId xmlns:a16="http://schemas.microsoft.com/office/drawing/2014/main" id="{3DCD099E-B88B-CE4A-24BB-9FD26BFB44C5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55" name="文本框 41">
              <a:extLst>
                <a:ext uri="{FF2B5EF4-FFF2-40B4-BE49-F238E27FC236}">
                  <a16:creationId xmlns:a16="http://schemas.microsoft.com/office/drawing/2014/main" id="{C55A4088-BD6D-42CD-05CC-A3FBDD8D8EFA}"/>
                </a:ext>
              </a:extLst>
            </p:cNvPr>
            <p:cNvSpPr txBox="1"/>
            <p:nvPr/>
          </p:nvSpPr>
          <p:spPr>
            <a:xfrm>
              <a:off x="4329365" y="4239464"/>
              <a:ext cx="1902139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kéo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20CE77B9-3BA2-523E-43D1-D90D1D9DC280}"/>
              </a:ext>
            </a:extLst>
          </p:cNvPr>
          <p:cNvGrpSpPr/>
          <p:nvPr/>
        </p:nvGrpSpPr>
        <p:grpSpPr>
          <a:xfrm>
            <a:off x="609600" y="476250"/>
            <a:ext cx="10934700" cy="58483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F79FFE-856F-53C3-A898-B49B3CE04405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9B99C72-517C-611F-12D0-90DEB54A9554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A0081C-66D3-8352-F8D4-082BAD5B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77" y="685800"/>
            <a:ext cx="8957454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48F96C-0081-CAEE-86CD-9A3F67F83807}"/>
              </a:ext>
            </a:extLst>
          </p:cNvPr>
          <p:cNvSpPr txBox="1"/>
          <p:nvPr/>
        </p:nvSpPr>
        <p:spPr>
          <a:xfrm>
            <a:off x="3276600" y="1876425"/>
            <a:ext cx="6296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3405B-1515-4F83-CA2E-7CAD0E2535DF}"/>
              </a:ext>
            </a:extLst>
          </p:cNvPr>
          <p:cNvSpPr txBox="1"/>
          <p:nvPr/>
        </p:nvSpPr>
        <p:spPr>
          <a:xfrm>
            <a:off x="3257549" y="2809875"/>
            <a:ext cx="631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D239B-4388-389F-1A42-3619CB49791F}"/>
              </a:ext>
            </a:extLst>
          </p:cNvPr>
          <p:cNvSpPr txBox="1"/>
          <p:nvPr/>
        </p:nvSpPr>
        <p:spPr>
          <a:xfrm>
            <a:off x="3257549" y="3810000"/>
            <a:ext cx="681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391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F7324C8D-7D23-7260-808C-EF154B05E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9B716CFA-C2C0-BE2D-9B07-B8F902700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20" name="矩形 26">
            <a:extLst>
              <a:ext uri="{FF2B5EF4-FFF2-40B4-BE49-F238E27FC236}">
                <a16:creationId xmlns:a16="http://schemas.microsoft.com/office/drawing/2014/main" id="{46C278F6-62F1-E3BC-591E-83C58B0289E2}"/>
              </a:ext>
            </a:extLst>
          </p:cNvPr>
          <p:cNvSpPr/>
          <p:nvPr/>
        </p:nvSpPr>
        <p:spPr>
          <a:xfrm>
            <a:off x="8193705" y="2810733"/>
            <a:ext cx="2428870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Chia khổ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4372E-0F72-F02E-C1B6-7B0F2D4B11D3}"/>
              </a:ext>
            </a:extLst>
          </p:cNvPr>
          <p:cNvGrpSpPr/>
          <p:nvPr/>
        </p:nvGrpSpPr>
        <p:grpSpPr>
          <a:xfrm>
            <a:off x="-12006" y="1034118"/>
            <a:ext cx="7533565" cy="5482138"/>
            <a:chOff x="122830" y="1363701"/>
            <a:chExt cx="5459104" cy="5169315"/>
          </a:xfrm>
        </p:grpSpPr>
        <p:pic>
          <p:nvPicPr>
            <p:cNvPr id="2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43BFA0F6-A045-FEE9-BFBD-353757F2D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23" name="矩形 2">
              <a:extLst>
                <a:ext uri="{FF2B5EF4-FFF2-40B4-BE49-F238E27FC236}">
                  <a16:creationId xmlns:a16="http://schemas.microsoft.com/office/drawing/2014/main" id="{4DF9A25D-E000-FD61-AAA0-0530016E2101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Theo em bài viết có mấy khổ thơ?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F3843-35BD-066E-93B6-0377AE12D30A}"/>
              </a:ext>
            </a:extLst>
          </p:cNvPr>
          <p:cNvGrpSpPr/>
          <p:nvPr/>
        </p:nvGrpSpPr>
        <p:grpSpPr>
          <a:xfrm>
            <a:off x="333375" y="900661"/>
            <a:ext cx="7200190" cy="5482138"/>
            <a:chOff x="122830" y="1363701"/>
            <a:chExt cx="5459104" cy="5169315"/>
          </a:xfrm>
        </p:grpSpPr>
        <p:pic>
          <p:nvPicPr>
            <p:cNvPr id="25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A6AD7B8F-FB3C-0146-3634-E78D90661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26" name="矩形 2">
              <a:extLst>
                <a:ext uri="{FF2B5EF4-FFF2-40B4-BE49-F238E27FC236}">
                  <a16:creationId xmlns:a16="http://schemas.microsoft.com/office/drawing/2014/main" id="{827F1CB0-316A-6883-53CF-A08A01D5943F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chia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ra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làm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5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khổ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thơ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676650" y="3533775"/>
            <a:ext cx="3697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4714875" y="5029200"/>
            <a:ext cx="3638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553450" y="4657725"/>
            <a:ext cx="3638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671C4-0CDC-1ADB-5F72-E89C95A96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428" y="723900"/>
            <a:ext cx="4269168" cy="6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998</Words>
  <Application>Microsoft Office PowerPoint</Application>
  <PresentationFormat>Widescreen</PresentationFormat>
  <Paragraphs>141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#9Slide05 Phobia</vt:lpstr>
      <vt:lpstr>Arial</vt:lpstr>
      <vt:lpstr>Arial-Rounded</vt:lpstr>
      <vt:lpstr>Calibri</vt:lpstr>
      <vt:lpstr>Cambria</vt:lpstr>
      <vt:lpstr>UTM Cookies</vt:lpstr>
      <vt:lpstr>UVN Banh Mi</vt:lpstr>
      <vt:lpstr>思源黑体 CN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40</cp:revision>
  <dcterms:created xsi:type="dcterms:W3CDTF">2023-01-29T07:16:11Z</dcterms:created>
  <dcterms:modified xsi:type="dcterms:W3CDTF">2025-04-12T01:51:10Z</dcterms:modified>
</cp:coreProperties>
</file>