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745" r:id="rId2"/>
    <p:sldId id="750" r:id="rId3"/>
    <p:sldId id="757" r:id="rId4"/>
    <p:sldId id="758" r:id="rId5"/>
    <p:sldId id="759" r:id="rId6"/>
    <p:sldId id="761" r:id="rId7"/>
    <p:sldId id="762" r:id="rId8"/>
    <p:sldId id="284" r:id="rId9"/>
    <p:sldId id="365" r:id="rId10"/>
    <p:sldId id="763" r:id="rId11"/>
    <p:sldId id="342" r:id="rId12"/>
    <p:sldId id="407"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66" d="100"/>
          <a:sy n="66" d="100"/>
        </p:scale>
        <p:origin x="2172" y="9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04100-2DCB-4465-B4B1-242656D24A11}" type="datetimeFigureOut">
              <a:rPr lang="vi-VN" smtClean="0"/>
              <a:t>09/03/2025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A2A7C-F285-406E-9C3E-673A808F98C9}" type="slidenum">
              <a:rPr lang="vi-VN" smtClean="0"/>
              <a:t>‹#›</a:t>
            </a:fld>
            <a:endParaRPr lang="vi-VN"/>
          </a:p>
        </p:txBody>
      </p:sp>
    </p:spTree>
    <p:extLst>
      <p:ext uri="{BB962C8B-B14F-4D97-AF65-F5344CB8AC3E}">
        <p14:creationId xmlns:p14="http://schemas.microsoft.com/office/powerpoint/2010/main" val="1421553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D2363-A1D7-9D65-FC50-DB20B1C64E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16345C7-30AB-E15A-9336-342F719061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F7386087-9DCB-72E2-8655-249B8FF49362}"/>
              </a:ext>
            </a:extLst>
          </p:cNvPr>
          <p:cNvSpPr>
            <a:spLocks noGrp="1"/>
          </p:cNvSpPr>
          <p:nvPr>
            <p:ph type="dt" sz="half" idx="10"/>
          </p:nvPr>
        </p:nvSpPr>
        <p:spPr/>
        <p:txBody>
          <a:bodyPr/>
          <a:lstStyle/>
          <a:p>
            <a:fld id="{47945EB7-C815-435B-A7DF-44346391CA79}" type="datetimeFigureOut">
              <a:rPr lang="vi-VN" smtClean="0"/>
              <a:t>09/03/2025</a:t>
            </a:fld>
            <a:endParaRPr lang="vi-VN"/>
          </a:p>
        </p:txBody>
      </p:sp>
      <p:sp>
        <p:nvSpPr>
          <p:cNvPr id="5" name="Footer Placeholder 4">
            <a:extLst>
              <a:ext uri="{FF2B5EF4-FFF2-40B4-BE49-F238E27FC236}">
                <a16:creationId xmlns:a16="http://schemas.microsoft.com/office/drawing/2014/main" id="{F30737E1-80AB-2102-B2BC-AD3D6BF43F6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22D08C7-CB4E-94AA-0200-5FE8778960C3}"/>
              </a:ext>
            </a:extLst>
          </p:cNvPr>
          <p:cNvSpPr>
            <a:spLocks noGrp="1"/>
          </p:cNvSpPr>
          <p:nvPr>
            <p:ph type="sldNum" sz="quarter" idx="12"/>
          </p:nvPr>
        </p:nvSpPr>
        <p:spPr/>
        <p:txBody>
          <a:bodyPr/>
          <a:lstStyle/>
          <a:p>
            <a:fld id="{E64C7189-E9AC-4109-8677-28FA8B52C23E}" type="slidenum">
              <a:rPr lang="vi-VN" smtClean="0"/>
              <a:t>‹#›</a:t>
            </a:fld>
            <a:endParaRPr lang="vi-VN"/>
          </a:p>
        </p:txBody>
      </p:sp>
    </p:spTree>
    <p:extLst>
      <p:ext uri="{BB962C8B-B14F-4D97-AF65-F5344CB8AC3E}">
        <p14:creationId xmlns:p14="http://schemas.microsoft.com/office/powerpoint/2010/main" val="1083932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8391-8294-1480-B7AE-A2A4A4B5B23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5001BF0-45B5-98F8-A0AE-52F7336AD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A24EC57-4E58-3347-77AC-866230C8549F}"/>
              </a:ext>
            </a:extLst>
          </p:cNvPr>
          <p:cNvSpPr>
            <a:spLocks noGrp="1"/>
          </p:cNvSpPr>
          <p:nvPr>
            <p:ph type="dt" sz="half" idx="10"/>
          </p:nvPr>
        </p:nvSpPr>
        <p:spPr/>
        <p:txBody>
          <a:bodyPr/>
          <a:lstStyle/>
          <a:p>
            <a:fld id="{47945EB7-C815-435B-A7DF-44346391CA79}" type="datetimeFigureOut">
              <a:rPr lang="vi-VN" smtClean="0"/>
              <a:t>09/03/2025</a:t>
            </a:fld>
            <a:endParaRPr lang="vi-VN"/>
          </a:p>
        </p:txBody>
      </p:sp>
      <p:sp>
        <p:nvSpPr>
          <p:cNvPr id="5" name="Footer Placeholder 4">
            <a:extLst>
              <a:ext uri="{FF2B5EF4-FFF2-40B4-BE49-F238E27FC236}">
                <a16:creationId xmlns:a16="http://schemas.microsoft.com/office/drawing/2014/main" id="{067BF25F-2750-F9B3-7614-EF5F3CFBE70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9D45FB-99D4-36AF-8BD8-E258FF91A29A}"/>
              </a:ext>
            </a:extLst>
          </p:cNvPr>
          <p:cNvSpPr>
            <a:spLocks noGrp="1"/>
          </p:cNvSpPr>
          <p:nvPr>
            <p:ph type="sldNum" sz="quarter" idx="12"/>
          </p:nvPr>
        </p:nvSpPr>
        <p:spPr/>
        <p:txBody>
          <a:bodyPr/>
          <a:lstStyle/>
          <a:p>
            <a:fld id="{E64C7189-E9AC-4109-8677-28FA8B52C23E}" type="slidenum">
              <a:rPr lang="vi-VN" smtClean="0"/>
              <a:t>‹#›</a:t>
            </a:fld>
            <a:endParaRPr lang="vi-VN"/>
          </a:p>
        </p:txBody>
      </p:sp>
    </p:spTree>
    <p:extLst>
      <p:ext uri="{BB962C8B-B14F-4D97-AF65-F5344CB8AC3E}">
        <p14:creationId xmlns:p14="http://schemas.microsoft.com/office/powerpoint/2010/main" val="2745139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CA29C0-A93F-46F7-019D-04B7D3F2F4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036B3F4-0110-343D-0C11-BA8065594D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417F2AB-125E-7BAA-A07A-BD51729B37B1}"/>
              </a:ext>
            </a:extLst>
          </p:cNvPr>
          <p:cNvSpPr>
            <a:spLocks noGrp="1"/>
          </p:cNvSpPr>
          <p:nvPr>
            <p:ph type="dt" sz="half" idx="10"/>
          </p:nvPr>
        </p:nvSpPr>
        <p:spPr/>
        <p:txBody>
          <a:bodyPr/>
          <a:lstStyle/>
          <a:p>
            <a:fld id="{47945EB7-C815-435B-A7DF-44346391CA79}" type="datetimeFigureOut">
              <a:rPr lang="vi-VN" smtClean="0"/>
              <a:t>09/03/2025</a:t>
            </a:fld>
            <a:endParaRPr lang="vi-VN"/>
          </a:p>
        </p:txBody>
      </p:sp>
      <p:sp>
        <p:nvSpPr>
          <p:cNvPr id="5" name="Footer Placeholder 4">
            <a:extLst>
              <a:ext uri="{FF2B5EF4-FFF2-40B4-BE49-F238E27FC236}">
                <a16:creationId xmlns:a16="http://schemas.microsoft.com/office/drawing/2014/main" id="{EAB1DDD7-A317-209B-E980-A8481642F9B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AF490E0-042E-FD3F-A514-C8001CDE03AF}"/>
              </a:ext>
            </a:extLst>
          </p:cNvPr>
          <p:cNvSpPr>
            <a:spLocks noGrp="1"/>
          </p:cNvSpPr>
          <p:nvPr>
            <p:ph type="sldNum" sz="quarter" idx="12"/>
          </p:nvPr>
        </p:nvSpPr>
        <p:spPr/>
        <p:txBody>
          <a:bodyPr/>
          <a:lstStyle/>
          <a:p>
            <a:fld id="{E64C7189-E9AC-4109-8677-28FA8B52C23E}" type="slidenum">
              <a:rPr lang="vi-VN" smtClean="0"/>
              <a:t>‹#›</a:t>
            </a:fld>
            <a:endParaRPr lang="vi-VN"/>
          </a:p>
        </p:txBody>
      </p:sp>
    </p:spTree>
    <p:extLst>
      <p:ext uri="{BB962C8B-B14F-4D97-AF65-F5344CB8AC3E}">
        <p14:creationId xmlns:p14="http://schemas.microsoft.com/office/powerpoint/2010/main" val="262513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EC85-926B-FF83-4F2B-F8C48141C20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525B765-6515-2C14-F578-E961B6B382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48F13C2-B14D-F023-57FE-B2BAB680CF24}"/>
              </a:ext>
            </a:extLst>
          </p:cNvPr>
          <p:cNvSpPr>
            <a:spLocks noGrp="1"/>
          </p:cNvSpPr>
          <p:nvPr>
            <p:ph type="dt" sz="half" idx="10"/>
          </p:nvPr>
        </p:nvSpPr>
        <p:spPr/>
        <p:txBody>
          <a:bodyPr/>
          <a:lstStyle/>
          <a:p>
            <a:fld id="{47945EB7-C815-435B-A7DF-44346391CA79}" type="datetimeFigureOut">
              <a:rPr lang="vi-VN" smtClean="0"/>
              <a:t>09/03/2025</a:t>
            </a:fld>
            <a:endParaRPr lang="vi-VN"/>
          </a:p>
        </p:txBody>
      </p:sp>
      <p:sp>
        <p:nvSpPr>
          <p:cNvPr id="5" name="Footer Placeholder 4">
            <a:extLst>
              <a:ext uri="{FF2B5EF4-FFF2-40B4-BE49-F238E27FC236}">
                <a16:creationId xmlns:a16="http://schemas.microsoft.com/office/drawing/2014/main" id="{8473664F-2480-E82D-2191-DDF3FCC030F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AC9D043-7986-86D8-7D91-50C81E91EC74}"/>
              </a:ext>
            </a:extLst>
          </p:cNvPr>
          <p:cNvSpPr>
            <a:spLocks noGrp="1"/>
          </p:cNvSpPr>
          <p:nvPr>
            <p:ph type="sldNum" sz="quarter" idx="12"/>
          </p:nvPr>
        </p:nvSpPr>
        <p:spPr/>
        <p:txBody>
          <a:bodyPr/>
          <a:lstStyle/>
          <a:p>
            <a:fld id="{E64C7189-E9AC-4109-8677-28FA8B52C23E}" type="slidenum">
              <a:rPr lang="vi-VN" smtClean="0"/>
              <a:t>‹#›</a:t>
            </a:fld>
            <a:endParaRPr lang="vi-VN"/>
          </a:p>
        </p:txBody>
      </p:sp>
    </p:spTree>
    <p:extLst>
      <p:ext uri="{BB962C8B-B14F-4D97-AF65-F5344CB8AC3E}">
        <p14:creationId xmlns:p14="http://schemas.microsoft.com/office/powerpoint/2010/main" val="367450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F4A90-5D99-DA04-742E-F7FAC46394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15871C5-8A43-CAF1-F224-26C0E80CB1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93E000-1BAA-2967-90E7-D0B6F13E4B94}"/>
              </a:ext>
            </a:extLst>
          </p:cNvPr>
          <p:cNvSpPr>
            <a:spLocks noGrp="1"/>
          </p:cNvSpPr>
          <p:nvPr>
            <p:ph type="dt" sz="half" idx="10"/>
          </p:nvPr>
        </p:nvSpPr>
        <p:spPr/>
        <p:txBody>
          <a:bodyPr/>
          <a:lstStyle/>
          <a:p>
            <a:fld id="{47945EB7-C815-435B-A7DF-44346391CA79}" type="datetimeFigureOut">
              <a:rPr lang="vi-VN" smtClean="0"/>
              <a:t>09/03/2025</a:t>
            </a:fld>
            <a:endParaRPr lang="vi-VN"/>
          </a:p>
        </p:txBody>
      </p:sp>
      <p:sp>
        <p:nvSpPr>
          <p:cNvPr id="5" name="Footer Placeholder 4">
            <a:extLst>
              <a:ext uri="{FF2B5EF4-FFF2-40B4-BE49-F238E27FC236}">
                <a16:creationId xmlns:a16="http://schemas.microsoft.com/office/drawing/2014/main" id="{91D87D16-5AE2-F600-CCFD-C1D5A39157D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CE04B2A-4353-80FC-6C2B-EDC646979D3A}"/>
              </a:ext>
            </a:extLst>
          </p:cNvPr>
          <p:cNvSpPr>
            <a:spLocks noGrp="1"/>
          </p:cNvSpPr>
          <p:nvPr>
            <p:ph type="sldNum" sz="quarter" idx="12"/>
          </p:nvPr>
        </p:nvSpPr>
        <p:spPr/>
        <p:txBody>
          <a:bodyPr/>
          <a:lstStyle/>
          <a:p>
            <a:fld id="{E64C7189-E9AC-4109-8677-28FA8B52C23E}" type="slidenum">
              <a:rPr lang="vi-VN" smtClean="0"/>
              <a:t>‹#›</a:t>
            </a:fld>
            <a:endParaRPr lang="vi-VN"/>
          </a:p>
        </p:txBody>
      </p:sp>
    </p:spTree>
    <p:extLst>
      <p:ext uri="{BB962C8B-B14F-4D97-AF65-F5344CB8AC3E}">
        <p14:creationId xmlns:p14="http://schemas.microsoft.com/office/powerpoint/2010/main" val="42832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283E8-E41F-27C0-89B2-0A33DCCB67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5E5DA41-748E-B090-3226-55A1750703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D66294B9-27EE-F246-2716-A4A2D9A7FC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DEB3B98-E003-FAA4-F35C-3FA9BDE61223}"/>
              </a:ext>
            </a:extLst>
          </p:cNvPr>
          <p:cNvSpPr>
            <a:spLocks noGrp="1"/>
          </p:cNvSpPr>
          <p:nvPr>
            <p:ph type="dt" sz="half" idx="10"/>
          </p:nvPr>
        </p:nvSpPr>
        <p:spPr/>
        <p:txBody>
          <a:bodyPr/>
          <a:lstStyle/>
          <a:p>
            <a:fld id="{47945EB7-C815-435B-A7DF-44346391CA79}" type="datetimeFigureOut">
              <a:rPr lang="vi-VN" smtClean="0"/>
              <a:t>09/03/2025</a:t>
            </a:fld>
            <a:endParaRPr lang="vi-VN"/>
          </a:p>
        </p:txBody>
      </p:sp>
      <p:sp>
        <p:nvSpPr>
          <p:cNvPr id="6" name="Footer Placeholder 5">
            <a:extLst>
              <a:ext uri="{FF2B5EF4-FFF2-40B4-BE49-F238E27FC236}">
                <a16:creationId xmlns:a16="http://schemas.microsoft.com/office/drawing/2014/main" id="{79DF513C-20F1-A5CD-C0D0-129585BE1E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E2D4D06-6996-36FC-8DD5-1FE773DE1F52}"/>
              </a:ext>
            </a:extLst>
          </p:cNvPr>
          <p:cNvSpPr>
            <a:spLocks noGrp="1"/>
          </p:cNvSpPr>
          <p:nvPr>
            <p:ph type="sldNum" sz="quarter" idx="12"/>
          </p:nvPr>
        </p:nvSpPr>
        <p:spPr/>
        <p:txBody>
          <a:bodyPr/>
          <a:lstStyle/>
          <a:p>
            <a:fld id="{E64C7189-E9AC-4109-8677-28FA8B52C23E}" type="slidenum">
              <a:rPr lang="vi-VN" smtClean="0"/>
              <a:t>‹#›</a:t>
            </a:fld>
            <a:endParaRPr lang="vi-VN"/>
          </a:p>
        </p:txBody>
      </p:sp>
    </p:spTree>
    <p:extLst>
      <p:ext uri="{BB962C8B-B14F-4D97-AF65-F5344CB8AC3E}">
        <p14:creationId xmlns:p14="http://schemas.microsoft.com/office/powerpoint/2010/main" val="271557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7F213-5A62-0FF1-E95E-2A1A2E017BF9}"/>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D99E84C-4180-09DB-6087-186F83087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52EE05-D6B5-88B8-FE57-1B14544836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1C82357-F3B8-C679-B541-8E56C6840E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2D6477-BBAC-C91A-B727-C866E4A65F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205899D-7851-80D3-BAE5-815982F0C83C}"/>
              </a:ext>
            </a:extLst>
          </p:cNvPr>
          <p:cNvSpPr>
            <a:spLocks noGrp="1"/>
          </p:cNvSpPr>
          <p:nvPr>
            <p:ph type="dt" sz="half" idx="10"/>
          </p:nvPr>
        </p:nvSpPr>
        <p:spPr/>
        <p:txBody>
          <a:bodyPr/>
          <a:lstStyle/>
          <a:p>
            <a:fld id="{47945EB7-C815-435B-A7DF-44346391CA79}" type="datetimeFigureOut">
              <a:rPr lang="vi-VN" smtClean="0"/>
              <a:t>09/03/2025</a:t>
            </a:fld>
            <a:endParaRPr lang="vi-VN"/>
          </a:p>
        </p:txBody>
      </p:sp>
      <p:sp>
        <p:nvSpPr>
          <p:cNvPr id="8" name="Footer Placeholder 7">
            <a:extLst>
              <a:ext uri="{FF2B5EF4-FFF2-40B4-BE49-F238E27FC236}">
                <a16:creationId xmlns:a16="http://schemas.microsoft.com/office/drawing/2014/main" id="{7C4EDE29-179C-A806-3609-F729C8B45066}"/>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7686A160-471E-9C8E-AB1F-DA6E2C5C17CA}"/>
              </a:ext>
            </a:extLst>
          </p:cNvPr>
          <p:cNvSpPr>
            <a:spLocks noGrp="1"/>
          </p:cNvSpPr>
          <p:nvPr>
            <p:ph type="sldNum" sz="quarter" idx="12"/>
          </p:nvPr>
        </p:nvSpPr>
        <p:spPr/>
        <p:txBody>
          <a:bodyPr/>
          <a:lstStyle/>
          <a:p>
            <a:fld id="{E64C7189-E9AC-4109-8677-28FA8B52C23E}" type="slidenum">
              <a:rPr lang="vi-VN" smtClean="0"/>
              <a:t>‹#›</a:t>
            </a:fld>
            <a:endParaRPr lang="vi-VN"/>
          </a:p>
        </p:txBody>
      </p:sp>
    </p:spTree>
    <p:extLst>
      <p:ext uri="{BB962C8B-B14F-4D97-AF65-F5344CB8AC3E}">
        <p14:creationId xmlns:p14="http://schemas.microsoft.com/office/powerpoint/2010/main" val="343071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12FA-66F1-FF67-38D7-E92AC3D9693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2C8B232-CAF0-BE84-4491-EFF904D5E453}"/>
              </a:ext>
            </a:extLst>
          </p:cNvPr>
          <p:cNvSpPr>
            <a:spLocks noGrp="1"/>
          </p:cNvSpPr>
          <p:nvPr>
            <p:ph type="dt" sz="half" idx="10"/>
          </p:nvPr>
        </p:nvSpPr>
        <p:spPr/>
        <p:txBody>
          <a:bodyPr/>
          <a:lstStyle/>
          <a:p>
            <a:fld id="{47945EB7-C815-435B-A7DF-44346391CA79}" type="datetimeFigureOut">
              <a:rPr lang="vi-VN" smtClean="0"/>
              <a:t>09/03/2025</a:t>
            </a:fld>
            <a:endParaRPr lang="vi-VN"/>
          </a:p>
        </p:txBody>
      </p:sp>
      <p:sp>
        <p:nvSpPr>
          <p:cNvPr id="4" name="Footer Placeholder 3">
            <a:extLst>
              <a:ext uri="{FF2B5EF4-FFF2-40B4-BE49-F238E27FC236}">
                <a16:creationId xmlns:a16="http://schemas.microsoft.com/office/drawing/2014/main" id="{F08DACE0-C3B4-E895-3D64-5FBA5E3BA53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0720E96-E08F-6526-82D1-71DB7E59435B}"/>
              </a:ext>
            </a:extLst>
          </p:cNvPr>
          <p:cNvSpPr>
            <a:spLocks noGrp="1"/>
          </p:cNvSpPr>
          <p:nvPr>
            <p:ph type="sldNum" sz="quarter" idx="12"/>
          </p:nvPr>
        </p:nvSpPr>
        <p:spPr/>
        <p:txBody>
          <a:bodyPr/>
          <a:lstStyle/>
          <a:p>
            <a:fld id="{E64C7189-E9AC-4109-8677-28FA8B52C23E}" type="slidenum">
              <a:rPr lang="vi-VN" smtClean="0"/>
              <a:t>‹#›</a:t>
            </a:fld>
            <a:endParaRPr lang="vi-VN"/>
          </a:p>
        </p:txBody>
      </p:sp>
    </p:spTree>
    <p:extLst>
      <p:ext uri="{BB962C8B-B14F-4D97-AF65-F5344CB8AC3E}">
        <p14:creationId xmlns:p14="http://schemas.microsoft.com/office/powerpoint/2010/main" val="160124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F8B5E4-E88F-8717-DDF9-05CACB074313}"/>
              </a:ext>
            </a:extLst>
          </p:cNvPr>
          <p:cNvSpPr>
            <a:spLocks noGrp="1"/>
          </p:cNvSpPr>
          <p:nvPr>
            <p:ph type="dt" sz="half" idx="10"/>
          </p:nvPr>
        </p:nvSpPr>
        <p:spPr/>
        <p:txBody>
          <a:bodyPr/>
          <a:lstStyle/>
          <a:p>
            <a:fld id="{47945EB7-C815-435B-A7DF-44346391CA79}" type="datetimeFigureOut">
              <a:rPr lang="vi-VN" smtClean="0"/>
              <a:t>09/03/2025</a:t>
            </a:fld>
            <a:endParaRPr lang="vi-VN"/>
          </a:p>
        </p:txBody>
      </p:sp>
      <p:sp>
        <p:nvSpPr>
          <p:cNvPr id="3" name="Footer Placeholder 2">
            <a:extLst>
              <a:ext uri="{FF2B5EF4-FFF2-40B4-BE49-F238E27FC236}">
                <a16:creationId xmlns:a16="http://schemas.microsoft.com/office/drawing/2014/main" id="{9A60D3AC-E9FA-3EE6-4D6B-A39FB95345A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5EA8995-644C-9CC0-EB58-F3F493CDC5B2}"/>
              </a:ext>
            </a:extLst>
          </p:cNvPr>
          <p:cNvSpPr>
            <a:spLocks noGrp="1"/>
          </p:cNvSpPr>
          <p:nvPr>
            <p:ph type="sldNum" sz="quarter" idx="12"/>
          </p:nvPr>
        </p:nvSpPr>
        <p:spPr/>
        <p:txBody>
          <a:bodyPr/>
          <a:lstStyle/>
          <a:p>
            <a:fld id="{E64C7189-E9AC-4109-8677-28FA8B52C23E}" type="slidenum">
              <a:rPr lang="vi-VN" smtClean="0"/>
              <a:t>‹#›</a:t>
            </a:fld>
            <a:endParaRPr lang="vi-VN"/>
          </a:p>
        </p:txBody>
      </p:sp>
    </p:spTree>
    <p:extLst>
      <p:ext uri="{BB962C8B-B14F-4D97-AF65-F5344CB8AC3E}">
        <p14:creationId xmlns:p14="http://schemas.microsoft.com/office/powerpoint/2010/main" val="12809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A484-845E-BD44-D007-4D06E3DA7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60EB75B-FD5A-A268-FA74-0CB703F31F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ECE2364-98D9-2B8F-1BA6-4E25F458E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17EDFB-D74A-D19D-E904-754DB026012D}"/>
              </a:ext>
            </a:extLst>
          </p:cNvPr>
          <p:cNvSpPr>
            <a:spLocks noGrp="1"/>
          </p:cNvSpPr>
          <p:nvPr>
            <p:ph type="dt" sz="half" idx="10"/>
          </p:nvPr>
        </p:nvSpPr>
        <p:spPr/>
        <p:txBody>
          <a:bodyPr/>
          <a:lstStyle/>
          <a:p>
            <a:fld id="{47945EB7-C815-435B-A7DF-44346391CA79}" type="datetimeFigureOut">
              <a:rPr lang="vi-VN" smtClean="0"/>
              <a:t>09/03/2025</a:t>
            </a:fld>
            <a:endParaRPr lang="vi-VN"/>
          </a:p>
        </p:txBody>
      </p:sp>
      <p:sp>
        <p:nvSpPr>
          <p:cNvPr id="6" name="Footer Placeholder 5">
            <a:extLst>
              <a:ext uri="{FF2B5EF4-FFF2-40B4-BE49-F238E27FC236}">
                <a16:creationId xmlns:a16="http://schemas.microsoft.com/office/drawing/2014/main" id="{671174FB-5A2B-4B2E-1685-39F3441741D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1B6AC7A-372A-F4BA-E4B3-F9E13E293834}"/>
              </a:ext>
            </a:extLst>
          </p:cNvPr>
          <p:cNvSpPr>
            <a:spLocks noGrp="1"/>
          </p:cNvSpPr>
          <p:nvPr>
            <p:ph type="sldNum" sz="quarter" idx="12"/>
          </p:nvPr>
        </p:nvSpPr>
        <p:spPr/>
        <p:txBody>
          <a:bodyPr/>
          <a:lstStyle/>
          <a:p>
            <a:fld id="{E64C7189-E9AC-4109-8677-28FA8B52C23E}" type="slidenum">
              <a:rPr lang="vi-VN" smtClean="0"/>
              <a:t>‹#›</a:t>
            </a:fld>
            <a:endParaRPr lang="vi-VN"/>
          </a:p>
        </p:txBody>
      </p:sp>
    </p:spTree>
    <p:extLst>
      <p:ext uri="{BB962C8B-B14F-4D97-AF65-F5344CB8AC3E}">
        <p14:creationId xmlns:p14="http://schemas.microsoft.com/office/powerpoint/2010/main" val="410218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72A0B-03A6-4BB1-6E5C-0D61F4AFF8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A078C786-5E58-8327-8949-97DA6BCD53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2712707E-548C-EB82-48EC-A893E290F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7E507-92A9-D892-C570-EADF86EA8EF5}"/>
              </a:ext>
            </a:extLst>
          </p:cNvPr>
          <p:cNvSpPr>
            <a:spLocks noGrp="1"/>
          </p:cNvSpPr>
          <p:nvPr>
            <p:ph type="dt" sz="half" idx="10"/>
          </p:nvPr>
        </p:nvSpPr>
        <p:spPr/>
        <p:txBody>
          <a:bodyPr/>
          <a:lstStyle/>
          <a:p>
            <a:fld id="{47945EB7-C815-435B-A7DF-44346391CA79}" type="datetimeFigureOut">
              <a:rPr lang="vi-VN" smtClean="0"/>
              <a:t>09/03/2025</a:t>
            </a:fld>
            <a:endParaRPr lang="vi-VN"/>
          </a:p>
        </p:txBody>
      </p:sp>
      <p:sp>
        <p:nvSpPr>
          <p:cNvPr id="6" name="Footer Placeholder 5">
            <a:extLst>
              <a:ext uri="{FF2B5EF4-FFF2-40B4-BE49-F238E27FC236}">
                <a16:creationId xmlns:a16="http://schemas.microsoft.com/office/drawing/2014/main" id="{47666B0E-8AEF-4E8C-4946-E67D8CCDB5D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869393A-8ECD-126F-601B-E9A8FAE5222E}"/>
              </a:ext>
            </a:extLst>
          </p:cNvPr>
          <p:cNvSpPr>
            <a:spLocks noGrp="1"/>
          </p:cNvSpPr>
          <p:nvPr>
            <p:ph type="sldNum" sz="quarter" idx="12"/>
          </p:nvPr>
        </p:nvSpPr>
        <p:spPr/>
        <p:txBody>
          <a:bodyPr/>
          <a:lstStyle/>
          <a:p>
            <a:fld id="{E64C7189-E9AC-4109-8677-28FA8B52C23E}" type="slidenum">
              <a:rPr lang="vi-VN" smtClean="0"/>
              <a:t>‹#›</a:t>
            </a:fld>
            <a:endParaRPr lang="vi-VN"/>
          </a:p>
        </p:txBody>
      </p:sp>
    </p:spTree>
    <p:extLst>
      <p:ext uri="{BB962C8B-B14F-4D97-AF65-F5344CB8AC3E}">
        <p14:creationId xmlns:p14="http://schemas.microsoft.com/office/powerpoint/2010/main" val="105977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F79F34-7BE3-1C2A-00ED-EE3163C00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A987AE5-9E8A-BBF3-E2B7-4761497E7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BE94918-6E50-A6E3-48A9-0D87139DE0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45EB7-C815-435B-A7DF-44346391CA79}" type="datetimeFigureOut">
              <a:rPr lang="vi-VN" smtClean="0"/>
              <a:t>09/03/2025</a:t>
            </a:fld>
            <a:endParaRPr lang="vi-VN"/>
          </a:p>
        </p:txBody>
      </p:sp>
      <p:sp>
        <p:nvSpPr>
          <p:cNvPr id="5" name="Footer Placeholder 4">
            <a:extLst>
              <a:ext uri="{FF2B5EF4-FFF2-40B4-BE49-F238E27FC236}">
                <a16:creationId xmlns:a16="http://schemas.microsoft.com/office/drawing/2014/main" id="{B5FA7202-8FD5-6432-E0F0-CCA640249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729E70FA-A182-F6E0-6B2D-9877D5137E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C7189-E9AC-4109-8677-28FA8B52C23E}" type="slidenum">
              <a:rPr lang="vi-VN" smtClean="0"/>
              <a:t>‹#›</a:t>
            </a:fld>
            <a:endParaRPr lang="vi-VN"/>
          </a:p>
        </p:txBody>
      </p:sp>
    </p:spTree>
    <p:extLst>
      <p:ext uri="{BB962C8B-B14F-4D97-AF65-F5344CB8AC3E}">
        <p14:creationId xmlns:p14="http://schemas.microsoft.com/office/powerpoint/2010/main" val="1583165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6.png"/><Relationship Id="rId12"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0">
            <a:extLst>
              <a:ext uri="{FF2B5EF4-FFF2-40B4-BE49-F238E27FC236}">
                <a16:creationId xmlns:a16="http://schemas.microsoft.com/office/drawing/2014/main" id="{9512F3A2-2E76-4B91-A52F-1ECFF7D09F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495"/>
          <a:stretch/>
        </p:blipFill>
        <p:spPr>
          <a:xfrm>
            <a:off x="883599" y="273050"/>
            <a:ext cx="10424802" cy="6311900"/>
          </a:xfrm>
          <a:prstGeom prst="rect">
            <a:avLst/>
          </a:prstGeom>
        </p:spPr>
      </p:pic>
      <p:pic>
        <p:nvPicPr>
          <p:cNvPr id="4" name="图片 30">
            <a:extLst>
              <a:ext uri="{FF2B5EF4-FFF2-40B4-BE49-F238E27FC236}">
                <a16:creationId xmlns:a16="http://schemas.microsoft.com/office/drawing/2014/main" id="{9000342A-A045-4F46-81ED-13168E1190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256" t="63692" r="-1198" b="22414"/>
          <a:stretch/>
        </p:blipFill>
        <p:spPr>
          <a:xfrm>
            <a:off x="5842000" y="3432997"/>
            <a:ext cx="3771900" cy="1028700"/>
          </a:xfrm>
          <a:custGeom>
            <a:avLst/>
            <a:gdLst>
              <a:gd name="connsiteX0" fmla="*/ 3683182 w 3771900"/>
              <a:gd name="connsiteY0" fmla="*/ 0 h 1028700"/>
              <a:gd name="connsiteX1" fmla="*/ 3771900 w 3771900"/>
              <a:gd name="connsiteY1" fmla="*/ 0 h 1028700"/>
              <a:gd name="connsiteX2" fmla="*/ 3771900 w 3771900"/>
              <a:gd name="connsiteY2" fmla="*/ 1028700 h 1028700"/>
              <a:gd name="connsiteX3" fmla="*/ 0 w 3771900"/>
              <a:gd name="connsiteY3" fmla="*/ 1028700 h 1028700"/>
              <a:gd name="connsiteX4" fmla="*/ 0 w 3771900"/>
              <a:gd name="connsiteY4" fmla="*/ 914400 h 1028700"/>
              <a:gd name="connsiteX5" fmla="*/ 3683182 w 3771900"/>
              <a:gd name="connsiteY5" fmla="*/ 914400 h 1028700"/>
              <a:gd name="connsiteX6" fmla="*/ 3683182 w 3771900"/>
              <a:gd name="connsiteY6"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1028700">
                <a:moveTo>
                  <a:pt x="3683182" y="0"/>
                </a:moveTo>
                <a:lnTo>
                  <a:pt x="3771900" y="0"/>
                </a:lnTo>
                <a:lnTo>
                  <a:pt x="3771900" y="1028700"/>
                </a:lnTo>
                <a:lnTo>
                  <a:pt x="0" y="1028700"/>
                </a:lnTo>
                <a:lnTo>
                  <a:pt x="0" y="914400"/>
                </a:lnTo>
                <a:lnTo>
                  <a:pt x="3683182" y="914400"/>
                </a:lnTo>
                <a:lnTo>
                  <a:pt x="3683182" y="0"/>
                </a:lnTo>
                <a:close/>
              </a:path>
            </a:pathLst>
          </a:custGeom>
          <a:effectLst>
            <a:glow rad="101600">
              <a:schemeClr val="bg1">
                <a:alpha val="60000"/>
              </a:schemeClr>
            </a:glow>
          </a:effectLst>
        </p:spPr>
      </p:pic>
      <p:pic>
        <p:nvPicPr>
          <p:cNvPr id="5" name="图片 19">
            <a:extLst>
              <a:ext uri="{FF2B5EF4-FFF2-40B4-BE49-F238E27FC236}">
                <a16:creationId xmlns:a16="http://schemas.microsoft.com/office/drawing/2014/main" id="{12E5A3E9-2099-4F69-B6D2-3F88469E6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56434">
            <a:off x="9684175" y="267537"/>
            <a:ext cx="2084414" cy="2084414"/>
          </a:xfrm>
          <a:prstGeom prst="rect">
            <a:avLst/>
          </a:prstGeom>
        </p:spPr>
      </p:pic>
      <p:pic>
        <p:nvPicPr>
          <p:cNvPr id="6" name="图片 46">
            <a:extLst>
              <a:ext uri="{FF2B5EF4-FFF2-40B4-BE49-F238E27FC236}">
                <a16:creationId xmlns:a16="http://schemas.microsoft.com/office/drawing/2014/main" id="{1325A9C4-E106-4C06-8F77-4A69B1AF0A51}"/>
              </a:ext>
            </a:extLst>
          </p:cNvPr>
          <p:cNvPicPr>
            <a:picLocks noChangeAspect="1"/>
          </p:cNvPicPr>
          <p:nvPr/>
        </p:nvPicPr>
        <p:blipFill>
          <a:blip r:embed="rId5" cstate="print">
            <a:extLst>
              <a:ext uri="{28A0092B-C50C-407E-A947-70E740481C1C}">
                <a14:useLocalDpi xmlns:a14="http://schemas.microsoft.com/office/drawing/2010/main" val="0"/>
              </a:ext>
            </a:extLst>
          </a:blip>
          <a:srcRect l="4859" t="11698" r="55340" b="66795"/>
          <a:stretch>
            <a:fillRect/>
          </a:stretch>
        </p:blipFill>
        <p:spPr>
          <a:xfrm>
            <a:off x="10233099" y="3256681"/>
            <a:ext cx="1635365" cy="883698"/>
          </a:xfrm>
          <a:custGeom>
            <a:avLst/>
            <a:gdLst>
              <a:gd name="connsiteX0" fmla="*/ 0 w 1950708"/>
              <a:gd name="connsiteY0" fmla="*/ 0 h 1054100"/>
              <a:gd name="connsiteX1" fmla="*/ 1950708 w 1950708"/>
              <a:gd name="connsiteY1" fmla="*/ 0 h 1054100"/>
              <a:gd name="connsiteX2" fmla="*/ 1950708 w 1950708"/>
              <a:gd name="connsiteY2" fmla="*/ 1054100 h 1054100"/>
              <a:gd name="connsiteX3" fmla="*/ 0 w 1950708"/>
              <a:gd name="connsiteY3" fmla="*/ 1054100 h 1054100"/>
              <a:gd name="connsiteX4" fmla="*/ 0 w 1950708"/>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708" h="1054100">
                <a:moveTo>
                  <a:pt x="0" y="0"/>
                </a:moveTo>
                <a:lnTo>
                  <a:pt x="1950708" y="0"/>
                </a:lnTo>
                <a:lnTo>
                  <a:pt x="1950708" y="1054100"/>
                </a:lnTo>
                <a:lnTo>
                  <a:pt x="0" y="1054100"/>
                </a:lnTo>
                <a:lnTo>
                  <a:pt x="0" y="0"/>
                </a:lnTo>
                <a:close/>
              </a:path>
            </a:pathLst>
          </a:custGeom>
        </p:spPr>
      </p:pic>
      <p:pic>
        <p:nvPicPr>
          <p:cNvPr id="8" name="图片 59">
            <a:extLst>
              <a:ext uri="{FF2B5EF4-FFF2-40B4-BE49-F238E27FC236}">
                <a16:creationId xmlns:a16="http://schemas.microsoft.com/office/drawing/2014/main" id="{2DB0F56E-7A9D-4BC7-9DA2-9D6B58ACDE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3992" y="5895930"/>
            <a:ext cx="2324100" cy="961344"/>
          </a:xfrm>
          <a:prstGeom prst="rect">
            <a:avLst/>
          </a:prstGeom>
        </p:spPr>
      </p:pic>
      <p:pic>
        <p:nvPicPr>
          <p:cNvPr id="13" name="Picture 12">
            <a:extLst>
              <a:ext uri="{FF2B5EF4-FFF2-40B4-BE49-F238E27FC236}">
                <a16:creationId xmlns:a16="http://schemas.microsoft.com/office/drawing/2014/main" id="{426E8F38-55B0-41D5-96A3-59055A91C1A8}"/>
              </a:ext>
            </a:extLst>
          </p:cNvPr>
          <p:cNvPicPr>
            <a:picLocks noChangeAspect="1"/>
          </p:cNvPicPr>
          <p:nvPr/>
        </p:nvPicPr>
        <p:blipFill>
          <a:blip r:embed="rId7"/>
          <a:stretch>
            <a:fillRect/>
          </a:stretch>
        </p:blipFill>
        <p:spPr>
          <a:xfrm>
            <a:off x="3778178" y="1478243"/>
            <a:ext cx="4578493" cy="853514"/>
          </a:xfrm>
          <a:prstGeom prst="rect">
            <a:avLst/>
          </a:prstGeom>
        </p:spPr>
      </p:pic>
      <p:pic>
        <p:nvPicPr>
          <p:cNvPr id="15" name="Picture 14">
            <a:extLst>
              <a:ext uri="{FF2B5EF4-FFF2-40B4-BE49-F238E27FC236}">
                <a16:creationId xmlns:a16="http://schemas.microsoft.com/office/drawing/2014/main" id="{9F5644AA-D40E-4D39-88F8-FC6D25E8192F}"/>
              </a:ext>
            </a:extLst>
          </p:cNvPr>
          <p:cNvPicPr>
            <a:picLocks noChangeAspect="1"/>
          </p:cNvPicPr>
          <p:nvPr/>
        </p:nvPicPr>
        <p:blipFill>
          <a:blip r:embed="rId8"/>
          <a:stretch>
            <a:fillRect/>
          </a:stretch>
        </p:blipFill>
        <p:spPr>
          <a:xfrm>
            <a:off x="4563877" y="2120980"/>
            <a:ext cx="2816596" cy="1072989"/>
          </a:xfrm>
          <a:prstGeom prst="rect">
            <a:avLst/>
          </a:prstGeom>
        </p:spPr>
      </p:pic>
      <p:pic>
        <p:nvPicPr>
          <p:cNvPr id="19" name="Picture 18">
            <a:extLst>
              <a:ext uri="{FF2B5EF4-FFF2-40B4-BE49-F238E27FC236}">
                <a16:creationId xmlns:a16="http://schemas.microsoft.com/office/drawing/2014/main" id="{ED80DE82-6ED1-4D32-8A6A-1510154749F8}"/>
              </a:ext>
            </a:extLst>
          </p:cNvPr>
          <p:cNvPicPr>
            <a:picLocks noChangeAspect="1"/>
          </p:cNvPicPr>
          <p:nvPr/>
        </p:nvPicPr>
        <p:blipFill>
          <a:blip r:embed="rId9"/>
          <a:stretch>
            <a:fillRect/>
          </a:stretch>
        </p:blipFill>
        <p:spPr>
          <a:xfrm>
            <a:off x="2141614" y="2919540"/>
            <a:ext cx="8480271" cy="1457070"/>
          </a:xfrm>
          <a:prstGeom prst="rect">
            <a:avLst/>
          </a:prstGeom>
        </p:spPr>
      </p:pic>
    </p:spTree>
    <p:extLst>
      <p:ext uri="{BB962C8B-B14F-4D97-AF65-F5344CB8AC3E}">
        <p14:creationId xmlns:p14="http://schemas.microsoft.com/office/powerpoint/2010/main" val="1624111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4">
            <a:extLst>
              <a:ext uri="{FF2B5EF4-FFF2-40B4-BE49-F238E27FC236}">
                <a16:creationId xmlns:a16="http://schemas.microsoft.com/office/drawing/2014/main" id="{6D5BE564-E8CD-40C7-A8B6-EDEE5CF90595}"/>
              </a:ext>
            </a:extLst>
          </p:cNvPr>
          <p:cNvGrpSpPr>
            <a:grpSpLocks/>
          </p:cNvGrpSpPr>
          <p:nvPr/>
        </p:nvGrpSpPr>
        <p:grpSpPr bwMode="auto">
          <a:xfrm>
            <a:off x="381000" y="676275"/>
            <a:ext cx="9669463" cy="4487863"/>
            <a:chOff x="5610688" y="1031736"/>
            <a:chExt cx="5879305" cy="3980523"/>
          </a:xfrm>
        </p:grpSpPr>
        <p:sp>
          <p:nvSpPr>
            <p:cNvPr id="3" name="Freeform: Shape 9">
              <a:extLst>
                <a:ext uri="{FF2B5EF4-FFF2-40B4-BE49-F238E27FC236}">
                  <a16:creationId xmlns:a16="http://schemas.microsoft.com/office/drawing/2014/main" id="{04B59340-A789-45A0-AF02-BB9236C55A35}"/>
                </a:ext>
              </a:extLst>
            </p:cNvPr>
            <p:cNvSpPr>
              <a:spLocks/>
            </p:cNvSpPr>
            <p:nvPr/>
          </p:nvSpPr>
          <p:spPr bwMode="auto">
            <a:xfrm>
              <a:off x="5629165" y="1052247"/>
              <a:ext cx="5842103" cy="3941396"/>
            </a:xfrm>
            <a:custGeom>
              <a:avLst/>
              <a:gdLst>
                <a:gd name="T0" fmla="*/ 5614008 w 5842103"/>
                <a:gd name="T1" fmla="*/ 3941393 h 3941397"/>
                <a:gd name="T2" fmla="*/ 228343 w 5842103"/>
                <a:gd name="T3" fmla="*/ 3941393 h 3941397"/>
                <a:gd name="T4" fmla="*/ 0 w 5842103"/>
                <a:gd name="T5" fmla="*/ 3713050 h 3941397"/>
                <a:gd name="T6" fmla="*/ 0 w 5842103"/>
                <a:gd name="T7" fmla="*/ 228343 h 3941397"/>
                <a:gd name="T8" fmla="*/ 228343 w 5842103"/>
                <a:gd name="T9" fmla="*/ 0 h 3941397"/>
                <a:gd name="T10" fmla="*/ 5613760 w 5842103"/>
                <a:gd name="T11" fmla="*/ 0 h 3941397"/>
                <a:gd name="T12" fmla="*/ 5842103 w 5842103"/>
                <a:gd name="T13" fmla="*/ 228343 h 3941397"/>
                <a:gd name="T14" fmla="*/ 5842103 w 5842103"/>
                <a:gd name="T15" fmla="*/ 3713050 h 3941397"/>
                <a:gd name="T16" fmla="*/ 5614008 w 5842103"/>
                <a:gd name="T17" fmla="*/ 3941393 h 39413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Shape 11">
              <a:extLst>
                <a:ext uri="{FF2B5EF4-FFF2-40B4-BE49-F238E27FC236}">
                  <a16:creationId xmlns:a16="http://schemas.microsoft.com/office/drawing/2014/main" id="{EB3FFE27-E549-4B00-B07B-F56A61A18121}"/>
                </a:ext>
              </a:extLst>
            </p:cNvPr>
            <p:cNvSpPr>
              <a:spLocks/>
            </p:cNvSpPr>
            <p:nvPr/>
          </p:nvSpPr>
          <p:spPr bwMode="auto">
            <a:xfrm>
              <a:off x="5876123" y="1298957"/>
              <a:ext cx="5348435" cy="3447729"/>
            </a:xfrm>
            <a:custGeom>
              <a:avLst/>
              <a:gdLst>
                <a:gd name="T0" fmla="*/ 0 w 5348435"/>
                <a:gd name="T1" fmla="*/ 0 h 3447729"/>
                <a:gd name="T2" fmla="*/ 5348436 w 5348435"/>
                <a:gd name="T3" fmla="*/ 0 h 3447729"/>
                <a:gd name="T4" fmla="*/ 5348436 w 5348435"/>
                <a:gd name="T5" fmla="*/ 3447730 h 3447729"/>
                <a:gd name="T6" fmla="*/ 0 w 5348435"/>
                <a:gd name="T7" fmla="*/ 3447730 h 3447729"/>
                <a:gd name="T8" fmla="*/ 0 60000 65536"/>
                <a:gd name="T9" fmla="*/ 0 60000 65536"/>
                <a:gd name="T10" fmla="*/ 0 60000 65536"/>
                <a:gd name="T11" fmla="*/ 0 60000 65536"/>
                <a:gd name="T12" fmla="*/ 0 w 5348435"/>
                <a:gd name="T13" fmla="*/ 0 h 3447729"/>
                <a:gd name="T14" fmla="*/ 5348435 w 5348435"/>
                <a:gd name="T15" fmla="*/ 3447729 h 3447729"/>
              </a:gdLst>
              <a:ahLst/>
              <a:cxnLst>
                <a:cxn ang="T8">
                  <a:pos x="T0" y="T1"/>
                </a:cxn>
                <a:cxn ang="T9">
                  <a:pos x="T2" y="T3"/>
                </a:cxn>
                <a:cxn ang="T10">
                  <a:pos x="T4" y="T5"/>
                </a:cxn>
                <a:cxn ang="T11">
                  <a:pos x="T6" y="T7"/>
                </a:cxn>
              </a:cxnLst>
              <a:rect l="T12" t="T13" r="T14" b="T15"/>
              <a:pathLst>
                <a:path w="5348435" h="3447729">
                  <a:moveTo>
                    <a:pt x="0" y="0"/>
                  </a:moveTo>
                  <a:lnTo>
                    <a:pt x="5348436" y="0"/>
                  </a:lnTo>
                  <a:lnTo>
                    <a:pt x="5348436" y="3447730"/>
                  </a:lnTo>
                  <a:lnTo>
                    <a:pt x="0" y="3447730"/>
                  </a:lnTo>
                  <a:lnTo>
                    <a:pt x="0" y="0"/>
                  </a:lnTo>
                  <a:close/>
                </a:path>
              </a:pathLst>
            </a:custGeom>
            <a:solidFill>
              <a:srgbClr val="FFFFFF"/>
            </a:solidFill>
            <a:ln>
              <a:noFill/>
            </a:ln>
            <a:extLst>
              <a:ext uri="{91240B29-F687-4F45-9708-019B960494DF}">
                <a14:hiddenLine xmlns:a14="http://schemas.microsoft.com/office/drawing/2010/main" w="2479">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Tại địa phương có thể có nhiều truyền thống khác nhau, mỗi nhóm chọn một truyền thống để tìm hiểu rồi trình bày trước lớp. Như vậy, chúng ta sẽ biết được nhiều truyền thống khác nhau ở địa phương mình.</a:t>
              </a:r>
              <a:endParaRPr kumimoji="0" lang="en-US" alt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nvGrpSpPr>
            <p:cNvPr id="5" name="Graphic 4">
              <a:extLst>
                <a:ext uri="{FF2B5EF4-FFF2-40B4-BE49-F238E27FC236}">
                  <a16:creationId xmlns:a16="http://schemas.microsoft.com/office/drawing/2014/main" id="{150D7B88-E731-4895-B3F9-51AB7F69F950}"/>
                </a:ext>
              </a:extLst>
            </p:cNvPr>
            <p:cNvGrpSpPr/>
            <p:nvPr/>
          </p:nvGrpSpPr>
          <p:grpSpPr>
            <a:xfrm>
              <a:off x="5610688" y="1031736"/>
              <a:ext cx="5879305" cy="3980523"/>
              <a:chOff x="5610688" y="1031736"/>
              <a:chExt cx="5879305" cy="3980523"/>
            </a:xfrm>
            <a:solidFill>
              <a:srgbClr val="1A1A1A"/>
            </a:solidFill>
          </p:grpSpPr>
          <p:sp>
            <p:nvSpPr>
              <p:cNvPr id="6" name="Freeform: Shape 5">
                <a:extLst>
                  <a:ext uri="{FF2B5EF4-FFF2-40B4-BE49-F238E27FC236}">
                    <a16:creationId xmlns:a16="http://schemas.microsoft.com/office/drawing/2014/main" id="{2B1400ED-4E30-4A50-8AA1-4CBF27D25AF3}"/>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64AEB58C-C380-45E3-AC47-366E257AB1DC}"/>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206E8251-31D4-43B1-BF34-0E3B5E444DB6}"/>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A912C844-205D-42A1-8A9D-D3DE4D37A04E}"/>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97745B5F-72AB-456A-9F37-1BAE273E98A2}"/>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F86C127-EC9A-4072-BB9B-EDDAF2EE5031}"/>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2" name="Group 11">
            <a:extLst>
              <a:ext uri="{FF2B5EF4-FFF2-40B4-BE49-F238E27FC236}">
                <a16:creationId xmlns:a16="http://schemas.microsoft.com/office/drawing/2014/main" id="{775F14AF-88F0-4E5C-B313-EB36FDA7F118}"/>
              </a:ext>
            </a:extLst>
          </p:cNvPr>
          <p:cNvGrpSpPr>
            <a:grpSpLocks/>
          </p:cNvGrpSpPr>
          <p:nvPr/>
        </p:nvGrpSpPr>
        <p:grpSpPr bwMode="auto">
          <a:xfrm>
            <a:off x="8993188" y="2922588"/>
            <a:ext cx="3286125" cy="3795712"/>
            <a:chOff x="8408633" y="1992570"/>
            <a:chExt cx="3507011" cy="3833036"/>
          </a:xfrm>
        </p:grpSpPr>
        <p:grpSp>
          <p:nvGrpSpPr>
            <p:cNvPr id="13" name="Graphic 4">
              <a:extLst>
                <a:ext uri="{FF2B5EF4-FFF2-40B4-BE49-F238E27FC236}">
                  <a16:creationId xmlns:a16="http://schemas.microsoft.com/office/drawing/2014/main" id="{2DE30CA6-11D8-4D45-91D4-AA7C7C4B7FAE}"/>
                </a:ext>
              </a:extLst>
            </p:cNvPr>
            <p:cNvGrpSpPr>
              <a:grpSpLocks/>
            </p:cNvGrpSpPr>
            <p:nvPr/>
          </p:nvGrpSpPr>
          <p:grpSpPr bwMode="auto">
            <a:xfrm>
              <a:off x="8408633" y="1992570"/>
              <a:ext cx="3507011" cy="3821123"/>
              <a:chOff x="8408633" y="1992570"/>
              <a:chExt cx="3507011" cy="3821123"/>
            </a:xfrm>
          </p:grpSpPr>
          <p:grpSp>
            <p:nvGrpSpPr>
              <p:cNvPr id="15" name="Graphic 4">
                <a:extLst>
                  <a:ext uri="{FF2B5EF4-FFF2-40B4-BE49-F238E27FC236}">
                    <a16:creationId xmlns:a16="http://schemas.microsoft.com/office/drawing/2014/main" id="{34D4E9F7-B346-45C4-921E-B023CBBFFE48}"/>
                  </a:ext>
                </a:extLst>
              </p:cNvPr>
              <p:cNvGrpSpPr>
                <a:grpSpLocks/>
              </p:cNvGrpSpPr>
              <p:nvPr/>
            </p:nvGrpSpPr>
            <p:grpSpPr bwMode="auto">
              <a:xfrm>
                <a:off x="10886512" y="3334328"/>
                <a:ext cx="1029133" cy="1810218"/>
                <a:chOff x="10886512" y="3334328"/>
                <a:chExt cx="1029133" cy="1810218"/>
              </a:xfrm>
            </p:grpSpPr>
            <p:sp>
              <p:nvSpPr>
                <p:cNvPr id="90" name="Freeform: Shape 101">
                  <a:extLst>
                    <a:ext uri="{FF2B5EF4-FFF2-40B4-BE49-F238E27FC236}">
                      <a16:creationId xmlns:a16="http://schemas.microsoft.com/office/drawing/2014/main" id="{8C054A12-A78A-469B-ACA7-4165912ACA86}"/>
                    </a:ext>
                  </a:extLst>
                </p:cNvPr>
                <p:cNvSpPr>
                  <a:spLocks/>
                </p:cNvSpPr>
                <p:nvPr/>
              </p:nvSpPr>
              <p:spPr bwMode="auto">
                <a:xfrm>
                  <a:off x="10886512" y="3341137"/>
                  <a:ext cx="1009155" cy="1797207"/>
                </a:xfrm>
                <a:custGeom>
                  <a:avLst/>
                  <a:gdLst>
                    <a:gd name="T0" fmla="*/ 905678 w 1009155"/>
                    <a:gd name="T1" fmla="*/ 890786 h 1797207"/>
                    <a:gd name="T2" fmla="*/ 495405 w 1009155"/>
                    <a:gd name="T3" fmla="*/ 466862 h 1797207"/>
                    <a:gd name="T4" fmla="*/ 494909 w 1009155"/>
                    <a:gd name="T5" fmla="*/ 0 h 1797207"/>
                    <a:gd name="T6" fmla="*/ 0 w 1009155"/>
                    <a:gd name="T7" fmla="*/ 441546 h 1797207"/>
                    <a:gd name="T8" fmla="*/ 313724 w 1009155"/>
                    <a:gd name="T9" fmla="*/ 555965 h 1797207"/>
                    <a:gd name="T10" fmla="*/ 199304 w 1009155"/>
                    <a:gd name="T11" fmla="*/ 1131042 h 1797207"/>
                    <a:gd name="T12" fmla="*/ 441794 w 1009155"/>
                    <a:gd name="T13" fmla="*/ 1797208 h 1797207"/>
                    <a:gd name="T14" fmla="*/ 545790 w 1009155"/>
                    <a:gd name="T15" fmla="*/ 1740122 h 1797207"/>
                    <a:gd name="T16" fmla="*/ 480513 w 1009155"/>
                    <a:gd name="T17" fmla="*/ 1457920 h 1797207"/>
                    <a:gd name="T18" fmla="*/ 497887 w 1009155"/>
                    <a:gd name="T19" fmla="*/ 1482740 h 1797207"/>
                    <a:gd name="T20" fmla="*/ 602627 w 1009155"/>
                    <a:gd name="T21" fmla="*/ 1709097 h 1797207"/>
                    <a:gd name="T22" fmla="*/ 825509 w 1009155"/>
                    <a:gd name="T23" fmla="*/ 1586983 h 1797207"/>
                    <a:gd name="T24" fmla="*/ 869192 w 1009155"/>
                    <a:gd name="T25" fmla="*/ 1452211 h 1797207"/>
                    <a:gd name="T26" fmla="*/ 915606 w 1009155"/>
                    <a:gd name="T27" fmla="*/ 1537592 h 1797207"/>
                    <a:gd name="T28" fmla="*/ 995773 w 1009155"/>
                    <a:gd name="T29" fmla="*/ 1493661 h 1797207"/>
                    <a:gd name="T30" fmla="*/ 905678 w 1009155"/>
                    <a:gd name="T31" fmla="*/ 890786 h 1797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102">
                  <a:extLst>
                    <a:ext uri="{FF2B5EF4-FFF2-40B4-BE49-F238E27FC236}">
                      <a16:creationId xmlns:a16="http://schemas.microsoft.com/office/drawing/2014/main" id="{A339A356-56BF-4805-AC95-BE693861C1E3}"/>
                    </a:ext>
                  </a:extLst>
                </p:cNvPr>
                <p:cNvSpPr>
                  <a:spLocks/>
                </p:cNvSpPr>
                <p:nvPr/>
              </p:nvSpPr>
              <p:spPr bwMode="auto">
                <a:xfrm>
                  <a:off x="11352506" y="3334328"/>
                  <a:ext cx="93704" cy="470430"/>
                </a:xfrm>
                <a:custGeom>
                  <a:avLst/>
                  <a:gdLst>
                    <a:gd name="T0" fmla="*/ 55720 w 93704"/>
                    <a:gd name="T1" fmla="*/ 11772 h 470430"/>
                    <a:gd name="T2" fmla="*/ 35864 w 93704"/>
                    <a:gd name="T3" fmla="*/ 603 h 470430"/>
                    <a:gd name="T4" fmla="*/ 24695 w 93704"/>
                    <a:gd name="T5" fmla="*/ 20459 h 470430"/>
                    <a:gd name="T6" fmla="*/ 2109 w 93704"/>
                    <a:gd name="T7" fmla="*/ 446120 h 470430"/>
                    <a:gd name="T8" fmla="*/ 29907 w 93704"/>
                    <a:gd name="T9" fmla="*/ 462501 h 470430"/>
                    <a:gd name="T10" fmla="*/ 55720 w 93704"/>
                    <a:gd name="T11" fmla="*/ 11772 h 470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103">
                  <a:extLst>
                    <a:ext uri="{FF2B5EF4-FFF2-40B4-BE49-F238E27FC236}">
                      <a16:creationId xmlns:a16="http://schemas.microsoft.com/office/drawing/2014/main" id="{ABE7DA17-FB91-4792-898E-281A80BB8EE4}"/>
                    </a:ext>
                  </a:extLst>
                </p:cNvPr>
                <p:cNvSpPr>
                  <a:spLocks/>
                </p:cNvSpPr>
                <p:nvPr/>
              </p:nvSpPr>
              <p:spPr bwMode="auto">
                <a:xfrm>
                  <a:off x="10888400" y="3761329"/>
                  <a:ext cx="329388" cy="166784"/>
                </a:xfrm>
                <a:custGeom>
                  <a:avLst/>
                  <a:gdLst>
                    <a:gd name="T0" fmla="*/ 317792 w 329388"/>
                    <a:gd name="T1" fmla="*/ 134780 h 166784"/>
                    <a:gd name="T2" fmla="*/ 142564 w 329388"/>
                    <a:gd name="T3" fmla="*/ 82658 h 166784"/>
                    <a:gd name="T4" fmla="*/ 29633 w 329388"/>
                    <a:gd name="T5" fmla="*/ 8199 h 166784"/>
                    <a:gd name="T6" fmla="*/ 1835 w 329388"/>
                    <a:gd name="T7" fmla="*/ 24580 h 166784"/>
                    <a:gd name="T8" fmla="*/ 120474 w 329388"/>
                    <a:gd name="T9" fmla="*/ 109216 h 166784"/>
                    <a:gd name="T10" fmla="*/ 309105 w 329388"/>
                    <a:gd name="T11" fmla="*/ 166301 h 166784"/>
                    <a:gd name="T12" fmla="*/ 317792 w 329388"/>
                    <a:gd name="T13" fmla="*/ 134780 h 1667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104">
                  <a:extLst>
                    <a:ext uri="{FF2B5EF4-FFF2-40B4-BE49-F238E27FC236}">
                      <a16:creationId xmlns:a16="http://schemas.microsoft.com/office/drawing/2014/main" id="{AEC239EE-FF99-4F4A-AEA4-91137BB596A7}"/>
                    </a:ext>
                  </a:extLst>
                </p:cNvPr>
                <p:cNvSpPr>
                  <a:spLocks/>
                </p:cNvSpPr>
                <p:nvPr/>
              </p:nvSpPr>
              <p:spPr bwMode="auto">
                <a:xfrm>
                  <a:off x="11404584" y="3794184"/>
                  <a:ext cx="511060" cy="1053201"/>
                </a:xfrm>
                <a:custGeom>
                  <a:avLst/>
                  <a:gdLst>
                    <a:gd name="T0" fmla="*/ 461072 w 511060"/>
                    <a:gd name="T1" fmla="*/ 546449 h 1053201"/>
                    <a:gd name="T2" fmla="*/ 222553 w 511060"/>
                    <a:gd name="T3" fmla="*/ 158018 h 1053201"/>
                    <a:gd name="T4" fmla="*/ 23994 w 511060"/>
                    <a:gd name="T5" fmla="*/ 2397 h 1053201"/>
                    <a:gd name="T6" fmla="*/ 7613 w 511060"/>
                    <a:gd name="T7" fmla="*/ 30196 h 1053201"/>
                    <a:gd name="T8" fmla="*/ 318110 w 511060"/>
                    <a:gd name="T9" fmla="*/ 325800 h 1053201"/>
                    <a:gd name="T10" fmla="*/ 473978 w 511060"/>
                    <a:gd name="T11" fmla="*/ 759900 h 1053201"/>
                    <a:gd name="T12" fmla="*/ 463802 w 511060"/>
                    <a:gd name="T13" fmla="*/ 1032919 h 1053201"/>
                    <a:gd name="T14" fmla="*/ 494827 w 511060"/>
                    <a:gd name="T15" fmla="*/ 1041606 h 1053201"/>
                    <a:gd name="T16" fmla="*/ 461072 w 511060"/>
                    <a:gd name="T17" fmla="*/ 546449 h 1053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105">
                  <a:extLst>
                    <a:ext uri="{FF2B5EF4-FFF2-40B4-BE49-F238E27FC236}">
                      <a16:creationId xmlns:a16="http://schemas.microsoft.com/office/drawing/2014/main" id="{5641AF24-FBC6-4461-89B6-D9AFC8F904DE}"/>
                    </a:ext>
                  </a:extLst>
                </p:cNvPr>
                <p:cNvSpPr>
                  <a:spLocks/>
                </p:cNvSpPr>
                <p:nvPr/>
              </p:nvSpPr>
              <p:spPr bwMode="auto">
                <a:xfrm>
                  <a:off x="11082527" y="3972635"/>
                  <a:ext cx="271836" cy="1171911"/>
                </a:xfrm>
                <a:custGeom>
                  <a:avLst/>
                  <a:gdLst>
                    <a:gd name="T0" fmla="*/ 267124 w 271836"/>
                    <a:gd name="T1" fmla="*/ 1144364 h 1171911"/>
                    <a:gd name="T2" fmla="*/ 78244 w 271836"/>
                    <a:gd name="T3" fmla="*/ 755685 h 1171911"/>
                    <a:gd name="T4" fmla="*/ 36299 w 271836"/>
                    <a:gd name="T5" fmla="*/ 284356 h 1171911"/>
                    <a:gd name="T6" fmla="*/ 101823 w 271836"/>
                    <a:gd name="T7" fmla="*/ 24740 h 1171911"/>
                    <a:gd name="T8" fmla="*/ 74025 w 271836"/>
                    <a:gd name="T9" fmla="*/ 8359 h 1171911"/>
                    <a:gd name="T10" fmla="*/ 4530 w 271836"/>
                    <a:gd name="T11" fmla="*/ 492594 h 1171911"/>
                    <a:gd name="T12" fmla="*/ 40767 w 271836"/>
                    <a:gd name="T13" fmla="*/ 734836 h 1171911"/>
                    <a:gd name="T14" fmla="*/ 106539 w 271836"/>
                    <a:gd name="T15" fmla="*/ 954989 h 1171911"/>
                    <a:gd name="T16" fmla="*/ 244290 w 271836"/>
                    <a:gd name="T17" fmla="*/ 1167199 h 1171911"/>
                    <a:gd name="T18" fmla="*/ 267124 w 271836"/>
                    <a:gd name="T19" fmla="*/ 1144364 h 11719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106">
                  <a:extLst>
                    <a:ext uri="{FF2B5EF4-FFF2-40B4-BE49-F238E27FC236}">
                      <a16:creationId xmlns:a16="http://schemas.microsoft.com/office/drawing/2014/main" id="{076F58B3-070C-492B-86B5-9AE71CD7B8E2}"/>
                    </a:ext>
                  </a:extLst>
                </p:cNvPr>
                <p:cNvSpPr>
                  <a:spLocks/>
                </p:cNvSpPr>
                <p:nvPr/>
              </p:nvSpPr>
              <p:spPr bwMode="auto">
                <a:xfrm>
                  <a:off x="11358214" y="4778855"/>
                  <a:ext cx="111716" cy="203723"/>
                </a:xfrm>
                <a:custGeom>
                  <a:avLst/>
                  <a:gdLst>
                    <a:gd name="T0" fmla="*/ 110572 w 111716"/>
                    <a:gd name="T1" fmla="*/ 184260 h 203723"/>
                    <a:gd name="T2" fmla="*/ 29907 w 111716"/>
                    <a:gd name="T3" fmla="*/ 8039 h 203723"/>
                    <a:gd name="T4" fmla="*/ 2109 w 111716"/>
                    <a:gd name="T5" fmla="*/ 24420 h 203723"/>
                    <a:gd name="T6" fmla="*/ 79547 w 111716"/>
                    <a:gd name="T7" fmla="*/ 192947 h 203723"/>
                    <a:gd name="T8" fmla="*/ 110572 w 111716"/>
                    <a:gd name="T9" fmla="*/ 184260 h 2037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107">
                  <a:extLst>
                    <a:ext uri="{FF2B5EF4-FFF2-40B4-BE49-F238E27FC236}">
                      <a16:creationId xmlns:a16="http://schemas.microsoft.com/office/drawing/2014/main" id="{730E4D77-6E47-40BA-840F-FE3F70DEE9E4}"/>
                    </a:ext>
                  </a:extLst>
                </p:cNvPr>
                <p:cNvSpPr>
                  <a:spLocks/>
                </p:cNvSpPr>
                <p:nvPr/>
              </p:nvSpPr>
              <p:spPr bwMode="auto">
                <a:xfrm>
                  <a:off x="11670381" y="4506003"/>
                  <a:ext cx="152096" cy="433937"/>
                </a:xfrm>
                <a:custGeom>
                  <a:avLst/>
                  <a:gdLst>
                    <a:gd name="T0" fmla="*/ 150351 w 152096"/>
                    <a:gd name="T1" fmla="*/ 357089 h 433937"/>
                    <a:gd name="T2" fmla="*/ 31464 w 152096"/>
                    <a:gd name="T3" fmla="*/ 11596 h 433937"/>
                    <a:gd name="T4" fmla="*/ 439 w 152096"/>
                    <a:gd name="T5" fmla="*/ 20283 h 433937"/>
                    <a:gd name="T6" fmla="*/ 73657 w 152096"/>
                    <a:gd name="T7" fmla="*/ 261284 h 433937"/>
                    <a:gd name="T8" fmla="*/ 61992 w 152096"/>
                    <a:gd name="T9" fmla="*/ 268978 h 433937"/>
                    <a:gd name="T10" fmla="*/ 16820 w 152096"/>
                    <a:gd name="T11" fmla="*/ 418394 h 433937"/>
                    <a:gd name="T12" fmla="*/ 49086 w 152096"/>
                    <a:gd name="T13" fmla="*/ 418394 h 433937"/>
                    <a:gd name="T14" fmla="*/ 85819 w 152096"/>
                    <a:gd name="T15" fmla="*/ 292061 h 433937"/>
                    <a:gd name="T16" fmla="*/ 122056 w 152096"/>
                    <a:gd name="T17" fmla="*/ 373222 h 433937"/>
                    <a:gd name="T18" fmla="*/ 150351 w 152096"/>
                    <a:gd name="T19" fmla="*/ 357089 h 4339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108">
                  <a:extLst>
                    <a:ext uri="{FF2B5EF4-FFF2-40B4-BE49-F238E27FC236}">
                      <a16:creationId xmlns:a16="http://schemas.microsoft.com/office/drawing/2014/main" id="{E56DB639-A792-4824-8E95-D50AE9E180EB}"/>
                    </a:ext>
                  </a:extLst>
                </p:cNvPr>
                <p:cNvSpPr>
                  <a:spLocks/>
                </p:cNvSpPr>
                <p:nvPr/>
              </p:nvSpPr>
              <p:spPr bwMode="auto">
                <a:xfrm>
                  <a:off x="11556172" y="4075400"/>
                  <a:ext cx="227025" cy="393018"/>
                </a:xfrm>
                <a:custGeom>
                  <a:avLst/>
                  <a:gdLst>
                    <a:gd name="T0" fmla="*/ 226090 w 227025"/>
                    <a:gd name="T1" fmla="*/ 373200 h 393018"/>
                    <a:gd name="T2" fmla="*/ 26538 w 227025"/>
                    <a:gd name="T3" fmla="*/ 5617 h 393018"/>
                    <a:gd name="T4" fmla="*/ 3704 w 227025"/>
                    <a:gd name="T5" fmla="*/ 28451 h 393018"/>
                    <a:gd name="T6" fmla="*/ 194817 w 227025"/>
                    <a:gd name="T7" fmla="*/ 381887 h 393018"/>
                    <a:gd name="T8" fmla="*/ 226090 w 227025"/>
                    <a:gd name="T9" fmla="*/ 373200 h 3930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109">
                  <a:extLst>
                    <a:ext uri="{FF2B5EF4-FFF2-40B4-BE49-F238E27FC236}">
                      <a16:creationId xmlns:a16="http://schemas.microsoft.com/office/drawing/2014/main" id="{4C792FE4-EB29-4208-9AEF-F16052F95A21}"/>
                    </a:ext>
                  </a:extLst>
                </p:cNvPr>
                <p:cNvSpPr>
                  <a:spLocks/>
                </p:cNvSpPr>
                <p:nvPr/>
              </p:nvSpPr>
              <p:spPr bwMode="auto">
                <a:xfrm>
                  <a:off x="11227778" y="4567580"/>
                  <a:ext cx="71554" cy="334884"/>
                </a:xfrm>
                <a:custGeom>
                  <a:avLst/>
                  <a:gdLst>
                    <a:gd name="T0" fmla="*/ 70744 w 71554"/>
                    <a:gd name="T1" fmla="*/ 315120 h 334884"/>
                    <a:gd name="T2" fmla="*/ 33763 w 71554"/>
                    <a:gd name="T3" fmla="*/ 15544 h 334884"/>
                    <a:gd name="T4" fmla="*/ 1497 w 71554"/>
                    <a:gd name="T5" fmla="*/ 15544 h 334884"/>
                    <a:gd name="T6" fmla="*/ 39719 w 71554"/>
                    <a:gd name="T7" fmla="*/ 323558 h 334884"/>
                    <a:gd name="T8" fmla="*/ 70744 w 71554"/>
                    <a:gd name="T9" fmla="*/ 315120 h 3348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Freeform: Shape 27">
                <a:extLst>
                  <a:ext uri="{FF2B5EF4-FFF2-40B4-BE49-F238E27FC236}">
                    <a16:creationId xmlns:a16="http://schemas.microsoft.com/office/drawing/2014/main" id="{0AAD5A0E-BE8E-4604-A1DE-4371A1875363}"/>
                  </a:ext>
                </a:extLst>
              </p:cNvPr>
              <p:cNvSpPr>
                <a:spLocks/>
              </p:cNvSpPr>
              <p:nvPr/>
            </p:nvSpPr>
            <p:spPr bwMode="auto">
              <a:xfrm>
                <a:off x="10413197" y="3887174"/>
                <a:ext cx="497390" cy="564156"/>
              </a:xfrm>
              <a:custGeom>
                <a:avLst/>
                <a:gdLst>
                  <a:gd name="T0" fmla="*/ 497390 w 497390"/>
                  <a:gd name="T1" fmla="*/ 564156 h 564156"/>
                  <a:gd name="T2" fmla="*/ 0 w 497390"/>
                  <a:gd name="T3" fmla="*/ 564156 h 564156"/>
                  <a:gd name="T4" fmla="*/ 4219 w 497390"/>
                  <a:gd name="T5" fmla="*/ 0 h 564156"/>
                  <a:gd name="T6" fmla="*/ 497390 w 497390"/>
                  <a:gd name="T7" fmla="*/ 0 h 564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7390" h="564156">
                    <a:moveTo>
                      <a:pt x="497390" y="564156"/>
                    </a:moveTo>
                    <a:lnTo>
                      <a:pt x="0" y="564156"/>
                    </a:lnTo>
                    <a:lnTo>
                      <a:pt x="4219" y="0"/>
                    </a:lnTo>
                    <a:lnTo>
                      <a:pt x="497390" y="0"/>
                    </a:lnTo>
                    <a:lnTo>
                      <a:pt x="497390" y="564156"/>
                    </a:ln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28">
                <a:extLst>
                  <a:ext uri="{FF2B5EF4-FFF2-40B4-BE49-F238E27FC236}">
                    <a16:creationId xmlns:a16="http://schemas.microsoft.com/office/drawing/2014/main" id="{C790052B-7A02-40BF-BF5B-6EC5D5C3B451}"/>
                  </a:ext>
                </a:extLst>
              </p:cNvPr>
              <p:cNvSpPr>
                <a:spLocks/>
              </p:cNvSpPr>
              <p:nvPr/>
            </p:nvSpPr>
            <p:spPr bwMode="auto">
              <a:xfrm>
                <a:off x="10073501" y="4096406"/>
                <a:ext cx="1175719" cy="1403812"/>
              </a:xfrm>
              <a:custGeom>
                <a:avLst/>
                <a:gdLst>
                  <a:gd name="T0" fmla="*/ 974837 w 1175719"/>
                  <a:gd name="T1" fmla="*/ 63539 h 1403812"/>
                  <a:gd name="T2" fmla="*/ 836838 w 1175719"/>
                  <a:gd name="T3" fmla="*/ 0 h 1403812"/>
                  <a:gd name="T4" fmla="*/ 836838 w 1175719"/>
                  <a:gd name="T5" fmla="*/ 81409 h 1403812"/>
                  <a:gd name="T6" fmla="*/ 575237 w 1175719"/>
                  <a:gd name="T7" fmla="*/ 305285 h 1403812"/>
                  <a:gd name="T8" fmla="*/ 342426 w 1175719"/>
                  <a:gd name="T9" fmla="*/ 71233 h 1403812"/>
                  <a:gd name="T10" fmla="*/ 342426 w 1175719"/>
                  <a:gd name="T11" fmla="*/ 1489 h 1403812"/>
                  <a:gd name="T12" fmla="*/ 5124 w 1175719"/>
                  <a:gd name="T13" fmla="*/ 606598 h 1403812"/>
                  <a:gd name="T14" fmla="*/ 8847 w 1175719"/>
                  <a:gd name="T15" fmla="*/ 1403812 h 1403812"/>
                  <a:gd name="T16" fmla="*/ 1171411 w 1175719"/>
                  <a:gd name="T17" fmla="*/ 1403812 h 1403812"/>
                  <a:gd name="T18" fmla="*/ 1175134 w 1175719"/>
                  <a:gd name="T19" fmla="*/ 606598 h 1403812"/>
                  <a:gd name="T20" fmla="*/ 974837 w 1175719"/>
                  <a:gd name="T21" fmla="*/ 63539 h 14038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9">
                <a:extLst>
                  <a:ext uri="{FF2B5EF4-FFF2-40B4-BE49-F238E27FC236}">
                    <a16:creationId xmlns:a16="http://schemas.microsoft.com/office/drawing/2014/main" id="{26EDEE73-69EE-4C73-A75A-47D1745AFFDE}"/>
                  </a:ext>
                </a:extLst>
              </p:cNvPr>
              <p:cNvSpPr>
                <a:spLocks/>
              </p:cNvSpPr>
              <p:nvPr/>
            </p:nvSpPr>
            <p:spPr bwMode="auto">
              <a:xfrm>
                <a:off x="9983317" y="4059176"/>
                <a:ext cx="1369064" cy="1754269"/>
              </a:xfrm>
              <a:custGeom>
                <a:avLst/>
                <a:gdLst>
                  <a:gd name="T0" fmla="*/ 1369064 w 1369064"/>
                  <a:gd name="T1" fmla="*/ 1754269 h 1754269"/>
                  <a:gd name="T2" fmla="*/ 1295846 w 1369064"/>
                  <a:gd name="T3" fmla="*/ 630673 h 1754269"/>
                  <a:gd name="T4" fmla="*/ 1258119 w 1369064"/>
                  <a:gd name="T5" fmla="*/ 289648 h 1754269"/>
                  <a:gd name="T6" fmla="*/ 1083139 w 1369064"/>
                  <a:gd name="T7" fmla="*/ 66269 h 1754269"/>
                  <a:gd name="T8" fmla="*/ 927519 w 1369064"/>
                  <a:gd name="T9" fmla="*/ 248 h 1754269"/>
                  <a:gd name="T10" fmla="*/ 907414 w 1369064"/>
                  <a:gd name="T11" fmla="*/ 629680 h 1754269"/>
                  <a:gd name="T12" fmla="*/ 661946 w 1369064"/>
                  <a:gd name="T13" fmla="*/ 1109945 h 1754269"/>
                  <a:gd name="T14" fmla="*/ 426405 w 1369064"/>
                  <a:gd name="T15" fmla="*/ 647799 h 1754269"/>
                  <a:gd name="T16" fmla="*/ 437326 w 1369064"/>
                  <a:gd name="T17" fmla="*/ 0 h 1754269"/>
                  <a:gd name="T18" fmla="*/ 74956 w 1369064"/>
                  <a:gd name="T19" fmla="*/ 618015 h 1754269"/>
                  <a:gd name="T20" fmla="*/ 74460 w 1369064"/>
                  <a:gd name="T21" fmla="*/ 629680 h 1754269"/>
                  <a:gd name="T22" fmla="*/ 0 w 1369064"/>
                  <a:gd name="T23" fmla="*/ 1754269 h 1754269"/>
                  <a:gd name="T24" fmla="*/ 1369064 w 1369064"/>
                  <a:gd name="T25" fmla="*/ 1754269 h 1754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30">
                <a:extLst>
                  <a:ext uri="{FF2B5EF4-FFF2-40B4-BE49-F238E27FC236}">
                    <a16:creationId xmlns:a16="http://schemas.microsoft.com/office/drawing/2014/main" id="{75D49501-2BB5-4F54-9134-C4D75576ECEC}"/>
                  </a:ext>
                </a:extLst>
              </p:cNvPr>
              <p:cNvSpPr>
                <a:spLocks/>
              </p:cNvSpPr>
              <p:nvPr/>
            </p:nvSpPr>
            <p:spPr bwMode="auto">
              <a:xfrm>
                <a:off x="11251006" y="4701980"/>
                <a:ext cx="117011" cy="1111465"/>
              </a:xfrm>
              <a:custGeom>
                <a:avLst/>
                <a:gdLst>
                  <a:gd name="T0" fmla="*/ 85986 w 117011"/>
                  <a:gd name="T1" fmla="*/ 1009952 h 1111465"/>
                  <a:gd name="T2" fmla="*/ 91199 w 117011"/>
                  <a:gd name="T3" fmla="*/ 1111465 h 1111465"/>
                  <a:gd name="T4" fmla="*/ 117011 w 117011"/>
                  <a:gd name="T5" fmla="*/ 1111465 h 1111465"/>
                  <a:gd name="T6" fmla="*/ 56451 w 117011"/>
                  <a:gd name="T7" fmla="*/ 293650 h 1111465"/>
                  <a:gd name="T8" fmla="*/ 25674 w 117011"/>
                  <a:gd name="T9" fmla="*/ 12193 h 1111465"/>
                  <a:gd name="T10" fmla="*/ 110 w 117011"/>
                  <a:gd name="T11" fmla="*/ 12193 h 1111465"/>
                  <a:gd name="T12" fmla="*/ 85986 w 117011"/>
                  <a:gd name="T13" fmla="*/ 1009952 h 11114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31">
                <a:extLst>
                  <a:ext uri="{FF2B5EF4-FFF2-40B4-BE49-F238E27FC236}">
                    <a16:creationId xmlns:a16="http://schemas.microsoft.com/office/drawing/2014/main" id="{68850A99-CEF0-45B6-8085-16B3177879A8}"/>
                  </a:ext>
                </a:extLst>
              </p:cNvPr>
              <p:cNvSpPr>
                <a:spLocks/>
              </p:cNvSpPr>
              <p:nvPr/>
            </p:nvSpPr>
            <p:spPr bwMode="auto">
              <a:xfrm>
                <a:off x="10120260" y="5648144"/>
                <a:ext cx="303330" cy="25564"/>
              </a:xfrm>
              <a:custGeom>
                <a:avLst/>
                <a:gdLst>
                  <a:gd name="T0" fmla="*/ 290951 w 303330"/>
                  <a:gd name="T1" fmla="*/ 0 h 25564"/>
                  <a:gd name="T2" fmla="*/ 12472 w 303330"/>
                  <a:gd name="T3" fmla="*/ 0 h 25564"/>
                  <a:gd name="T4" fmla="*/ 12472 w 303330"/>
                  <a:gd name="T5" fmla="*/ 25565 h 25564"/>
                  <a:gd name="T6" fmla="*/ 290951 w 303330"/>
                  <a:gd name="T7" fmla="*/ 25565 h 25564"/>
                  <a:gd name="T8" fmla="*/ 290951 w 303330"/>
                  <a:gd name="T9" fmla="*/ 0 h 25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32">
                <a:extLst>
                  <a:ext uri="{FF2B5EF4-FFF2-40B4-BE49-F238E27FC236}">
                    <a16:creationId xmlns:a16="http://schemas.microsoft.com/office/drawing/2014/main" id="{20625447-B440-4366-9CE2-EF131AEEE05C}"/>
                  </a:ext>
                </a:extLst>
              </p:cNvPr>
              <p:cNvSpPr>
                <a:spLocks/>
              </p:cNvSpPr>
              <p:nvPr/>
            </p:nvSpPr>
            <p:spPr bwMode="auto">
              <a:xfrm>
                <a:off x="10899108" y="5651371"/>
                <a:ext cx="296721" cy="25566"/>
              </a:xfrm>
              <a:custGeom>
                <a:avLst/>
                <a:gdLst>
                  <a:gd name="T0" fmla="*/ 284250 w 296721"/>
                  <a:gd name="T1" fmla="*/ 0 h 25566"/>
                  <a:gd name="T2" fmla="*/ 12472 w 296721"/>
                  <a:gd name="T3" fmla="*/ 0 h 25566"/>
                  <a:gd name="T4" fmla="*/ 12472 w 296721"/>
                  <a:gd name="T5" fmla="*/ 25564 h 25566"/>
                  <a:gd name="T6" fmla="*/ 284250 w 296721"/>
                  <a:gd name="T7" fmla="*/ 25564 h 25566"/>
                  <a:gd name="T8" fmla="*/ 284250 w 296721"/>
                  <a:gd name="T9" fmla="*/ 0 h 2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aphic 4">
                <a:extLst>
                  <a:ext uri="{FF2B5EF4-FFF2-40B4-BE49-F238E27FC236}">
                    <a16:creationId xmlns:a16="http://schemas.microsoft.com/office/drawing/2014/main" id="{29985143-CC29-418E-9F07-60CA1B853D06}"/>
                  </a:ext>
                </a:extLst>
              </p:cNvPr>
              <p:cNvGrpSpPr>
                <a:grpSpLocks/>
              </p:cNvGrpSpPr>
              <p:nvPr/>
            </p:nvGrpSpPr>
            <p:grpSpPr bwMode="auto">
              <a:xfrm>
                <a:off x="8408633" y="3314331"/>
                <a:ext cx="2021128" cy="2499362"/>
                <a:chOff x="8408633" y="3314331"/>
                <a:chExt cx="2021128" cy="2499362"/>
              </a:xfrm>
            </p:grpSpPr>
            <p:grpSp>
              <p:nvGrpSpPr>
                <p:cNvPr id="79" name="Graphic 4">
                  <a:extLst>
                    <a:ext uri="{FF2B5EF4-FFF2-40B4-BE49-F238E27FC236}">
                      <a16:creationId xmlns:a16="http://schemas.microsoft.com/office/drawing/2014/main" id="{BE6D46F6-3F97-4177-9D30-05F1FD451F4B}"/>
                    </a:ext>
                  </a:extLst>
                </p:cNvPr>
                <p:cNvGrpSpPr>
                  <a:grpSpLocks/>
                </p:cNvGrpSpPr>
                <p:nvPr/>
              </p:nvGrpSpPr>
              <p:grpSpPr bwMode="auto">
                <a:xfrm>
                  <a:off x="8408633" y="3314331"/>
                  <a:ext cx="532978" cy="711598"/>
                  <a:chOff x="8408633" y="3314331"/>
                  <a:chExt cx="532978" cy="711598"/>
                </a:xfrm>
              </p:grpSpPr>
              <p:sp>
                <p:nvSpPr>
                  <p:cNvPr id="83" name="Freeform: Shape 94">
                    <a:extLst>
                      <a:ext uri="{FF2B5EF4-FFF2-40B4-BE49-F238E27FC236}">
                        <a16:creationId xmlns:a16="http://schemas.microsoft.com/office/drawing/2014/main" id="{3DFC441A-1CD6-42A9-97CB-2C747CB07AA1}"/>
                      </a:ext>
                    </a:extLst>
                  </p:cNvPr>
                  <p:cNvSpPr>
                    <a:spLocks/>
                  </p:cNvSpPr>
                  <p:nvPr/>
                </p:nvSpPr>
                <p:spPr bwMode="auto">
                  <a:xfrm>
                    <a:off x="8519087" y="3532684"/>
                    <a:ext cx="412943" cy="489509"/>
                  </a:xfrm>
                  <a:custGeom>
                    <a:avLst/>
                    <a:gdLst>
                      <a:gd name="T0" fmla="*/ 300177 w 412943"/>
                      <a:gd name="T1" fmla="*/ 489510 h 489509"/>
                      <a:gd name="T2" fmla="*/ 204124 w 412943"/>
                      <a:gd name="T3" fmla="*/ 419766 h 489509"/>
                      <a:gd name="T4" fmla="*/ 83748 w 412943"/>
                      <a:gd name="T5" fmla="*/ 392216 h 489509"/>
                      <a:gd name="T6" fmla="*/ 51978 w 412943"/>
                      <a:gd name="T7" fmla="*/ 369630 h 489509"/>
                      <a:gd name="T8" fmla="*/ 44532 w 412943"/>
                      <a:gd name="T9" fmla="*/ 332400 h 489509"/>
                      <a:gd name="T10" fmla="*/ 52475 w 412943"/>
                      <a:gd name="T11" fmla="*/ 321231 h 489509"/>
                      <a:gd name="T12" fmla="*/ 40313 w 412943"/>
                      <a:gd name="T13" fmla="*/ 317012 h 489509"/>
                      <a:gd name="T14" fmla="*/ 105 w 412943"/>
                      <a:gd name="T15" fmla="*/ 267372 h 489509"/>
                      <a:gd name="T16" fmla="*/ 22691 w 412943"/>
                      <a:gd name="T17" fmla="*/ 220710 h 489509"/>
                      <a:gd name="T18" fmla="*/ 49993 w 412943"/>
                      <a:gd name="T19" fmla="*/ 205570 h 489509"/>
                      <a:gd name="T20" fmla="*/ 11522 w 412943"/>
                      <a:gd name="T21" fmla="*/ 173304 h 489509"/>
                      <a:gd name="T22" fmla="*/ 18720 w 412943"/>
                      <a:gd name="T23" fmla="*/ 114481 h 489509"/>
                      <a:gd name="T24" fmla="*/ 55453 w 412943"/>
                      <a:gd name="T25" fmla="*/ 97356 h 489509"/>
                      <a:gd name="T26" fmla="*/ 196430 w 412943"/>
                      <a:gd name="T27" fmla="*/ 5770 h 489509"/>
                      <a:gd name="T28" fmla="*/ 310601 w 412943"/>
                      <a:gd name="T29" fmla="*/ 23889 h 489509"/>
                      <a:gd name="T30" fmla="*/ 349320 w 412943"/>
                      <a:gd name="T31" fmla="*/ 100086 h 489509"/>
                      <a:gd name="T32" fmla="*/ 411370 w 412943"/>
                      <a:gd name="T33" fmla="*/ 307332 h 489509"/>
                      <a:gd name="T34" fmla="*/ 300177 w 412943"/>
                      <a:gd name="T35" fmla="*/ 489510 h 489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95">
                    <a:extLst>
                      <a:ext uri="{FF2B5EF4-FFF2-40B4-BE49-F238E27FC236}">
                        <a16:creationId xmlns:a16="http://schemas.microsoft.com/office/drawing/2014/main" id="{F20E4372-8FAA-4A24-9216-3F3E7A960592}"/>
                      </a:ext>
                    </a:extLst>
                  </p:cNvPr>
                  <p:cNvSpPr>
                    <a:spLocks/>
                  </p:cNvSpPr>
                  <p:nvPr/>
                </p:nvSpPr>
                <p:spPr bwMode="auto">
                  <a:xfrm>
                    <a:off x="8628596" y="3689109"/>
                    <a:ext cx="161939" cy="221395"/>
                  </a:xfrm>
                  <a:custGeom>
                    <a:avLst/>
                    <a:gdLst>
                      <a:gd name="T0" fmla="*/ 136809 w 161939"/>
                      <a:gd name="T1" fmla="*/ 19610 h 221395"/>
                      <a:gd name="T2" fmla="*/ 23879 w 161939"/>
                      <a:gd name="T3" fmla="*/ 3974 h 221395"/>
                      <a:gd name="T4" fmla="*/ 52 w 161939"/>
                      <a:gd name="T5" fmla="*/ 23333 h 221395"/>
                      <a:gd name="T6" fmla="*/ 13951 w 161939"/>
                      <a:gd name="T7" fmla="*/ 47408 h 221395"/>
                      <a:gd name="T8" fmla="*/ 62846 w 161939"/>
                      <a:gd name="T9" fmla="*/ 92580 h 221395"/>
                      <a:gd name="T10" fmla="*/ 86921 w 161939"/>
                      <a:gd name="T11" fmla="*/ 150659 h 221395"/>
                      <a:gd name="T12" fmla="*/ 101565 w 161939"/>
                      <a:gd name="T13" fmla="*/ 209979 h 221395"/>
                      <a:gd name="T14" fmla="*/ 125640 w 161939"/>
                      <a:gd name="T15" fmla="*/ 221396 h 221395"/>
                      <a:gd name="T16" fmla="*/ 151453 w 161939"/>
                      <a:gd name="T17" fmla="*/ 205759 h 221395"/>
                      <a:gd name="T18" fmla="*/ 160388 w 161939"/>
                      <a:gd name="T19" fmla="*/ 176224 h 221395"/>
                      <a:gd name="T20" fmla="*/ 161877 w 161939"/>
                      <a:gd name="T21" fmla="*/ 144454 h 221395"/>
                      <a:gd name="T22" fmla="*/ 153935 w 161939"/>
                      <a:gd name="T23" fmla="*/ 72724 h 221395"/>
                      <a:gd name="T24" fmla="*/ 136809 w 161939"/>
                      <a:gd name="T25" fmla="*/ 19610 h 221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96">
                    <a:extLst>
                      <a:ext uri="{FF2B5EF4-FFF2-40B4-BE49-F238E27FC236}">
                        <a16:creationId xmlns:a16="http://schemas.microsoft.com/office/drawing/2014/main" id="{8822B530-A3EA-42A7-8004-A1C5DD769783}"/>
                      </a:ext>
                    </a:extLst>
                  </p:cNvPr>
                  <p:cNvSpPr>
                    <a:spLocks/>
                  </p:cNvSpPr>
                  <p:nvPr/>
                </p:nvSpPr>
                <p:spPr bwMode="auto">
                  <a:xfrm>
                    <a:off x="8427989" y="3338233"/>
                    <a:ext cx="244589" cy="319356"/>
                  </a:xfrm>
                  <a:custGeom>
                    <a:avLst/>
                    <a:gdLst>
                      <a:gd name="T0" fmla="*/ 170626 w 244589"/>
                      <a:gd name="T1" fmla="*/ 319357 h 319356"/>
                      <a:gd name="T2" fmla="*/ 19225 w 244589"/>
                      <a:gd name="T3" fmla="*/ 76370 h 319356"/>
                      <a:gd name="T4" fmla="*/ 362 w 244589"/>
                      <a:gd name="T5" fmla="*/ 37403 h 319356"/>
                      <a:gd name="T6" fmla="*/ 18480 w 244589"/>
                      <a:gd name="T7" fmla="*/ 1414 h 319356"/>
                      <a:gd name="T8" fmla="*/ 65886 w 244589"/>
                      <a:gd name="T9" fmla="*/ 24745 h 319356"/>
                      <a:gd name="T10" fmla="*/ 244589 w 244589"/>
                      <a:gd name="T11" fmla="*/ 249117 h 319356"/>
                      <a:gd name="T12" fmla="*/ 170626 w 244589"/>
                      <a:gd name="T13" fmla="*/ 319357 h 3193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97">
                    <a:extLst>
                      <a:ext uri="{FF2B5EF4-FFF2-40B4-BE49-F238E27FC236}">
                        <a16:creationId xmlns:a16="http://schemas.microsoft.com/office/drawing/2014/main" id="{D334F350-AF50-4487-AF35-1B523F6C844C}"/>
                      </a:ext>
                    </a:extLst>
                  </p:cNvPr>
                  <p:cNvSpPr>
                    <a:spLocks/>
                  </p:cNvSpPr>
                  <p:nvPr/>
                </p:nvSpPr>
                <p:spPr bwMode="auto">
                  <a:xfrm>
                    <a:off x="8889879" y="3760712"/>
                    <a:ext cx="51731" cy="85632"/>
                  </a:xfrm>
                  <a:custGeom>
                    <a:avLst/>
                    <a:gdLst>
                      <a:gd name="T0" fmla="*/ 370 w 51731"/>
                      <a:gd name="T1" fmla="*/ 11794 h 85632"/>
                      <a:gd name="T2" fmla="*/ 33629 w 51731"/>
                      <a:gd name="T3" fmla="*/ 80794 h 85632"/>
                      <a:gd name="T4" fmla="*/ 46783 w 51731"/>
                      <a:gd name="T5" fmla="*/ 84268 h 85632"/>
                      <a:gd name="T6" fmla="*/ 50258 w 51731"/>
                      <a:gd name="T7" fmla="*/ 71114 h 85632"/>
                      <a:gd name="T8" fmla="*/ 18985 w 51731"/>
                      <a:gd name="T9" fmla="*/ 6831 h 85632"/>
                      <a:gd name="T10" fmla="*/ 370 w 51731"/>
                      <a:gd name="T11" fmla="*/ 11794 h 85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98">
                    <a:extLst>
                      <a:ext uri="{FF2B5EF4-FFF2-40B4-BE49-F238E27FC236}">
                        <a16:creationId xmlns:a16="http://schemas.microsoft.com/office/drawing/2014/main" id="{0AD9405D-61B4-43A5-841F-106AA08043D2}"/>
                      </a:ext>
                    </a:extLst>
                  </p:cNvPr>
                  <p:cNvSpPr>
                    <a:spLocks/>
                  </p:cNvSpPr>
                  <p:nvPr/>
                </p:nvSpPr>
                <p:spPr bwMode="auto">
                  <a:xfrm>
                    <a:off x="8408633" y="3314331"/>
                    <a:ext cx="491332" cy="415981"/>
                  </a:xfrm>
                  <a:custGeom>
                    <a:avLst/>
                    <a:gdLst>
                      <a:gd name="T0" fmla="*/ 462753 w 491332"/>
                      <a:gd name="T1" fmla="*/ 404812 h 415981"/>
                      <a:gd name="T2" fmla="*/ 443145 w 491332"/>
                      <a:gd name="T3" fmla="*/ 318936 h 415981"/>
                      <a:gd name="T4" fmla="*/ 377621 w 491332"/>
                      <a:gd name="T5" fmla="*/ 228839 h 415981"/>
                      <a:gd name="T6" fmla="*/ 319294 w 491332"/>
                      <a:gd name="T7" fmla="*/ 237774 h 415981"/>
                      <a:gd name="T8" fmla="*/ 212568 w 491332"/>
                      <a:gd name="T9" fmla="*/ 311738 h 415981"/>
                      <a:gd name="T10" fmla="*/ 210831 w 491332"/>
                      <a:gd name="T11" fmla="*/ 341274 h 415981"/>
                      <a:gd name="T12" fmla="*/ 251039 w 491332"/>
                      <a:gd name="T13" fmla="*/ 355917 h 415981"/>
                      <a:gd name="T14" fmla="*/ 300927 w 491332"/>
                      <a:gd name="T15" fmla="*/ 352939 h 415981"/>
                      <a:gd name="T16" fmla="*/ 363722 w 491332"/>
                      <a:gd name="T17" fmla="*/ 375525 h 415981"/>
                      <a:gd name="T18" fmla="*/ 353049 w 491332"/>
                      <a:gd name="T19" fmla="*/ 400593 h 415981"/>
                      <a:gd name="T20" fmla="*/ 301175 w 491332"/>
                      <a:gd name="T21" fmla="*/ 382226 h 415981"/>
                      <a:gd name="T22" fmla="*/ 277596 w 491332"/>
                      <a:gd name="T23" fmla="*/ 383467 h 415981"/>
                      <a:gd name="T24" fmla="*/ 214802 w 491332"/>
                      <a:gd name="T25" fmla="*/ 379000 h 415981"/>
                      <a:gd name="T26" fmla="*/ 179558 w 491332"/>
                      <a:gd name="T27" fmla="*/ 306277 h 415981"/>
                      <a:gd name="T28" fmla="*/ 203385 w 491332"/>
                      <a:gd name="T29" fmla="*/ 280465 h 415981"/>
                      <a:gd name="T30" fmla="*/ 231183 w 491332"/>
                      <a:gd name="T31" fmla="*/ 254156 h 415981"/>
                      <a:gd name="T32" fmla="*/ 95667 w 491332"/>
                      <a:gd name="T33" fmla="*/ 79424 h 415981"/>
                      <a:gd name="T34" fmla="*/ 44290 w 491332"/>
                      <a:gd name="T35" fmla="*/ 29287 h 415981"/>
                      <a:gd name="T36" fmla="*/ 32624 w 491332"/>
                      <a:gd name="T37" fmla="*/ 66269 h 415981"/>
                      <a:gd name="T38" fmla="*/ 84250 w 491332"/>
                      <a:gd name="T39" fmla="*/ 156365 h 415981"/>
                      <a:gd name="T40" fmla="*/ 161688 w 491332"/>
                      <a:gd name="T41" fmla="*/ 270040 h 415981"/>
                      <a:gd name="T42" fmla="*/ 156476 w 491332"/>
                      <a:gd name="T43" fmla="*/ 290393 h 415981"/>
                      <a:gd name="T44" fmla="*/ 136620 w 491332"/>
                      <a:gd name="T45" fmla="*/ 285429 h 415981"/>
                      <a:gd name="T46" fmla="*/ 17981 w 491332"/>
                      <a:gd name="T47" fmla="*/ 105981 h 415981"/>
                      <a:gd name="T48" fmla="*/ 39326 w 491332"/>
                      <a:gd name="T49" fmla="*/ 248 h 415981"/>
                      <a:gd name="T50" fmla="*/ 91944 w 491332"/>
                      <a:gd name="T51" fmla="*/ 27302 h 415981"/>
                      <a:gd name="T52" fmla="*/ 132649 w 491332"/>
                      <a:gd name="T53" fmla="*/ 79424 h 415981"/>
                      <a:gd name="T54" fmla="*/ 255755 w 491332"/>
                      <a:gd name="T55" fmla="*/ 238271 h 415981"/>
                      <a:gd name="T56" fmla="*/ 366452 w 491332"/>
                      <a:gd name="T57" fmla="*/ 198063 h 415981"/>
                      <a:gd name="T58" fmla="*/ 449350 w 491332"/>
                      <a:gd name="T59" fmla="*/ 249192 h 415981"/>
                      <a:gd name="T60" fmla="*/ 473673 w 491332"/>
                      <a:gd name="T61" fmla="*/ 319928 h 415981"/>
                      <a:gd name="T62" fmla="*/ 480623 w 491332"/>
                      <a:gd name="T63" fmla="*/ 414492 h 4159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99">
                    <a:extLst>
                      <a:ext uri="{FF2B5EF4-FFF2-40B4-BE49-F238E27FC236}">
                        <a16:creationId xmlns:a16="http://schemas.microsoft.com/office/drawing/2014/main" id="{D2BBF26B-F715-4616-859F-981C28B91646}"/>
                      </a:ext>
                    </a:extLst>
                  </p:cNvPr>
                  <p:cNvSpPr>
                    <a:spLocks/>
                  </p:cNvSpPr>
                  <p:nvPr/>
                </p:nvSpPr>
                <p:spPr bwMode="auto">
                  <a:xfrm>
                    <a:off x="8505699" y="3610184"/>
                    <a:ext cx="254999" cy="346485"/>
                  </a:xfrm>
                  <a:custGeom>
                    <a:avLst/>
                    <a:gdLst>
                      <a:gd name="T0" fmla="*/ 168866 w 254999"/>
                      <a:gd name="T1" fmla="*/ 343755 h 346485"/>
                      <a:gd name="T2" fmla="*/ 104830 w 254999"/>
                      <a:gd name="T3" fmla="*/ 327871 h 346485"/>
                      <a:gd name="T4" fmla="*/ 49730 w 254999"/>
                      <a:gd name="T5" fmla="*/ 251426 h 346485"/>
                      <a:gd name="T6" fmla="*/ 4062 w 254999"/>
                      <a:gd name="T7" fmla="*/ 183171 h 346485"/>
                      <a:gd name="T8" fmla="*/ 16224 w 254999"/>
                      <a:gd name="T9" fmla="*/ 120873 h 346485"/>
                      <a:gd name="T10" fmla="*/ 66360 w 254999"/>
                      <a:gd name="T11" fmla="*/ 745 h 346485"/>
                      <a:gd name="T12" fmla="*/ 84478 w 254999"/>
                      <a:gd name="T13" fmla="*/ 12162 h 346485"/>
                      <a:gd name="T14" fmla="*/ 31116 w 254999"/>
                      <a:gd name="T15" fmla="*/ 64284 h 346485"/>
                      <a:gd name="T16" fmla="*/ 86216 w 254999"/>
                      <a:gd name="T17" fmla="*/ 117150 h 346485"/>
                      <a:gd name="T18" fmla="*/ 116248 w 254999"/>
                      <a:gd name="T19" fmla="*/ 118143 h 346485"/>
                      <a:gd name="T20" fmla="*/ 180531 w 254999"/>
                      <a:gd name="T21" fmla="*/ 109952 h 346485"/>
                      <a:gd name="T22" fmla="*/ 185743 w 254999"/>
                      <a:gd name="T23" fmla="*/ 90841 h 346485"/>
                      <a:gd name="T24" fmla="*/ 209571 w 254999"/>
                      <a:gd name="T25" fmla="*/ 85380 h 346485"/>
                      <a:gd name="T26" fmla="*/ 205599 w 254999"/>
                      <a:gd name="T27" fmla="*/ 129063 h 346485"/>
                      <a:gd name="T28" fmla="*/ 114510 w 254999"/>
                      <a:gd name="T29" fmla="*/ 147430 h 346485"/>
                      <a:gd name="T30" fmla="*/ 85223 w 254999"/>
                      <a:gd name="T31" fmla="*/ 146685 h 346485"/>
                      <a:gd name="T32" fmla="*/ 60403 w 254999"/>
                      <a:gd name="T33" fmla="*/ 147678 h 346485"/>
                      <a:gd name="T34" fmla="*/ 122453 w 254999"/>
                      <a:gd name="T35" fmla="*/ 235044 h 346485"/>
                      <a:gd name="T36" fmla="*/ 179787 w 254999"/>
                      <a:gd name="T37" fmla="*/ 238023 h 346485"/>
                      <a:gd name="T38" fmla="*/ 212301 w 254999"/>
                      <a:gd name="T39" fmla="*/ 221890 h 346485"/>
                      <a:gd name="T40" fmla="*/ 210811 w 254999"/>
                      <a:gd name="T41" fmla="*/ 188135 h 346485"/>
                      <a:gd name="T42" fmla="*/ 236376 w 254999"/>
                      <a:gd name="T43" fmla="*/ 187638 h 346485"/>
                      <a:gd name="T44" fmla="*/ 205103 w 254999"/>
                      <a:gd name="T45" fmla="*/ 264084 h 346485"/>
                      <a:gd name="T46" fmla="*/ 164150 w 254999"/>
                      <a:gd name="T47" fmla="*/ 266814 h 346485"/>
                      <a:gd name="T48" fmla="*/ 116248 w 254999"/>
                      <a:gd name="T49" fmla="*/ 264084 h 346485"/>
                      <a:gd name="T50" fmla="*/ 79018 w 254999"/>
                      <a:gd name="T51" fmla="*/ 261353 h 346485"/>
                      <a:gd name="T52" fmla="*/ 84478 w 254999"/>
                      <a:gd name="T53" fmla="*/ 286173 h 346485"/>
                      <a:gd name="T54" fmla="*/ 126672 w 254999"/>
                      <a:gd name="T55" fmla="*/ 304788 h 346485"/>
                      <a:gd name="T56" fmla="*/ 199643 w 254999"/>
                      <a:gd name="T57" fmla="*/ 317198 h 346485"/>
                      <a:gd name="T58" fmla="*/ 217513 w 254999"/>
                      <a:gd name="T59" fmla="*/ 313227 h 346485"/>
                      <a:gd name="T60" fmla="*/ 224959 w 254999"/>
                      <a:gd name="T61" fmla="*/ 277735 h 346485"/>
                      <a:gd name="T62" fmla="*/ 238113 w 254999"/>
                      <a:gd name="T63" fmla="*/ 269296 h 346485"/>
                      <a:gd name="T64" fmla="*/ 230916 w 254999"/>
                      <a:gd name="T65" fmla="*/ 339288 h 3464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100">
                    <a:extLst>
                      <a:ext uri="{FF2B5EF4-FFF2-40B4-BE49-F238E27FC236}">
                        <a16:creationId xmlns:a16="http://schemas.microsoft.com/office/drawing/2014/main" id="{C84D0B70-F2FD-4575-A327-D26788E23457}"/>
                      </a:ext>
                    </a:extLst>
                  </p:cNvPr>
                  <p:cNvSpPr>
                    <a:spLocks/>
                  </p:cNvSpPr>
                  <p:nvPr/>
                </p:nvSpPr>
                <p:spPr bwMode="auto">
                  <a:xfrm>
                    <a:off x="8729416" y="3946108"/>
                    <a:ext cx="93804" cy="79822"/>
                  </a:xfrm>
                  <a:custGeom>
                    <a:avLst/>
                    <a:gdLst>
                      <a:gd name="T0" fmla="*/ 4964 w 93804"/>
                      <a:gd name="T1" fmla="*/ 17760 h 79822"/>
                      <a:gd name="T2" fmla="*/ 75701 w 93804"/>
                      <a:gd name="T3" fmla="*/ 75094 h 79822"/>
                      <a:gd name="T4" fmla="*/ 88855 w 93804"/>
                      <a:gd name="T5" fmla="*/ 78569 h 79822"/>
                      <a:gd name="T6" fmla="*/ 92330 w 93804"/>
                      <a:gd name="T7" fmla="*/ 65414 h 79822"/>
                      <a:gd name="T8" fmla="*/ 14396 w 93804"/>
                      <a:gd name="T9" fmla="*/ 1131 h 79822"/>
                      <a:gd name="T10" fmla="*/ 1241 w 93804"/>
                      <a:gd name="T11" fmla="*/ 4854 h 79822"/>
                      <a:gd name="T12" fmla="*/ 4964 w 93804"/>
                      <a:gd name="T13" fmla="*/ 17760 h 79822"/>
                      <a:gd name="T14" fmla="*/ 4964 w 93804"/>
                      <a:gd name="T15" fmla="*/ 17760 h 798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0" name="Freeform: Shape 91">
                  <a:extLst>
                    <a:ext uri="{FF2B5EF4-FFF2-40B4-BE49-F238E27FC236}">
                      <a16:creationId xmlns:a16="http://schemas.microsoft.com/office/drawing/2014/main" id="{FE2CF89A-2939-442B-842A-33FA5729DFBF}"/>
                    </a:ext>
                  </a:extLst>
                </p:cNvPr>
                <p:cNvSpPr>
                  <a:spLocks/>
                </p:cNvSpPr>
                <p:nvPr/>
              </p:nvSpPr>
              <p:spPr bwMode="auto">
                <a:xfrm>
                  <a:off x="8781534" y="3756360"/>
                  <a:ext cx="1571931" cy="968981"/>
                </a:xfrm>
                <a:custGeom>
                  <a:avLst/>
                  <a:gdLst>
                    <a:gd name="T0" fmla="*/ 1548516 w 1571931"/>
                    <a:gd name="T1" fmla="*/ 394898 h 968981"/>
                    <a:gd name="T2" fmla="*/ 813847 w 1571931"/>
                    <a:gd name="T3" fmla="*/ 299838 h 968981"/>
                    <a:gd name="T4" fmla="*/ 159099 w 1571931"/>
                    <a:gd name="T5" fmla="*/ 3737 h 968981"/>
                    <a:gd name="T6" fmla="*/ 19363 w 1571931"/>
                    <a:gd name="T7" fmla="*/ 340046 h 968981"/>
                    <a:gd name="T8" fmla="*/ 1386194 w 1571931"/>
                    <a:gd name="T9" fmla="*/ 968982 h 968981"/>
                    <a:gd name="T10" fmla="*/ 1548516 w 1571931"/>
                    <a:gd name="T11" fmla="*/ 394898 h 9689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92">
                  <a:extLst>
                    <a:ext uri="{FF2B5EF4-FFF2-40B4-BE49-F238E27FC236}">
                      <a16:creationId xmlns:a16="http://schemas.microsoft.com/office/drawing/2014/main" id="{DE3CA8AB-4A58-4CB6-865A-5FFCED569607}"/>
                    </a:ext>
                  </a:extLst>
                </p:cNvPr>
                <p:cNvSpPr>
                  <a:spLocks/>
                </p:cNvSpPr>
                <p:nvPr/>
              </p:nvSpPr>
              <p:spPr bwMode="auto">
                <a:xfrm>
                  <a:off x="8773843" y="3741298"/>
                  <a:ext cx="1655918" cy="421325"/>
                </a:xfrm>
                <a:custGeom>
                  <a:avLst/>
                  <a:gdLst>
                    <a:gd name="T0" fmla="*/ 1639603 w 1655918"/>
                    <a:gd name="T1" fmla="*/ 279904 h 421325"/>
                    <a:gd name="T2" fmla="*/ 1472317 w 1655918"/>
                    <a:gd name="T3" fmla="*/ 386877 h 421325"/>
                    <a:gd name="T4" fmla="*/ 1467849 w 1655918"/>
                    <a:gd name="T5" fmla="*/ 386133 h 421325"/>
                    <a:gd name="T6" fmla="*/ 930747 w 1655918"/>
                    <a:gd name="T7" fmla="*/ 324331 h 421325"/>
                    <a:gd name="T8" fmla="*/ 417968 w 1655918"/>
                    <a:gd name="T9" fmla="*/ 152578 h 421325"/>
                    <a:gd name="T10" fmla="*/ 149665 w 1655918"/>
                    <a:gd name="T11" fmla="*/ 10360 h 421325"/>
                    <a:gd name="T12" fmla="*/ 148424 w 1655918"/>
                    <a:gd name="T13" fmla="*/ 9615 h 421325"/>
                    <a:gd name="T14" fmla="*/ 122860 w 1655918"/>
                    <a:gd name="T15" fmla="*/ 4900 h 421325"/>
                    <a:gd name="T16" fmla="*/ 1 w 1655918"/>
                    <a:gd name="T17" fmla="*/ 304227 h 421325"/>
                    <a:gd name="T18" fmla="*/ 32267 w 1655918"/>
                    <a:gd name="T19" fmla="*/ 304227 h 421325"/>
                    <a:gd name="T20" fmla="*/ 135022 w 1655918"/>
                    <a:gd name="T21" fmla="*/ 39151 h 421325"/>
                    <a:gd name="T22" fmla="*/ 627944 w 1655918"/>
                    <a:gd name="T23" fmla="*/ 271465 h 421325"/>
                    <a:gd name="T24" fmla="*/ 1160331 w 1655918"/>
                    <a:gd name="T25" fmla="*/ 397302 h 421325"/>
                    <a:gd name="T26" fmla="*/ 1463630 w 1655918"/>
                    <a:gd name="T27" fmla="*/ 418399 h 421325"/>
                    <a:gd name="T28" fmla="*/ 1480259 w 1655918"/>
                    <a:gd name="T29" fmla="*/ 419143 h 421325"/>
                    <a:gd name="T30" fmla="*/ 1646304 w 1655918"/>
                    <a:gd name="T31" fmla="*/ 317630 h 421325"/>
                    <a:gd name="T32" fmla="*/ 1639603 w 1655918"/>
                    <a:gd name="T33" fmla="*/ 279904 h 4213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93">
                  <a:extLst>
                    <a:ext uri="{FF2B5EF4-FFF2-40B4-BE49-F238E27FC236}">
                      <a16:creationId xmlns:a16="http://schemas.microsoft.com/office/drawing/2014/main" id="{7F2FB52A-298A-44FB-A958-DB71806F44C6}"/>
                    </a:ext>
                  </a:extLst>
                </p:cNvPr>
                <p:cNvSpPr>
                  <a:spLocks/>
                </p:cNvSpPr>
                <p:nvPr/>
              </p:nvSpPr>
              <p:spPr bwMode="auto">
                <a:xfrm>
                  <a:off x="8851990" y="4119473"/>
                  <a:ext cx="1238073" cy="1694220"/>
                </a:xfrm>
                <a:custGeom>
                  <a:avLst/>
                  <a:gdLst>
                    <a:gd name="T0" fmla="*/ 1174513 w 1238073"/>
                    <a:gd name="T1" fmla="*/ 1088367 h 1694220"/>
                    <a:gd name="T2" fmla="*/ 1133312 w 1238073"/>
                    <a:gd name="T3" fmla="*/ 1587991 h 1694220"/>
                    <a:gd name="T4" fmla="*/ 1123136 w 1238073"/>
                    <a:gd name="T5" fmla="*/ 1694220 h 1694220"/>
                    <a:gd name="T6" fmla="*/ 1155402 w 1238073"/>
                    <a:gd name="T7" fmla="*/ 1694220 h 1694220"/>
                    <a:gd name="T8" fmla="*/ 1184689 w 1238073"/>
                    <a:gd name="T9" fmla="*/ 1369080 h 1694220"/>
                    <a:gd name="T10" fmla="*/ 1221422 w 1238073"/>
                    <a:gd name="T11" fmla="*/ 869207 h 1694220"/>
                    <a:gd name="T12" fmla="*/ 1237307 w 1238073"/>
                    <a:gd name="T13" fmla="*/ 596189 h 1694220"/>
                    <a:gd name="T14" fmla="*/ 1237555 w 1238073"/>
                    <a:gd name="T15" fmla="*/ 593459 h 1694220"/>
                    <a:gd name="T16" fmla="*/ 1238052 w 1238073"/>
                    <a:gd name="T17" fmla="*/ 585516 h 1694220"/>
                    <a:gd name="T18" fmla="*/ 1210750 w 1238073"/>
                    <a:gd name="T19" fmla="*/ 574347 h 1694220"/>
                    <a:gd name="T20" fmla="*/ 734208 w 1238073"/>
                    <a:gd name="T21" fmla="*/ 403835 h 1694220"/>
                    <a:gd name="T22" fmla="*/ 270325 w 1238073"/>
                    <a:gd name="T23" fmla="*/ 164819 h 1694220"/>
                    <a:gd name="T24" fmla="*/ 23367 w 1238073"/>
                    <a:gd name="T25" fmla="*/ 2994 h 1694220"/>
                    <a:gd name="T26" fmla="*/ 6986 w 1238073"/>
                    <a:gd name="T27" fmla="*/ 30792 h 1694220"/>
                    <a:gd name="T28" fmla="*/ 455481 w 1238073"/>
                    <a:gd name="T29" fmla="*/ 306044 h 1694220"/>
                    <a:gd name="T30" fmla="*/ 934505 w 1238073"/>
                    <a:gd name="T31" fmla="*/ 518254 h 1694220"/>
                    <a:gd name="T32" fmla="*/ 1204545 w 1238073"/>
                    <a:gd name="T33" fmla="*/ 606117 h 1694220"/>
                    <a:gd name="T34" fmla="*/ 1174513 w 1238073"/>
                    <a:gd name="T35" fmla="*/ 1088367 h 16942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3" name="Graphic 4">
                <a:extLst>
                  <a:ext uri="{FF2B5EF4-FFF2-40B4-BE49-F238E27FC236}">
                    <a16:creationId xmlns:a16="http://schemas.microsoft.com/office/drawing/2014/main" id="{F5FD339D-FA37-4961-B264-D30B2FDE3141}"/>
                  </a:ext>
                </a:extLst>
              </p:cNvPr>
              <p:cNvGrpSpPr>
                <a:grpSpLocks/>
              </p:cNvGrpSpPr>
              <p:nvPr/>
            </p:nvGrpSpPr>
            <p:grpSpPr bwMode="auto">
              <a:xfrm>
                <a:off x="9635854" y="2992117"/>
                <a:ext cx="2029993" cy="751396"/>
                <a:chOff x="9635854" y="2992117"/>
                <a:chExt cx="2029993" cy="751396"/>
              </a:xfrm>
            </p:grpSpPr>
            <p:grpSp>
              <p:nvGrpSpPr>
                <p:cNvPr id="73" name="Graphic 4">
                  <a:extLst>
                    <a:ext uri="{FF2B5EF4-FFF2-40B4-BE49-F238E27FC236}">
                      <a16:creationId xmlns:a16="http://schemas.microsoft.com/office/drawing/2014/main" id="{EE81336F-D9DE-45E1-8492-3B55120E9CA4}"/>
                    </a:ext>
                  </a:extLst>
                </p:cNvPr>
                <p:cNvGrpSpPr>
                  <a:grpSpLocks/>
                </p:cNvGrpSpPr>
                <p:nvPr/>
              </p:nvGrpSpPr>
              <p:grpSpPr bwMode="auto">
                <a:xfrm>
                  <a:off x="9635854" y="3377070"/>
                  <a:ext cx="399749" cy="366442"/>
                  <a:chOff x="9635854" y="3377070"/>
                  <a:chExt cx="399749" cy="366442"/>
                </a:xfrm>
              </p:grpSpPr>
              <p:sp>
                <p:nvSpPr>
                  <p:cNvPr id="77" name="Freeform: Shape 88">
                    <a:extLst>
                      <a:ext uri="{FF2B5EF4-FFF2-40B4-BE49-F238E27FC236}">
                        <a16:creationId xmlns:a16="http://schemas.microsoft.com/office/drawing/2014/main" id="{2D99CF0D-B9A4-4568-9F61-FB3864B0E819}"/>
                      </a:ext>
                    </a:extLst>
                  </p:cNvPr>
                  <p:cNvSpPr>
                    <a:spLocks/>
                  </p:cNvSpPr>
                  <p:nvPr/>
                </p:nvSpPr>
                <p:spPr bwMode="auto">
                  <a:xfrm>
                    <a:off x="9635854" y="3377070"/>
                    <a:ext cx="399749" cy="366442"/>
                  </a:xfrm>
                  <a:custGeom>
                    <a:avLst/>
                    <a:gdLst>
                      <a:gd name="T0" fmla="*/ 365333 w 399749"/>
                      <a:gd name="T1" fmla="*/ 350512 h 366442"/>
                      <a:gd name="T2" fmla="*/ 2963 w 399749"/>
                      <a:gd name="T3" fmla="*/ 143514 h 366442"/>
                      <a:gd name="T4" fmla="*/ 115893 w 399749"/>
                      <a:gd name="T5" fmla="*/ 8990 h 366442"/>
                      <a:gd name="T6" fmla="*/ 397103 w 399749"/>
                      <a:gd name="T7" fmla="*/ 179255 h 366442"/>
                      <a:gd name="T8" fmla="*/ 365333 w 399749"/>
                      <a:gd name="T9" fmla="*/ 350512 h 366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89">
                    <a:extLst>
                      <a:ext uri="{FF2B5EF4-FFF2-40B4-BE49-F238E27FC236}">
                        <a16:creationId xmlns:a16="http://schemas.microsoft.com/office/drawing/2014/main" id="{0A4D6705-E834-4466-BD19-D29D22A71240}"/>
                      </a:ext>
                    </a:extLst>
                  </p:cNvPr>
                  <p:cNvSpPr>
                    <a:spLocks/>
                  </p:cNvSpPr>
                  <p:nvPr/>
                </p:nvSpPr>
                <p:spPr bwMode="auto">
                  <a:xfrm>
                    <a:off x="9778223" y="3392514"/>
                    <a:ext cx="187852" cy="253914"/>
                  </a:xfrm>
                  <a:custGeom>
                    <a:avLst/>
                    <a:gdLst>
                      <a:gd name="T0" fmla="*/ 148504 w 187852"/>
                      <a:gd name="T1" fmla="*/ 217422 h 253914"/>
                      <a:gd name="T2" fmla="*/ 95886 w 187852"/>
                      <a:gd name="T3" fmla="*/ 253163 h 253914"/>
                      <a:gd name="T4" fmla="*/ 55678 w 187852"/>
                      <a:gd name="T5" fmla="*/ 151153 h 253914"/>
                      <a:gd name="T6" fmla="*/ 4053 w 187852"/>
                      <a:gd name="T7" fmla="*/ 114420 h 253914"/>
                      <a:gd name="T8" fmla="*/ 131875 w 187852"/>
                      <a:gd name="T9" fmla="*/ 73467 h 253914"/>
                      <a:gd name="T10" fmla="*/ 125918 w 187852"/>
                      <a:gd name="T11" fmla="*/ 0 h 253914"/>
                      <a:gd name="T12" fmla="*/ 185486 w 187852"/>
                      <a:gd name="T13" fmla="*/ 32762 h 253914"/>
                      <a:gd name="T14" fmla="*/ 148504 w 187852"/>
                      <a:gd name="T15" fmla="*/ 217422 h 2539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4" name="Graphic 4">
                  <a:extLst>
                    <a:ext uri="{FF2B5EF4-FFF2-40B4-BE49-F238E27FC236}">
                      <a16:creationId xmlns:a16="http://schemas.microsoft.com/office/drawing/2014/main" id="{3A8EEF9D-52F1-481C-9B3C-B5B4327BE043}"/>
                    </a:ext>
                  </a:extLst>
                </p:cNvPr>
                <p:cNvGrpSpPr>
                  <a:grpSpLocks/>
                </p:cNvGrpSpPr>
                <p:nvPr/>
              </p:nvGrpSpPr>
              <p:grpSpPr bwMode="auto">
                <a:xfrm>
                  <a:off x="11305110" y="2992117"/>
                  <a:ext cx="360737" cy="419012"/>
                  <a:chOff x="11305110" y="2992117"/>
                  <a:chExt cx="360737" cy="419012"/>
                </a:xfrm>
              </p:grpSpPr>
              <p:sp>
                <p:nvSpPr>
                  <p:cNvPr id="75" name="Freeform: Shape 86">
                    <a:extLst>
                      <a:ext uri="{FF2B5EF4-FFF2-40B4-BE49-F238E27FC236}">
                        <a16:creationId xmlns:a16="http://schemas.microsoft.com/office/drawing/2014/main" id="{A86285CA-CAB4-4D71-9EED-EC3957018F0D}"/>
                      </a:ext>
                    </a:extLst>
                  </p:cNvPr>
                  <p:cNvSpPr>
                    <a:spLocks/>
                  </p:cNvSpPr>
                  <p:nvPr/>
                </p:nvSpPr>
                <p:spPr bwMode="auto">
                  <a:xfrm>
                    <a:off x="11305110" y="2992117"/>
                    <a:ext cx="360737" cy="419012"/>
                  </a:xfrm>
                  <a:custGeom>
                    <a:avLst/>
                    <a:gdLst>
                      <a:gd name="T0" fmla="*/ 117263 w 360737"/>
                      <a:gd name="T1" fmla="*/ 419012 h 419012"/>
                      <a:gd name="T2" fmla="*/ 357519 w 360737"/>
                      <a:gd name="T3" fmla="*/ 77738 h 419012"/>
                      <a:gd name="T4" fmla="*/ 198176 w 360737"/>
                      <a:gd name="T5" fmla="*/ 3775 h 419012"/>
                      <a:gd name="T6" fmla="*/ 15750 w 360737"/>
                      <a:gd name="T7" fmla="*/ 277290 h 419012"/>
                      <a:gd name="T8" fmla="*/ 117263 w 360737"/>
                      <a:gd name="T9" fmla="*/ 419012 h 4190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87">
                    <a:extLst>
                      <a:ext uri="{FF2B5EF4-FFF2-40B4-BE49-F238E27FC236}">
                        <a16:creationId xmlns:a16="http://schemas.microsoft.com/office/drawing/2014/main" id="{BA19B974-B49E-42D9-B575-3BAC8EE70CE5}"/>
                      </a:ext>
                    </a:extLst>
                  </p:cNvPr>
                  <p:cNvSpPr>
                    <a:spLocks/>
                  </p:cNvSpPr>
                  <p:nvPr/>
                </p:nvSpPr>
                <p:spPr bwMode="auto">
                  <a:xfrm>
                    <a:off x="11327809" y="3066877"/>
                    <a:ext cx="207440" cy="223465"/>
                  </a:xfrm>
                  <a:custGeom>
                    <a:avLst/>
                    <a:gdLst>
                      <a:gd name="T0" fmla="*/ 112186 w 207440"/>
                      <a:gd name="T1" fmla="*/ 206253 h 223465"/>
                      <a:gd name="T2" fmla="*/ 175229 w 207440"/>
                      <a:gd name="T3" fmla="*/ 216429 h 223465"/>
                      <a:gd name="T4" fmla="*/ 168279 w 207440"/>
                      <a:gd name="T5" fmla="*/ 106974 h 223465"/>
                      <a:gd name="T6" fmla="*/ 199304 w 207440"/>
                      <a:gd name="T7" fmla="*/ 51874 h 223465"/>
                      <a:gd name="T8" fmla="*/ 66021 w 207440"/>
                      <a:gd name="T9" fmla="*/ 68999 h 223465"/>
                      <a:gd name="T10" fmla="*/ 40208 w 207440"/>
                      <a:gd name="T11" fmla="*/ 0 h 223465"/>
                      <a:gd name="T12" fmla="*/ 0 w 207440"/>
                      <a:gd name="T13" fmla="*/ 54852 h 223465"/>
                      <a:gd name="T14" fmla="*/ 112186 w 207440"/>
                      <a:gd name="T15" fmla="*/ 206253 h 2234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4" name="Freeform: Shape 35">
                <a:extLst>
                  <a:ext uri="{FF2B5EF4-FFF2-40B4-BE49-F238E27FC236}">
                    <a16:creationId xmlns:a16="http://schemas.microsoft.com/office/drawing/2014/main" id="{5FF2F9E8-D69E-4AEC-95F6-8D351138EC42}"/>
                  </a:ext>
                </a:extLst>
              </p:cNvPr>
              <p:cNvSpPr>
                <a:spLocks/>
              </p:cNvSpPr>
              <p:nvPr/>
            </p:nvSpPr>
            <p:spPr bwMode="auto">
              <a:xfrm>
                <a:off x="9739193" y="2163838"/>
                <a:ext cx="1717291" cy="1797609"/>
              </a:xfrm>
              <a:custGeom>
                <a:avLst/>
                <a:gdLst>
                  <a:gd name="T0" fmla="*/ 1710234 w 1717291"/>
                  <a:gd name="T1" fmla="*/ 731782 h 1797609"/>
                  <a:gd name="T2" fmla="*/ 1676479 w 1717291"/>
                  <a:gd name="T3" fmla="*/ 1213039 h 1797609"/>
                  <a:gd name="T4" fmla="*/ 1494549 w 1717291"/>
                  <a:gd name="T5" fmla="*/ 1525025 h 1797609"/>
                  <a:gd name="T6" fmla="*/ 1074349 w 1717291"/>
                  <a:gd name="T7" fmla="*/ 1790101 h 1797609"/>
                  <a:gd name="T8" fmla="*/ 610465 w 1717291"/>
                  <a:gd name="T9" fmla="*/ 1756843 h 1797609"/>
                  <a:gd name="T10" fmla="*/ 278623 w 1717291"/>
                  <a:gd name="T11" fmla="*/ 1539917 h 1797609"/>
                  <a:gd name="T12" fmla="*/ 49536 w 1717291"/>
                  <a:gd name="T13" fmla="*/ 1101350 h 1797609"/>
                  <a:gd name="T14" fmla="*/ 42338 w 1717291"/>
                  <a:gd name="T15" fmla="*/ 541661 h 1797609"/>
                  <a:gd name="T16" fmla="*/ 681946 w 1717291"/>
                  <a:gd name="T17" fmla="*/ 22429 h 1797609"/>
                  <a:gd name="T18" fmla="*/ 1448880 w 1717291"/>
                  <a:gd name="T19" fmla="*/ 194431 h 1797609"/>
                  <a:gd name="T20" fmla="*/ 1710234 w 1717291"/>
                  <a:gd name="T21" fmla="*/ 731782 h 1797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aphic 4">
                <a:extLst>
                  <a:ext uri="{FF2B5EF4-FFF2-40B4-BE49-F238E27FC236}">
                    <a16:creationId xmlns:a16="http://schemas.microsoft.com/office/drawing/2014/main" id="{CF9AEFE5-8C2E-4C6F-98C3-6E2D781F7003}"/>
                  </a:ext>
                </a:extLst>
              </p:cNvPr>
              <p:cNvGrpSpPr>
                <a:grpSpLocks/>
              </p:cNvGrpSpPr>
              <p:nvPr/>
            </p:nvGrpSpPr>
            <p:grpSpPr bwMode="auto">
              <a:xfrm>
                <a:off x="9879743" y="2828220"/>
                <a:ext cx="1476782" cy="856672"/>
                <a:chOff x="9879743" y="2828220"/>
                <a:chExt cx="1476782" cy="856672"/>
              </a:xfrm>
            </p:grpSpPr>
            <p:grpSp>
              <p:nvGrpSpPr>
                <p:cNvPr id="52" name="Graphic 4">
                  <a:extLst>
                    <a:ext uri="{FF2B5EF4-FFF2-40B4-BE49-F238E27FC236}">
                      <a16:creationId xmlns:a16="http://schemas.microsoft.com/office/drawing/2014/main" id="{99D3E847-DC01-42C5-B14B-BAC5503BE545}"/>
                    </a:ext>
                  </a:extLst>
                </p:cNvPr>
                <p:cNvGrpSpPr/>
                <p:nvPr/>
              </p:nvGrpSpPr>
              <p:grpSpPr>
                <a:xfrm>
                  <a:off x="9879743" y="2828220"/>
                  <a:ext cx="1476782" cy="697584"/>
                  <a:chOff x="9879743" y="2828220"/>
                  <a:chExt cx="1476782" cy="697584"/>
                </a:xfrm>
                <a:solidFill>
                  <a:srgbClr val="201D29"/>
                </a:solidFill>
              </p:grpSpPr>
              <p:pic>
                <p:nvPicPr>
                  <p:cNvPr id="67" name="Picture 66">
                    <a:extLst>
                      <a:ext uri="{FF2B5EF4-FFF2-40B4-BE49-F238E27FC236}">
                        <a16:creationId xmlns:a16="http://schemas.microsoft.com/office/drawing/2014/main" id="{E559EBCB-D88A-4E2B-A8B1-20B9A5B6A3F1}"/>
                      </a:ext>
                    </a:extLst>
                  </p:cNvPr>
                  <p:cNvPicPr>
                    <a:picLocks noChangeAspect="1"/>
                  </p:cNvPicPr>
                  <p:nvPr/>
                </p:nvPicPr>
                <p:blipFill>
                  <a:blip r:embed="rId2"/>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68" name="Graphic 4">
                    <a:extLst>
                      <a:ext uri="{FF2B5EF4-FFF2-40B4-BE49-F238E27FC236}">
                        <a16:creationId xmlns:a16="http://schemas.microsoft.com/office/drawing/2014/main" id="{F6A580D6-8935-4B24-AE10-AA24C9599217}"/>
                      </a:ext>
                    </a:extLst>
                  </p:cNvPr>
                  <p:cNvGrpSpPr/>
                  <p:nvPr/>
                </p:nvGrpSpPr>
                <p:grpSpPr>
                  <a:xfrm>
                    <a:off x="10121718" y="2828220"/>
                    <a:ext cx="898324" cy="433217"/>
                    <a:chOff x="10121718" y="2828220"/>
                    <a:chExt cx="898324" cy="433217"/>
                  </a:xfrm>
                  <a:solidFill>
                    <a:srgbClr val="201D29"/>
                  </a:solidFill>
                </p:grpSpPr>
                <p:sp>
                  <p:nvSpPr>
                    <p:cNvPr id="69" name="Freeform: Shape 68">
                      <a:extLst>
                        <a:ext uri="{FF2B5EF4-FFF2-40B4-BE49-F238E27FC236}">
                          <a16:creationId xmlns:a16="http://schemas.microsoft.com/office/drawing/2014/main" id="{270467B0-E388-4D03-BA6E-C602BC7D8B86}"/>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209B52C0-2FB0-45A2-9981-0726B6EE557F}"/>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B954C2AD-FCF6-4054-9D29-72B2068B7D94}"/>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E4EC24C-2A7D-4D8D-BC5B-136E26D3F786}"/>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3" name="Graphic 4">
                  <a:extLst>
                    <a:ext uri="{FF2B5EF4-FFF2-40B4-BE49-F238E27FC236}">
                      <a16:creationId xmlns:a16="http://schemas.microsoft.com/office/drawing/2014/main" id="{B816BD1C-52D5-457C-9588-793FD75FF3F4}"/>
                    </a:ext>
                  </a:extLst>
                </p:cNvPr>
                <p:cNvGrpSpPr>
                  <a:grpSpLocks/>
                </p:cNvGrpSpPr>
                <p:nvPr/>
              </p:nvGrpSpPr>
              <p:grpSpPr bwMode="auto">
                <a:xfrm>
                  <a:off x="10005654" y="3276357"/>
                  <a:ext cx="408535" cy="408535"/>
                  <a:chOff x="10005654" y="3276357"/>
                  <a:chExt cx="408535" cy="408535"/>
                </a:xfrm>
              </p:grpSpPr>
              <p:sp>
                <p:nvSpPr>
                  <p:cNvPr id="63" name="Freeform: Shape 74">
                    <a:extLst>
                      <a:ext uri="{FF2B5EF4-FFF2-40B4-BE49-F238E27FC236}">
                        <a16:creationId xmlns:a16="http://schemas.microsoft.com/office/drawing/2014/main" id="{5BDF64AB-2696-49A4-94CE-20C4258143E4}"/>
                      </a:ext>
                    </a:extLst>
                  </p:cNvPr>
                  <p:cNvSpPr>
                    <a:spLocks/>
                  </p:cNvSpPr>
                  <p:nvPr/>
                </p:nvSpPr>
                <p:spPr bwMode="auto">
                  <a:xfrm>
                    <a:off x="10005654" y="3276357"/>
                    <a:ext cx="408535" cy="408535"/>
                  </a:xfrm>
                  <a:custGeom>
                    <a:avLst/>
                    <a:gdLst>
                      <a:gd name="T0" fmla="*/ 408535 w 408535"/>
                      <a:gd name="T1" fmla="*/ 204268 h 408535"/>
                      <a:gd name="T2" fmla="*/ 204268 w 408535"/>
                      <a:gd name="T3" fmla="*/ 408535 h 408535"/>
                      <a:gd name="T4" fmla="*/ 0 w 408535"/>
                      <a:gd name="T5" fmla="*/ 204268 h 408535"/>
                      <a:gd name="T6" fmla="*/ 204268 w 408535"/>
                      <a:gd name="T7" fmla="*/ 0 h 408535"/>
                      <a:gd name="T8" fmla="*/ 408535 w 408535"/>
                      <a:gd name="T9" fmla="*/ 204268 h 408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4" name="Graphic 4">
                    <a:extLst>
                      <a:ext uri="{FF2B5EF4-FFF2-40B4-BE49-F238E27FC236}">
                        <a16:creationId xmlns:a16="http://schemas.microsoft.com/office/drawing/2014/main" id="{26BA707E-BD56-453F-9157-DE725E4E2CAB}"/>
                      </a:ext>
                    </a:extLst>
                  </p:cNvPr>
                  <p:cNvGrpSpPr/>
                  <p:nvPr/>
                </p:nvGrpSpPr>
                <p:grpSpPr>
                  <a:xfrm>
                    <a:off x="10120136" y="3358194"/>
                    <a:ext cx="140329" cy="178839"/>
                    <a:chOff x="10120136" y="3358194"/>
                    <a:chExt cx="140329" cy="178839"/>
                  </a:xfrm>
                  <a:solidFill>
                    <a:srgbClr val="ED866D"/>
                  </a:solidFill>
                </p:grpSpPr>
                <p:sp>
                  <p:nvSpPr>
                    <p:cNvPr id="65" name="Freeform: Shape 64">
                      <a:extLst>
                        <a:ext uri="{FF2B5EF4-FFF2-40B4-BE49-F238E27FC236}">
                          <a16:creationId xmlns:a16="http://schemas.microsoft.com/office/drawing/2014/main" id="{52CD46A6-A37A-49C5-9A45-0F0180C2368C}"/>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36B881E3-EC2C-4C77-B367-D4387668BE0F}"/>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4" name="Graphic 4">
                  <a:extLst>
                    <a:ext uri="{FF2B5EF4-FFF2-40B4-BE49-F238E27FC236}">
                      <a16:creationId xmlns:a16="http://schemas.microsoft.com/office/drawing/2014/main" id="{C8E8E54C-BD82-4B20-91C7-5F2E815E169D}"/>
                    </a:ext>
                  </a:extLst>
                </p:cNvPr>
                <p:cNvGrpSpPr>
                  <a:grpSpLocks/>
                </p:cNvGrpSpPr>
                <p:nvPr/>
              </p:nvGrpSpPr>
              <p:grpSpPr bwMode="auto">
                <a:xfrm>
                  <a:off x="10905127" y="3090208"/>
                  <a:ext cx="408535" cy="408535"/>
                  <a:chOff x="10905127" y="3090208"/>
                  <a:chExt cx="408535" cy="408535"/>
                </a:xfrm>
              </p:grpSpPr>
              <p:sp>
                <p:nvSpPr>
                  <p:cNvPr id="59" name="Freeform: Shape 70">
                    <a:extLst>
                      <a:ext uri="{FF2B5EF4-FFF2-40B4-BE49-F238E27FC236}">
                        <a16:creationId xmlns:a16="http://schemas.microsoft.com/office/drawing/2014/main" id="{8E28FB03-2208-4A13-84C9-13805F5292ED}"/>
                      </a:ext>
                    </a:extLst>
                  </p:cNvPr>
                  <p:cNvSpPr>
                    <a:spLocks/>
                  </p:cNvSpPr>
                  <p:nvPr/>
                </p:nvSpPr>
                <p:spPr bwMode="auto">
                  <a:xfrm>
                    <a:off x="10905127" y="3090208"/>
                    <a:ext cx="408535" cy="408535"/>
                  </a:xfrm>
                  <a:custGeom>
                    <a:avLst/>
                    <a:gdLst>
                      <a:gd name="T0" fmla="*/ 408535 w 408535"/>
                      <a:gd name="T1" fmla="*/ 204268 h 408535"/>
                      <a:gd name="T2" fmla="*/ 204268 w 408535"/>
                      <a:gd name="T3" fmla="*/ 408535 h 408535"/>
                      <a:gd name="T4" fmla="*/ 0 w 408535"/>
                      <a:gd name="T5" fmla="*/ 204268 h 408535"/>
                      <a:gd name="T6" fmla="*/ 204268 w 408535"/>
                      <a:gd name="T7" fmla="*/ 0 h 408535"/>
                      <a:gd name="T8" fmla="*/ 408535 w 408535"/>
                      <a:gd name="T9" fmla="*/ 204268 h 408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0" name="Graphic 4">
                    <a:extLst>
                      <a:ext uri="{FF2B5EF4-FFF2-40B4-BE49-F238E27FC236}">
                        <a16:creationId xmlns:a16="http://schemas.microsoft.com/office/drawing/2014/main" id="{FF21918C-4C8D-4500-9D34-310948E66DE3}"/>
                      </a:ext>
                    </a:extLst>
                  </p:cNvPr>
                  <p:cNvGrpSpPr/>
                  <p:nvPr/>
                </p:nvGrpSpPr>
                <p:grpSpPr>
                  <a:xfrm>
                    <a:off x="11031599" y="3210302"/>
                    <a:ext cx="143478" cy="146291"/>
                    <a:chOff x="11031599" y="3210302"/>
                    <a:chExt cx="143478" cy="146291"/>
                  </a:xfrm>
                  <a:solidFill>
                    <a:srgbClr val="ED866D"/>
                  </a:solidFill>
                </p:grpSpPr>
                <p:sp>
                  <p:nvSpPr>
                    <p:cNvPr id="61" name="Freeform: Shape 60">
                      <a:extLst>
                        <a:ext uri="{FF2B5EF4-FFF2-40B4-BE49-F238E27FC236}">
                          <a16:creationId xmlns:a16="http://schemas.microsoft.com/office/drawing/2014/main" id="{816413B0-2956-4C85-952A-1B08CA00506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E8610F64-DFE0-4E1A-B4E5-0493DFA73BCF}"/>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55" name="Freeform: Shape 66">
                  <a:extLst>
                    <a:ext uri="{FF2B5EF4-FFF2-40B4-BE49-F238E27FC236}">
                      <a16:creationId xmlns:a16="http://schemas.microsoft.com/office/drawing/2014/main" id="{90ACE9D3-FF08-4333-8BB2-2BB8085EEDD6}"/>
                    </a:ext>
                  </a:extLst>
                </p:cNvPr>
                <p:cNvSpPr>
                  <a:spLocks/>
                </p:cNvSpPr>
                <p:nvPr/>
              </p:nvSpPr>
              <p:spPr bwMode="auto">
                <a:xfrm>
                  <a:off x="10541465" y="3186211"/>
                  <a:ext cx="96026" cy="69612"/>
                </a:xfrm>
                <a:custGeom>
                  <a:avLst/>
                  <a:gdLst>
                    <a:gd name="T0" fmla="*/ 1292 w 96026"/>
                    <a:gd name="T1" fmla="*/ 9233 h 69612"/>
                    <a:gd name="T2" fmla="*/ 51 w 96026"/>
                    <a:gd name="T3" fmla="*/ 15438 h 69612"/>
                    <a:gd name="T4" fmla="*/ 32813 w 96026"/>
                    <a:gd name="T5" fmla="*/ 66567 h 69612"/>
                    <a:gd name="T6" fmla="*/ 94118 w 96026"/>
                    <a:gd name="T7" fmla="*/ 44725 h 69612"/>
                    <a:gd name="T8" fmla="*/ 91884 w 96026"/>
                    <a:gd name="T9" fmla="*/ 29585 h 69612"/>
                    <a:gd name="T10" fmla="*/ 76744 w 96026"/>
                    <a:gd name="T11" fmla="*/ 31819 h 69612"/>
                    <a:gd name="T12" fmla="*/ 73021 w 96026"/>
                    <a:gd name="T13" fmla="*/ 37279 h 69612"/>
                    <a:gd name="T14" fmla="*/ 42493 w 96026"/>
                    <a:gd name="T15" fmla="*/ 40258 h 69612"/>
                    <a:gd name="T16" fmla="*/ 24871 w 96026"/>
                    <a:gd name="T17" fmla="*/ 21147 h 69612"/>
                    <a:gd name="T18" fmla="*/ 21148 w 96026"/>
                    <a:gd name="T19" fmla="*/ 4021 h 69612"/>
                    <a:gd name="T20" fmla="*/ 7000 w 96026"/>
                    <a:gd name="T21" fmla="*/ 1787 h 69612"/>
                    <a:gd name="T22" fmla="*/ 1292 w 96026"/>
                    <a:gd name="T23" fmla="*/ 9233 h 696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6" name="Graphic 4">
                  <a:extLst>
                    <a:ext uri="{FF2B5EF4-FFF2-40B4-BE49-F238E27FC236}">
                      <a16:creationId xmlns:a16="http://schemas.microsoft.com/office/drawing/2014/main" id="{01063CA1-6CFB-4E63-8A41-1562D07E80C6}"/>
                    </a:ext>
                  </a:extLst>
                </p:cNvPr>
                <p:cNvGrpSpPr>
                  <a:grpSpLocks/>
                </p:cNvGrpSpPr>
                <p:nvPr/>
              </p:nvGrpSpPr>
              <p:grpSpPr bwMode="auto">
                <a:xfrm>
                  <a:off x="10444022" y="3251788"/>
                  <a:ext cx="347239" cy="279569"/>
                  <a:chOff x="10444022" y="3251788"/>
                  <a:chExt cx="347239" cy="279569"/>
                </a:xfrm>
              </p:grpSpPr>
              <p:sp>
                <p:nvSpPr>
                  <p:cNvPr id="57" name="Freeform: Shape 68">
                    <a:extLst>
                      <a:ext uri="{FF2B5EF4-FFF2-40B4-BE49-F238E27FC236}">
                        <a16:creationId xmlns:a16="http://schemas.microsoft.com/office/drawing/2014/main" id="{38F3DEC3-E248-4738-9933-37DFD2CD58B0}"/>
                      </a:ext>
                    </a:extLst>
                  </p:cNvPr>
                  <p:cNvSpPr>
                    <a:spLocks/>
                  </p:cNvSpPr>
                  <p:nvPr/>
                </p:nvSpPr>
                <p:spPr bwMode="auto">
                  <a:xfrm>
                    <a:off x="10449167" y="3267670"/>
                    <a:ext cx="331623" cy="262281"/>
                  </a:xfrm>
                  <a:custGeom>
                    <a:avLst/>
                    <a:gdLst>
                      <a:gd name="T0" fmla="*/ 321436 w 331623"/>
                      <a:gd name="T1" fmla="*/ 155372 h 262281"/>
                      <a:gd name="T2" fmla="*/ 302822 w 331623"/>
                      <a:gd name="T3" fmla="*/ 0 h 262281"/>
                      <a:gd name="T4" fmla="*/ 2501 w 331623"/>
                      <a:gd name="T5" fmla="*/ 66766 h 262281"/>
                      <a:gd name="T6" fmla="*/ 98058 w 331623"/>
                      <a:gd name="T7" fmla="*/ 248447 h 262281"/>
                      <a:gd name="T8" fmla="*/ 293638 w 331623"/>
                      <a:gd name="T9" fmla="*/ 204019 h 262281"/>
                      <a:gd name="T10" fmla="*/ 321436 w 331623"/>
                      <a:gd name="T11" fmla="*/ 155372 h 2622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69">
                    <a:extLst>
                      <a:ext uri="{FF2B5EF4-FFF2-40B4-BE49-F238E27FC236}">
                        <a16:creationId xmlns:a16="http://schemas.microsoft.com/office/drawing/2014/main" id="{3DF94CDE-118D-4E00-8FD1-FE96916BDA4F}"/>
                      </a:ext>
                    </a:extLst>
                  </p:cNvPr>
                  <p:cNvSpPr>
                    <a:spLocks/>
                  </p:cNvSpPr>
                  <p:nvPr/>
                </p:nvSpPr>
                <p:spPr bwMode="auto">
                  <a:xfrm>
                    <a:off x="10444022" y="3251788"/>
                    <a:ext cx="347239" cy="279569"/>
                  </a:xfrm>
                  <a:custGeom>
                    <a:avLst/>
                    <a:gdLst>
                      <a:gd name="T0" fmla="*/ 328071 w 347239"/>
                      <a:gd name="T1" fmla="*/ 42687 h 279569"/>
                      <a:gd name="T2" fmla="*/ 300521 w 347239"/>
                      <a:gd name="T3" fmla="*/ 57331 h 279569"/>
                      <a:gd name="T4" fmla="*/ 253859 w 347239"/>
                      <a:gd name="T5" fmla="*/ 229333 h 279569"/>
                      <a:gd name="T6" fmla="*/ 67462 w 347239"/>
                      <a:gd name="T7" fmla="*/ 193840 h 279569"/>
                      <a:gd name="T8" fmla="*/ 31473 w 347239"/>
                      <a:gd name="T9" fmla="*/ 93816 h 279569"/>
                      <a:gd name="T10" fmla="*/ 302258 w 347239"/>
                      <a:gd name="T11" fmla="*/ 30774 h 279569"/>
                      <a:gd name="T12" fmla="*/ 295557 w 347239"/>
                      <a:gd name="T13" fmla="*/ 493 h 279569"/>
                      <a:gd name="T14" fmla="*/ 11617 w 347239"/>
                      <a:gd name="T15" fmla="*/ 66514 h 279569"/>
                      <a:gd name="T16" fmla="*/ 448 w 347239"/>
                      <a:gd name="T17" fmla="*/ 85129 h 279569"/>
                      <a:gd name="T18" fmla="*/ 133731 w 347239"/>
                      <a:gd name="T19" fmla="*/ 273512 h 279569"/>
                      <a:gd name="T20" fmla="*/ 337254 w 347239"/>
                      <a:gd name="T21" fmla="*/ 173736 h 279569"/>
                      <a:gd name="T22" fmla="*/ 328071 w 347239"/>
                      <a:gd name="T23" fmla="*/ 42687 h 2795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6" name="Freeform: Shape 37">
                <a:extLst>
                  <a:ext uri="{FF2B5EF4-FFF2-40B4-BE49-F238E27FC236}">
                    <a16:creationId xmlns:a16="http://schemas.microsoft.com/office/drawing/2014/main" id="{38FAACA2-4E0C-491A-9393-D1CDCFA63378}"/>
                  </a:ext>
                </a:extLst>
              </p:cNvPr>
              <p:cNvSpPr>
                <a:spLocks/>
              </p:cNvSpPr>
              <p:nvPr/>
            </p:nvSpPr>
            <p:spPr bwMode="auto">
              <a:xfrm>
                <a:off x="9601091" y="2013028"/>
                <a:ext cx="1398042" cy="1171860"/>
              </a:xfrm>
              <a:custGeom>
                <a:avLst/>
                <a:gdLst>
                  <a:gd name="T0" fmla="*/ 50632 w 1398042"/>
                  <a:gd name="T1" fmla="*/ 740871 h 1171860"/>
                  <a:gd name="T2" fmla="*/ 110945 w 1398042"/>
                  <a:gd name="T3" fmla="*/ 494409 h 1171860"/>
                  <a:gd name="T4" fmla="*/ 543059 w 1398042"/>
                  <a:gd name="T5" fmla="*/ 47155 h 1171860"/>
                  <a:gd name="T6" fmla="*/ 1142459 w 1398042"/>
                  <a:gd name="T7" fmla="*/ 90590 h 1171860"/>
                  <a:gd name="T8" fmla="*/ 1352683 w 1398042"/>
                  <a:gd name="T9" fmla="*/ 296347 h 1171860"/>
                  <a:gd name="T10" fmla="*/ 1376014 w 1398042"/>
                  <a:gd name="T11" fmla="*/ 593689 h 1171860"/>
                  <a:gd name="T12" fmla="*/ 667655 w 1398042"/>
                  <a:gd name="T13" fmla="*/ 606843 h 1171860"/>
                  <a:gd name="T14" fmla="*/ 480265 w 1398042"/>
                  <a:gd name="T15" fmla="*/ 919574 h 1171860"/>
                  <a:gd name="T16" fmla="*/ 236781 w 1398042"/>
                  <a:gd name="T17" fmla="*/ 1146179 h 1171860"/>
                  <a:gd name="T18" fmla="*/ 0 w 1398042"/>
                  <a:gd name="T19" fmla="*/ 1138237 h 1171860"/>
                  <a:gd name="T20" fmla="*/ 29287 w 1398042"/>
                  <a:gd name="T21" fmla="*/ 915354 h 1171860"/>
                  <a:gd name="T22" fmla="*/ 50632 w 1398042"/>
                  <a:gd name="T23" fmla="*/ 740871 h 117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38">
                <a:extLst>
                  <a:ext uri="{FF2B5EF4-FFF2-40B4-BE49-F238E27FC236}">
                    <a16:creationId xmlns:a16="http://schemas.microsoft.com/office/drawing/2014/main" id="{4C321181-1E80-429F-B2D4-4479CF867FA1}"/>
                  </a:ext>
                </a:extLst>
              </p:cNvPr>
              <p:cNvSpPr>
                <a:spLocks/>
              </p:cNvSpPr>
              <p:nvPr/>
            </p:nvSpPr>
            <p:spPr bwMode="auto">
              <a:xfrm>
                <a:off x="10687705" y="2091912"/>
                <a:ext cx="798520" cy="1364801"/>
              </a:xfrm>
              <a:custGeom>
                <a:avLst/>
                <a:gdLst>
                  <a:gd name="T0" fmla="*/ 0 w 798520"/>
                  <a:gd name="T1" fmla="*/ 65068 h 1364801"/>
                  <a:gd name="T2" fmla="*/ 364604 w 798520"/>
                  <a:gd name="T3" fmla="*/ 47694 h 1364801"/>
                  <a:gd name="T4" fmla="*/ 614044 w 798520"/>
                  <a:gd name="T5" fmla="*/ 323443 h 1364801"/>
                  <a:gd name="T6" fmla="*/ 797959 w 798520"/>
                  <a:gd name="T7" fmla="*/ 894797 h 1364801"/>
                  <a:gd name="T8" fmla="*/ 769168 w 798520"/>
                  <a:gd name="T9" fmla="*/ 1349001 h 1364801"/>
                  <a:gd name="T10" fmla="*/ 601634 w 798520"/>
                  <a:gd name="T11" fmla="*/ 740914 h 1364801"/>
                  <a:gd name="T12" fmla="*/ 369320 w 798520"/>
                  <a:gd name="T13" fmla="*/ 646598 h 1364801"/>
                  <a:gd name="T14" fmla="*/ 82402 w 798520"/>
                  <a:gd name="T15" fmla="*/ 356702 h 1364801"/>
                  <a:gd name="T16" fmla="*/ 0 w 798520"/>
                  <a:gd name="T17" fmla="*/ 65068 h 13648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39">
                <a:extLst>
                  <a:ext uri="{FF2B5EF4-FFF2-40B4-BE49-F238E27FC236}">
                    <a16:creationId xmlns:a16="http://schemas.microsoft.com/office/drawing/2014/main" id="{839142BA-B644-43F9-BA3A-063088A378CB}"/>
                  </a:ext>
                </a:extLst>
              </p:cNvPr>
              <p:cNvSpPr>
                <a:spLocks/>
              </p:cNvSpPr>
              <p:nvPr/>
            </p:nvSpPr>
            <p:spPr bwMode="auto">
              <a:xfrm>
                <a:off x="9734008" y="2408385"/>
                <a:ext cx="1075313" cy="1458932"/>
              </a:xfrm>
              <a:custGeom>
                <a:avLst/>
                <a:gdLst>
                  <a:gd name="T0" fmla="*/ 4833 w 1075313"/>
                  <a:gd name="T1" fmla="*/ 516274 h 1458932"/>
                  <a:gd name="T2" fmla="*/ 232679 w 1075313"/>
                  <a:gd name="T3" fmla="*/ 1458933 h 1458932"/>
                  <a:gd name="T4" fmla="*/ 299196 w 1075313"/>
                  <a:gd name="T5" fmla="*/ 653776 h 1458932"/>
                  <a:gd name="T6" fmla="*/ 385321 w 1075313"/>
                  <a:gd name="T7" fmla="*/ 550525 h 1458932"/>
                  <a:gd name="T8" fmla="*/ 635506 w 1075313"/>
                  <a:gd name="T9" fmla="*/ 187907 h 1458932"/>
                  <a:gd name="T10" fmla="*/ 1075314 w 1075313"/>
                  <a:gd name="T11" fmla="*/ 44448 h 1458932"/>
                  <a:gd name="T12" fmla="*/ 630790 w 1075313"/>
                  <a:gd name="T13" fmla="*/ 5481 h 1458932"/>
                  <a:gd name="T14" fmla="*/ 4833 w 1075313"/>
                  <a:gd name="T15" fmla="*/ 516274 h 14589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40">
                <a:extLst>
                  <a:ext uri="{FF2B5EF4-FFF2-40B4-BE49-F238E27FC236}">
                    <a16:creationId xmlns:a16="http://schemas.microsoft.com/office/drawing/2014/main" id="{36EBE44C-AB48-47FB-8FD2-6D9063AC551C}"/>
                  </a:ext>
                </a:extLst>
              </p:cNvPr>
              <p:cNvSpPr>
                <a:spLocks/>
              </p:cNvSpPr>
              <p:nvPr/>
            </p:nvSpPr>
            <p:spPr bwMode="auto">
              <a:xfrm>
                <a:off x="11340404" y="2720912"/>
                <a:ext cx="93283" cy="358188"/>
              </a:xfrm>
              <a:custGeom>
                <a:avLst/>
                <a:gdLst>
                  <a:gd name="T0" fmla="*/ 31088 w 93283"/>
                  <a:gd name="T1" fmla="*/ 8166 h 358188"/>
                  <a:gd name="T2" fmla="*/ 8006 w 93283"/>
                  <a:gd name="T3" fmla="*/ 2209 h 358188"/>
                  <a:gd name="T4" fmla="*/ 2049 w 93283"/>
                  <a:gd name="T5" fmla="*/ 25292 h 358188"/>
                  <a:gd name="T6" fmla="*/ 58887 w 93283"/>
                  <a:gd name="T7" fmla="*/ 341994 h 358188"/>
                  <a:gd name="T8" fmla="*/ 92641 w 93283"/>
                  <a:gd name="T9" fmla="*/ 341994 h 358188"/>
                  <a:gd name="T10" fmla="*/ 31088 w 93283"/>
                  <a:gd name="T11" fmla="*/ 8166 h 358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41">
                <a:extLst>
                  <a:ext uri="{FF2B5EF4-FFF2-40B4-BE49-F238E27FC236}">
                    <a16:creationId xmlns:a16="http://schemas.microsoft.com/office/drawing/2014/main" id="{C0655771-7FAB-4BA3-8A1E-D33C7774C018}"/>
                  </a:ext>
                </a:extLst>
              </p:cNvPr>
              <p:cNvSpPr>
                <a:spLocks/>
              </p:cNvSpPr>
              <p:nvPr/>
            </p:nvSpPr>
            <p:spPr bwMode="auto">
              <a:xfrm>
                <a:off x="10891771" y="2271971"/>
                <a:ext cx="259449" cy="202433"/>
              </a:xfrm>
              <a:custGeom>
                <a:avLst/>
                <a:gdLst>
                  <a:gd name="T0" fmla="*/ 256839 w 259449"/>
                  <a:gd name="T1" fmla="*/ 177387 h 202433"/>
                  <a:gd name="T2" fmla="*/ 20801 w 259449"/>
                  <a:gd name="T3" fmla="*/ 669 h 202433"/>
                  <a:gd name="T4" fmla="*/ 11867 w 259449"/>
                  <a:gd name="T5" fmla="*/ 33184 h 202433"/>
                  <a:gd name="T6" fmla="*/ 227800 w 259449"/>
                  <a:gd name="T7" fmla="*/ 194513 h 202433"/>
                  <a:gd name="T8" fmla="*/ 256839 w 259449"/>
                  <a:gd name="T9" fmla="*/ 177387 h 202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42">
                <a:extLst>
                  <a:ext uri="{FF2B5EF4-FFF2-40B4-BE49-F238E27FC236}">
                    <a16:creationId xmlns:a16="http://schemas.microsoft.com/office/drawing/2014/main" id="{38F6B8B2-5C58-4CD0-9D55-2A9FAA5A9CA7}"/>
                  </a:ext>
                </a:extLst>
              </p:cNvPr>
              <p:cNvSpPr>
                <a:spLocks/>
              </p:cNvSpPr>
              <p:nvPr/>
            </p:nvSpPr>
            <p:spPr bwMode="auto">
              <a:xfrm>
                <a:off x="10628716" y="1992570"/>
                <a:ext cx="150160" cy="133636"/>
              </a:xfrm>
              <a:custGeom>
                <a:avLst/>
                <a:gdLst>
                  <a:gd name="T0" fmla="*/ 118060 w 150160"/>
                  <a:gd name="T1" fmla="*/ 29886 h 133636"/>
                  <a:gd name="T2" fmla="*/ 92247 w 150160"/>
                  <a:gd name="T3" fmla="*/ 98389 h 133636"/>
                  <a:gd name="T4" fmla="*/ 28212 w 150160"/>
                  <a:gd name="T5" fmla="*/ 4074 h 133636"/>
                  <a:gd name="T6" fmla="*/ 5378 w 150160"/>
                  <a:gd name="T7" fmla="*/ 26908 h 133636"/>
                  <a:gd name="T8" fmla="*/ 65690 w 150160"/>
                  <a:gd name="T9" fmla="*/ 122216 h 133636"/>
                  <a:gd name="T10" fmla="*/ 95722 w 150160"/>
                  <a:gd name="T11" fmla="*/ 124946 h 133636"/>
                  <a:gd name="T12" fmla="*/ 120046 w 150160"/>
                  <a:gd name="T13" fmla="*/ 116011 h 133636"/>
                  <a:gd name="T14" fmla="*/ 149085 w 150160"/>
                  <a:gd name="T15" fmla="*/ 38325 h 133636"/>
                  <a:gd name="T16" fmla="*/ 118060 w 150160"/>
                  <a:gd name="T17" fmla="*/ 29886 h 1336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43">
                <a:extLst>
                  <a:ext uri="{FF2B5EF4-FFF2-40B4-BE49-F238E27FC236}">
                    <a16:creationId xmlns:a16="http://schemas.microsoft.com/office/drawing/2014/main" id="{9EDBDE21-454F-4972-8C44-4BADC0F06841}"/>
                  </a:ext>
                </a:extLst>
              </p:cNvPr>
              <p:cNvSpPr>
                <a:spLocks/>
              </p:cNvSpPr>
              <p:nvPr/>
            </p:nvSpPr>
            <p:spPr bwMode="auto">
              <a:xfrm>
                <a:off x="9766606" y="2155228"/>
                <a:ext cx="1006303" cy="547190"/>
              </a:xfrm>
              <a:custGeom>
                <a:avLst/>
                <a:gdLst>
                  <a:gd name="T0" fmla="*/ 994070 w 1006303"/>
                  <a:gd name="T1" fmla="*/ 66781 h 547190"/>
                  <a:gd name="T2" fmla="*/ 513805 w 1006303"/>
                  <a:gd name="T3" fmla="*/ 34515 h 547190"/>
                  <a:gd name="T4" fmla="*/ 332372 w 1006303"/>
                  <a:gd name="T5" fmla="*/ 174251 h 547190"/>
                  <a:gd name="T6" fmla="*/ 198592 w 1006303"/>
                  <a:gd name="T7" fmla="*/ 357918 h 547190"/>
                  <a:gd name="T8" fmla="*/ 10954 w 1006303"/>
                  <a:gd name="T9" fmla="*/ 515028 h 547190"/>
                  <a:gd name="T10" fmla="*/ 19641 w 1006303"/>
                  <a:gd name="T11" fmla="*/ 546053 h 547190"/>
                  <a:gd name="T12" fmla="*/ 323685 w 1006303"/>
                  <a:gd name="T13" fmla="*/ 237790 h 547190"/>
                  <a:gd name="T14" fmla="*/ 486503 w 1006303"/>
                  <a:gd name="T15" fmla="*/ 83162 h 547190"/>
                  <a:gd name="T16" fmla="*/ 711371 w 1006303"/>
                  <a:gd name="T17" fmla="*/ 32281 h 547190"/>
                  <a:gd name="T18" fmla="*/ 985879 w 1006303"/>
                  <a:gd name="T19" fmla="*/ 98054 h 547190"/>
                  <a:gd name="T20" fmla="*/ 1005735 w 1006303"/>
                  <a:gd name="T21" fmla="*/ 86885 h 547190"/>
                  <a:gd name="T22" fmla="*/ 994070 w 1006303"/>
                  <a:gd name="T23" fmla="*/ 66781 h 547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44">
                <a:extLst>
                  <a:ext uri="{FF2B5EF4-FFF2-40B4-BE49-F238E27FC236}">
                    <a16:creationId xmlns:a16="http://schemas.microsoft.com/office/drawing/2014/main" id="{EEC76D95-8795-402C-9B10-2BF0ED9A3E3B}"/>
                  </a:ext>
                </a:extLst>
              </p:cNvPr>
              <p:cNvSpPr>
                <a:spLocks/>
              </p:cNvSpPr>
              <p:nvPr/>
            </p:nvSpPr>
            <p:spPr bwMode="auto">
              <a:xfrm>
                <a:off x="10490715" y="2296659"/>
                <a:ext cx="304756" cy="62193"/>
              </a:xfrm>
              <a:custGeom>
                <a:avLst/>
                <a:gdLst>
                  <a:gd name="T0" fmla="*/ 293787 w 304756"/>
                  <a:gd name="T1" fmla="*/ 22643 h 62193"/>
                  <a:gd name="T2" fmla="*/ 8359 w 304756"/>
                  <a:gd name="T3" fmla="*/ 32819 h 62193"/>
                  <a:gd name="T4" fmla="*/ 24740 w 304756"/>
                  <a:gd name="T5" fmla="*/ 60618 h 62193"/>
                  <a:gd name="T6" fmla="*/ 285348 w 304756"/>
                  <a:gd name="T7" fmla="*/ 53668 h 62193"/>
                  <a:gd name="T8" fmla="*/ 293787 w 304756"/>
                  <a:gd name="T9" fmla="*/ 22643 h 62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45">
                <a:extLst>
                  <a:ext uri="{FF2B5EF4-FFF2-40B4-BE49-F238E27FC236}">
                    <a16:creationId xmlns:a16="http://schemas.microsoft.com/office/drawing/2014/main" id="{259D79F4-8594-40C8-BDC0-348D3F631372}"/>
                  </a:ext>
                </a:extLst>
              </p:cNvPr>
              <p:cNvSpPr>
                <a:spLocks/>
              </p:cNvSpPr>
              <p:nvPr/>
            </p:nvSpPr>
            <p:spPr bwMode="auto">
              <a:xfrm>
                <a:off x="9579252" y="2005716"/>
                <a:ext cx="1708636" cy="1925375"/>
              </a:xfrm>
              <a:custGeom>
                <a:avLst/>
                <a:gdLst>
                  <a:gd name="T0" fmla="*/ 1314210 w 1708636"/>
                  <a:gd name="T1" fmla="*/ 569479 h 1925375"/>
                  <a:gd name="T2" fmla="*/ 1213193 w 1708636"/>
                  <a:gd name="T3" fmla="*/ 457045 h 1925375"/>
                  <a:gd name="T4" fmla="*/ 831960 w 1708636"/>
                  <a:gd name="T5" fmla="*/ 543170 h 1925375"/>
                  <a:gd name="T6" fmla="*/ 397116 w 1708636"/>
                  <a:gd name="T7" fmla="*/ 1037334 h 1925375"/>
                  <a:gd name="T8" fmla="*/ 442784 w 1708636"/>
                  <a:gd name="T9" fmla="*/ 971561 h 1925375"/>
                  <a:gd name="T10" fmla="*/ 245962 w 1708636"/>
                  <a:gd name="T11" fmla="*/ 1124204 h 1925375"/>
                  <a:gd name="T12" fmla="*/ 157356 w 1708636"/>
                  <a:gd name="T13" fmla="*/ 1151009 h 1925375"/>
                  <a:gd name="T14" fmla="*/ 93320 w 1708636"/>
                  <a:gd name="T15" fmla="*/ 773995 h 1925375"/>
                  <a:gd name="T16" fmla="*/ 686515 w 1708636"/>
                  <a:gd name="T17" fmla="*/ 51985 h 1925375"/>
                  <a:gd name="T18" fmla="*/ 1087853 w 1708636"/>
                  <a:gd name="T19" fmla="*/ 36100 h 1925375"/>
                  <a:gd name="T20" fmla="*/ 193096 w 1708636"/>
                  <a:gd name="T21" fmla="*/ 371168 h 1925375"/>
                  <a:gd name="T22" fmla="*/ 246 w 1708636"/>
                  <a:gd name="T23" fmla="*/ 1147038 h 1925375"/>
                  <a:gd name="T24" fmla="*/ 159341 w 1708636"/>
                  <a:gd name="T25" fmla="*/ 1183275 h 1925375"/>
                  <a:gd name="T26" fmla="*/ 196819 w 1708636"/>
                  <a:gd name="T27" fmla="*/ 1364460 h 1925375"/>
                  <a:gd name="T28" fmla="*/ 64033 w 1708636"/>
                  <a:gd name="T29" fmla="*/ 1559048 h 1925375"/>
                  <a:gd name="T30" fmla="*/ 335562 w 1708636"/>
                  <a:gd name="T31" fmla="*/ 1750409 h 1925375"/>
                  <a:gd name="T32" fmla="*/ 412256 w 1708636"/>
                  <a:gd name="T33" fmla="*/ 1853163 h 1925375"/>
                  <a:gd name="T34" fmla="*/ 411015 w 1708636"/>
                  <a:gd name="T35" fmla="*/ 1808984 h 1925375"/>
                  <a:gd name="T36" fmla="*/ 430622 w 1708636"/>
                  <a:gd name="T37" fmla="*/ 1735269 h 1925375"/>
                  <a:gd name="T38" fmla="*/ 766932 w 1708636"/>
                  <a:gd name="T39" fmla="*/ 1894116 h 1925375"/>
                  <a:gd name="T40" fmla="*/ 431863 w 1708636"/>
                  <a:gd name="T41" fmla="*/ 1700770 h 1925375"/>
                  <a:gd name="T42" fmla="*/ 398605 w 1708636"/>
                  <a:gd name="T43" fmla="*/ 1274612 h 1925375"/>
                  <a:gd name="T44" fmla="*/ 435338 w 1708636"/>
                  <a:gd name="T45" fmla="*/ 1108567 h 1925375"/>
                  <a:gd name="T46" fmla="*/ 346731 w 1708636"/>
                  <a:gd name="T47" fmla="*/ 1663043 h 1925375"/>
                  <a:gd name="T48" fmla="*/ 307764 w 1708636"/>
                  <a:gd name="T49" fmla="*/ 1380096 h 1925375"/>
                  <a:gd name="T50" fmla="*/ 306771 w 1708636"/>
                  <a:gd name="T51" fmla="*/ 1221498 h 1925375"/>
                  <a:gd name="T52" fmla="*/ 281207 w 1708636"/>
                  <a:gd name="T53" fmla="*/ 1496998 h 1925375"/>
                  <a:gd name="T54" fmla="*/ 259117 w 1708636"/>
                  <a:gd name="T55" fmla="*/ 1153987 h 1925375"/>
                  <a:gd name="T56" fmla="*/ 388925 w 1708636"/>
                  <a:gd name="T57" fmla="*/ 1068607 h 1925375"/>
                  <a:gd name="T58" fmla="*/ 680062 w 1708636"/>
                  <a:gd name="T59" fmla="*/ 784419 h 1925375"/>
                  <a:gd name="T60" fmla="*/ 1194578 w 1708636"/>
                  <a:gd name="T61" fmla="*/ 478142 h 1925375"/>
                  <a:gd name="T62" fmla="*/ 1206740 w 1708636"/>
                  <a:gd name="T63" fmla="*/ 480128 h 1925375"/>
                  <a:gd name="T64" fmla="*/ 1688245 w 1708636"/>
                  <a:gd name="T65" fmla="*/ 852674 h 1925375"/>
                  <a:gd name="T66" fmla="*/ 295106 w 1708636"/>
                  <a:gd name="T67" fmla="*/ 1595781 h 1925375"/>
                  <a:gd name="T68" fmla="*/ 181431 w 1708636"/>
                  <a:gd name="T69" fmla="*/ 1665029 h 1925375"/>
                  <a:gd name="T70" fmla="*/ 95802 w 1708636"/>
                  <a:gd name="T71" fmla="*/ 1458527 h 1925375"/>
                  <a:gd name="T72" fmla="*/ 213697 w 1708636"/>
                  <a:gd name="T73" fmla="*/ 1390273 h 1925375"/>
                  <a:gd name="T74" fmla="*/ 295106 w 1708636"/>
                  <a:gd name="T75" fmla="*/ 1595781 h 19253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46">
                <a:extLst>
                  <a:ext uri="{FF2B5EF4-FFF2-40B4-BE49-F238E27FC236}">
                    <a16:creationId xmlns:a16="http://schemas.microsoft.com/office/drawing/2014/main" id="{CA940BCF-A595-4849-A145-8403CC214470}"/>
                  </a:ext>
                </a:extLst>
              </p:cNvPr>
              <p:cNvSpPr>
                <a:spLocks/>
              </p:cNvSpPr>
              <p:nvPr/>
            </p:nvSpPr>
            <p:spPr bwMode="auto">
              <a:xfrm>
                <a:off x="10397809" y="3928658"/>
                <a:ext cx="30528" cy="204136"/>
              </a:xfrm>
              <a:custGeom>
                <a:avLst/>
                <a:gdLst>
                  <a:gd name="T0" fmla="*/ 0 w 30528"/>
                  <a:gd name="T1" fmla="*/ 14609 h 204136"/>
                  <a:gd name="T2" fmla="*/ 0 w 30528"/>
                  <a:gd name="T3" fmla="*/ 187604 h 204136"/>
                  <a:gd name="T4" fmla="*/ 30528 w 30528"/>
                  <a:gd name="T5" fmla="*/ 189341 h 204136"/>
                  <a:gd name="T6" fmla="*/ 30528 w 30528"/>
                  <a:gd name="T7" fmla="*/ 16347 h 204136"/>
                  <a:gd name="T8" fmla="*/ 0 w 30528"/>
                  <a:gd name="T9" fmla="*/ 14609 h 204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47">
                <a:extLst>
                  <a:ext uri="{FF2B5EF4-FFF2-40B4-BE49-F238E27FC236}">
                    <a16:creationId xmlns:a16="http://schemas.microsoft.com/office/drawing/2014/main" id="{272096A8-C97D-4252-AB12-7E2B48E1ED1D}"/>
                  </a:ext>
                </a:extLst>
              </p:cNvPr>
              <p:cNvSpPr>
                <a:spLocks/>
              </p:cNvSpPr>
              <p:nvPr/>
            </p:nvSpPr>
            <p:spPr bwMode="auto">
              <a:xfrm>
                <a:off x="10398608" y="4137575"/>
                <a:ext cx="523644" cy="1045101"/>
              </a:xfrm>
              <a:custGeom>
                <a:avLst/>
                <a:gdLst>
                  <a:gd name="T0" fmla="*/ 490882 w 523644"/>
                  <a:gd name="T1" fmla="*/ 15668 h 1045101"/>
                  <a:gd name="T2" fmla="*/ 490385 w 523644"/>
                  <a:gd name="T3" fmla="*/ 45948 h 1045101"/>
                  <a:gd name="T4" fmla="*/ 487407 w 523644"/>
                  <a:gd name="T5" fmla="*/ 54387 h 1045101"/>
                  <a:gd name="T6" fmla="*/ 334765 w 523644"/>
                  <a:gd name="T7" fmla="*/ 243514 h 1045101"/>
                  <a:gd name="T8" fmla="*/ 92523 w 523644"/>
                  <a:gd name="T9" fmla="*/ 167069 h 1045101"/>
                  <a:gd name="T10" fmla="*/ 40153 w 523644"/>
                  <a:gd name="T11" fmla="*/ 44955 h 1045101"/>
                  <a:gd name="T12" fmla="*/ 8632 w 523644"/>
                  <a:gd name="T13" fmla="*/ 28326 h 1045101"/>
                  <a:gd name="T14" fmla="*/ 16326 w 523644"/>
                  <a:gd name="T15" fmla="*/ 700200 h 1045101"/>
                  <a:gd name="T16" fmla="*/ 51570 w 523644"/>
                  <a:gd name="T17" fmla="*/ 865749 h 1045101"/>
                  <a:gd name="T18" fmla="*/ 105677 w 523644"/>
                  <a:gd name="T19" fmla="*/ 983643 h 1045101"/>
                  <a:gd name="T20" fmla="*/ 215629 w 523644"/>
                  <a:gd name="T21" fmla="*/ 1044948 h 1045101"/>
                  <a:gd name="T22" fmla="*/ 342956 w 523644"/>
                  <a:gd name="T23" fmla="*/ 993075 h 1045101"/>
                  <a:gd name="T24" fmla="*/ 484925 w 523644"/>
                  <a:gd name="T25" fmla="*/ 677614 h 1045101"/>
                  <a:gd name="T26" fmla="*/ 457127 w 523644"/>
                  <a:gd name="T27" fmla="*/ 661233 h 1045101"/>
                  <a:gd name="T28" fmla="*/ 348664 w 523644"/>
                  <a:gd name="T29" fmla="*/ 935989 h 1045101"/>
                  <a:gd name="T30" fmla="*/ 239456 w 523644"/>
                  <a:gd name="T31" fmla="*/ 1011193 h 1045101"/>
                  <a:gd name="T32" fmla="*/ 135461 w 523644"/>
                  <a:gd name="T33" fmla="*/ 969248 h 1045101"/>
                  <a:gd name="T34" fmla="*/ 83588 w 523644"/>
                  <a:gd name="T35" fmla="*/ 859295 h 1045101"/>
                  <a:gd name="T36" fmla="*/ 49833 w 523644"/>
                  <a:gd name="T37" fmla="*/ 705164 h 1045101"/>
                  <a:gd name="T38" fmla="*/ 30473 w 523644"/>
                  <a:gd name="T39" fmla="*/ 384987 h 1045101"/>
                  <a:gd name="T40" fmla="*/ 42138 w 523644"/>
                  <a:gd name="T41" fmla="*/ 144979 h 1045101"/>
                  <a:gd name="T42" fmla="*/ 171698 w 523644"/>
                  <a:gd name="T43" fmla="*/ 266597 h 1045101"/>
                  <a:gd name="T44" fmla="*/ 453652 w 523644"/>
                  <a:gd name="T45" fmla="*/ 203802 h 1045101"/>
                  <a:gd name="T46" fmla="*/ 489144 w 523644"/>
                  <a:gd name="T47" fmla="*/ 153914 h 1045101"/>
                  <a:gd name="T48" fmla="*/ 482939 w 523644"/>
                  <a:gd name="T49" fmla="*/ 564932 h 1045101"/>
                  <a:gd name="T50" fmla="*/ 515205 w 523644"/>
                  <a:gd name="T51" fmla="*/ 564932 h 1045101"/>
                  <a:gd name="T52" fmla="*/ 523644 w 523644"/>
                  <a:gd name="T53" fmla="*/ 15419 h 1045101"/>
                  <a:gd name="T54" fmla="*/ 490882 w 523644"/>
                  <a:gd name="T55" fmla="*/ 15668 h 10451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 name="Graphic 4">
                <a:extLst>
                  <a:ext uri="{FF2B5EF4-FFF2-40B4-BE49-F238E27FC236}">
                    <a16:creationId xmlns:a16="http://schemas.microsoft.com/office/drawing/2014/main" id="{BCC0598F-DA01-4083-81DF-15D292370980}"/>
                  </a:ext>
                </a:extLst>
              </p:cNvPr>
              <p:cNvGrpSpPr>
                <a:grpSpLocks/>
              </p:cNvGrpSpPr>
              <p:nvPr/>
            </p:nvGrpSpPr>
            <p:grpSpPr bwMode="auto">
              <a:xfrm>
                <a:off x="10359780" y="4436934"/>
                <a:ext cx="1039758" cy="1174386"/>
                <a:chOff x="10359780" y="4436934"/>
                <a:chExt cx="1039758" cy="1174386"/>
              </a:xfrm>
            </p:grpSpPr>
            <p:sp>
              <p:nvSpPr>
                <p:cNvPr id="49" name="Freeform: Shape 60">
                  <a:extLst>
                    <a:ext uri="{FF2B5EF4-FFF2-40B4-BE49-F238E27FC236}">
                      <a16:creationId xmlns:a16="http://schemas.microsoft.com/office/drawing/2014/main" id="{5C4CE040-7AA0-454F-848C-E4ABF92B7102}"/>
                    </a:ext>
                  </a:extLst>
                </p:cNvPr>
                <p:cNvSpPr>
                  <a:spLocks/>
                </p:cNvSpPr>
                <p:nvPr/>
              </p:nvSpPr>
              <p:spPr bwMode="auto">
                <a:xfrm rot="-1778638">
                  <a:off x="10527982" y="4634421"/>
                  <a:ext cx="689980" cy="862723"/>
                </a:xfrm>
                <a:custGeom>
                  <a:avLst/>
                  <a:gdLst>
                    <a:gd name="T0" fmla="*/ 0 w 689980"/>
                    <a:gd name="T1" fmla="*/ 0 h 862723"/>
                    <a:gd name="T2" fmla="*/ 689980 w 689980"/>
                    <a:gd name="T3" fmla="*/ 0 h 862723"/>
                    <a:gd name="T4" fmla="*/ 689980 w 689980"/>
                    <a:gd name="T5" fmla="*/ 862723 h 862723"/>
                    <a:gd name="T6" fmla="*/ 0 w 689980"/>
                    <a:gd name="T7" fmla="*/ 862723 h 8627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9980" h="862723">
                      <a:moveTo>
                        <a:pt x="0" y="0"/>
                      </a:moveTo>
                      <a:lnTo>
                        <a:pt x="689980" y="0"/>
                      </a:lnTo>
                      <a:lnTo>
                        <a:pt x="689980" y="862723"/>
                      </a:lnTo>
                      <a:lnTo>
                        <a:pt x="0" y="862723"/>
                      </a:lnTo>
                      <a:lnTo>
                        <a:pt x="0" y="0"/>
                      </a:lnTo>
                      <a:close/>
                    </a:path>
                  </a:pathLst>
                </a:custGeom>
                <a:solidFill>
                  <a:srgbClr val="F46B6B"/>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61">
                  <a:extLst>
                    <a:ext uri="{FF2B5EF4-FFF2-40B4-BE49-F238E27FC236}">
                      <a16:creationId xmlns:a16="http://schemas.microsoft.com/office/drawing/2014/main" id="{1BCB1204-1391-4DCC-8D82-5C85E3ACFA82}"/>
                    </a:ext>
                  </a:extLst>
                </p:cNvPr>
                <p:cNvSpPr>
                  <a:spLocks/>
                </p:cNvSpPr>
                <p:nvPr/>
              </p:nvSpPr>
              <p:spPr bwMode="auto">
                <a:xfrm>
                  <a:off x="10959483" y="4436934"/>
                  <a:ext cx="440055" cy="832955"/>
                </a:xfrm>
                <a:custGeom>
                  <a:avLst/>
                  <a:gdLst>
                    <a:gd name="T0" fmla="*/ 0 w 440055"/>
                    <a:gd name="T1" fmla="*/ 83147 h 832955"/>
                    <a:gd name="T2" fmla="*/ 18615 w 440055"/>
                    <a:gd name="T3" fmla="*/ 0 h 832955"/>
                    <a:gd name="T4" fmla="*/ 440056 w 440055"/>
                    <a:gd name="T5" fmla="*/ 735165 h 832955"/>
                    <a:gd name="T6" fmla="*/ 426653 w 440055"/>
                    <a:gd name="T7" fmla="*/ 832955 h 8329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0055" h="832955">
                      <a:moveTo>
                        <a:pt x="0" y="83147"/>
                      </a:moveTo>
                      <a:lnTo>
                        <a:pt x="18615" y="0"/>
                      </a:lnTo>
                      <a:lnTo>
                        <a:pt x="440056" y="735165"/>
                      </a:lnTo>
                      <a:lnTo>
                        <a:pt x="426653" y="832955"/>
                      </a:lnTo>
                      <a:lnTo>
                        <a:pt x="0" y="83147"/>
                      </a:lnTo>
                      <a:close/>
                    </a:path>
                  </a:pathLst>
                </a:custGeom>
                <a:solidFill>
                  <a:srgbClr val="B75050"/>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62">
                  <a:extLst>
                    <a:ext uri="{FF2B5EF4-FFF2-40B4-BE49-F238E27FC236}">
                      <a16:creationId xmlns:a16="http://schemas.microsoft.com/office/drawing/2014/main" id="{96B6CC9B-F1DA-400E-B142-F83A408D3AEB}"/>
                    </a:ext>
                  </a:extLst>
                </p:cNvPr>
                <p:cNvSpPr>
                  <a:spLocks/>
                </p:cNvSpPr>
                <p:nvPr/>
              </p:nvSpPr>
              <p:spPr bwMode="auto">
                <a:xfrm>
                  <a:off x="10360082" y="4436934"/>
                  <a:ext cx="618015" cy="424419"/>
                </a:xfrm>
                <a:custGeom>
                  <a:avLst/>
                  <a:gdLst>
                    <a:gd name="T0" fmla="*/ 618015 w 618015"/>
                    <a:gd name="T1" fmla="*/ 0 h 424419"/>
                    <a:gd name="T2" fmla="*/ 29784 w 618015"/>
                    <a:gd name="T3" fmla="*/ 329608 h 424419"/>
                    <a:gd name="T4" fmla="*/ 0 w 618015"/>
                    <a:gd name="T5" fmla="*/ 424420 h 424419"/>
                    <a:gd name="T6" fmla="*/ 599400 w 618015"/>
                    <a:gd name="T7" fmla="*/ 83147 h 4244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8015" h="424419">
                      <a:moveTo>
                        <a:pt x="618015" y="0"/>
                      </a:moveTo>
                      <a:lnTo>
                        <a:pt x="29784" y="329608"/>
                      </a:lnTo>
                      <a:lnTo>
                        <a:pt x="0" y="424420"/>
                      </a:lnTo>
                      <a:lnTo>
                        <a:pt x="599400" y="83147"/>
                      </a:lnTo>
                      <a:lnTo>
                        <a:pt x="618015" y="0"/>
                      </a:lnTo>
                      <a:close/>
                    </a:path>
                  </a:pathLst>
                </a:custGeom>
                <a:solidFill>
                  <a:srgbClr val="E6E6E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8" name="Freeform: Shape 49">
                <a:extLst>
                  <a:ext uri="{FF2B5EF4-FFF2-40B4-BE49-F238E27FC236}">
                    <a16:creationId xmlns:a16="http://schemas.microsoft.com/office/drawing/2014/main" id="{F0D4E779-3B20-4052-898B-DCFEDFB0939C}"/>
                  </a:ext>
                </a:extLst>
              </p:cNvPr>
              <p:cNvSpPr>
                <a:spLocks/>
              </p:cNvSpPr>
              <p:nvPr/>
            </p:nvSpPr>
            <p:spPr bwMode="auto">
              <a:xfrm>
                <a:off x="10970476" y="4119494"/>
                <a:ext cx="731067" cy="1007824"/>
              </a:xfrm>
              <a:custGeom>
                <a:avLst/>
                <a:gdLst>
                  <a:gd name="T0" fmla="*/ 1913 w 731067"/>
                  <a:gd name="T1" fmla="*/ 23076 h 1007824"/>
                  <a:gd name="T2" fmla="*/ 350880 w 731067"/>
                  <a:gd name="T3" fmla="*/ 141467 h 1007824"/>
                  <a:gd name="T4" fmla="*/ 728887 w 731067"/>
                  <a:gd name="T5" fmla="*/ 901452 h 1007824"/>
                  <a:gd name="T6" fmla="*/ 399031 w 731067"/>
                  <a:gd name="T7" fmla="*/ 919570 h 1007824"/>
                  <a:gd name="T8" fmla="*/ 94242 w 731067"/>
                  <a:gd name="T9" fmla="*/ 449233 h 1007824"/>
                  <a:gd name="T10" fmla="*/ 1913 w 731067"/>
                  <a:gd name="T11" fmla="*/ 23076 h 10078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9" name="Graphic 4">
                <a:extLst>
                  <a:ext uri="{FF2B5EF4-FFF2-40B4-BE49-F238E27FC236}">
                    <a16:creationId xmlns:a16="http://schemas.microsoft.com/office/drawing/2014/main" id="{CBBBC081-7F3A-4BB5-B932-93A9FE148A71}"/>
                  </a:ext>
                </a:extLst>
              </p:cNvPr>
              <p:cNvGrpSpPr>
                <a:grpSpLocks/>
              </p:cNvGrpSpPr>
              <p:nvPr/>
            </p:nvGrpSpPr>
            <p:grpSpPr bwMode="auto">
              <a:xfrm>
                <a:off x="10426167" y="4902574"/>
                <a:ext cx="1283977" cy="728388"/>
                <a:chOff x="10426167" y="4902574"/>
                <a:chExt cx="1283977" cy="728388"/>
              </a:xfrm>
            </p:grpSpPr>
            <p:grpSp>
              <p:nvGrpSpPr>
                <p:cNvPr id="45" name="Graphic 4">
                  <a:extLst>
                    <a:ext uri="{FF2B5EF4-FFF2-40B4-BE49-F238E27FC236}">
                      <a16:creationId xmlns:a16="http://schemas.microsoft.com/office/drawing/2014/main" id="{6EB10E7D-C128-48AB-88F5-B7DBEC8ABE81}"/>
                    </a:ext>
                  </a:extLst>
                </p:cNvPr>
                <p:cNvGrpSpPr>
                  <a:grpSpLocks/>
                </p:cNvGrpSpPr>
                <p:nvPr/>
              </p:nvGrpSpPr>
              <p:grpSpPr bwMode="auto">
                <a:xfrm>
                  <a:off x="10426167" y="5056265"/>
                  <a:ext cx="515768" cy="574697"/>
                  <a:chOff x="10426167" y="5056265"/>
                  <a:chExt cx="515768" cy="574697"/>
                </a:xfrm>
              </p:grpSpPr>
              <p:sp>
                <p:nvSpPr>
                  <p:cNvPr id="47" name="Freeform: Shape 58">
                    <a:extLst>
                      <a:ext uri="{FF2B5EF4-FFF2-40B4-BE49-F238E27FC236}">
                        <a16:creationId xmlns:a16="http://schemas.microsoft.com/office/drawing/2014/main" id="{1BE579D9-E601-478D-A3BE-454855D164EB}"/>
                      </a:ext>
                    </a:extLst>
                  </p:cNvPr>
                  <p:cNvSpPr>
                    <a:spLocks/>
                  </p:cNvSpPr>
                  <p:nvPr/>
                </p:nvSpPr>
                <p:spPr bwMode="auto">
                  <a:xfrm>
                    <a:off x="10447975" y="5069214"/>
                    <a:ext cx="475876" cy="444521"/>
                  </a:xfrm>
                  <a:custGeom>
                    <a:avLst/>
                    <a:gdLst>
                      <a:gd name="T0" fmla="*/ 439033 w 475876"/>
                      <a:gd name="T1" fmla="*/ 142597 h 444521"/>
                      <a:gd name="T2" fmla="*/ 344966 w 475876"/>
                      <a:gd name="T3" fmla="*/ 80547 h 444521"/>
                      <a:gd name="T4" fmla="*/ 283412 w 475876"/>
                      <a:gd name="T5" fmla="*/ 45799 h 444521"/>
                      <a:gd name="T6" fmla="*/ 253381 w 475876"/>
                      <a:gd name="T7" fmla="*/ 25199 h 444521"/>
                      <a:gd name="T8" fmla="*/ 224837 w 475876"/>
                      <a:gd name="T9" fmla="*/ 5591 h 444521"/>
                      <a:gd name="T10" fmla="*/ 193564 w 475876"/>
                      <a:gd name="T11" fmla="*/ 1620 h 444521"/>
                      <a:gd name="T12" fmla="*/ 172964 w 475876"/>
                      <a:gd name="T13" fmla="*/ 22469 h 444521"/>
                      <a:gd name="T14" fmla="*/ 194557 w 475876"/>
                      <a:gd name="T15" fmla="*/ 85015 h 444521"/>
                      <a:gd name="T16" fmla="*/ 212427 w 475876"/>
                      <a:gd name="T17" fmla="*/ 133910 h 444521"/>
                      <a:gd name="T18" fmla="*/ 172468 w 475876"/>
                      <a:gd name="T19" fmla="*/ 167168 h 444521"/>
                      <a:gd name="T20" fmla="*/ 42908 w 475876"/>
                      <a:gd name="T21" fmla="*/ 230707 h 444521"/>
                      <a:gd name="T22" fmla="*/ 5926 w 475876"/>
                      <a:gd name="T23" fmla="*/ 259250 h 444521"/>
                      <a:gd name="T24" fmla="*/ 3196 w 475876"/>
                      <a:gd name="T25" fmla="*/ 295735 h 444521"/>
                      <a:gd name="T26" fmla="*/ 25286 w 475876"/>
                      <a:gd name="T27" fmla="*/ 321300 h 444521"/>
                      <a:gd name="T28" fmla="*/ 18584 w 475876"/>
                      <a:gd name="T29" fmla="*/ 339418 h 444521"/>
                      <a:gd name="T30" fmla="*/ 44645 w 475876"/>
                      <a:gd name="T31" fmla="*/ 369699 h 444521"/>
                      <a:gd name="T32" fmla="*/ 92299 w 475876"/>
                      <a:gd name="T33" fmla="*/ 367465 h 444521"/>
                      <a:gd name="T34" fmla="*/ 88080 w 475876"/>
                      <a:gd name="T35" fmla="*/ 391292 h 444521"/>
                      <a:gd name="T36" fmla="*/ 133749 w 475876"/>
                      <a:gd name="T37" fmla="*/ 409162 h 444521"/>
                      <a:gd name="T38" fmla="*/ 150130 w 475876"/>
                      <a:gd name="T39" fmla="*/ 403702 h 444521"/>
                      <a:gd name="T40" fmla="*/ 137968 w 475876"/>
                      <a:gd name="T41" fmla="*/ 424551 h 444521"/>
                      <a:gd name="T42" fmla="*/ 143180 w 475876"/>
                      <a:gd name="T43" fmla="*/ 439194 h 444521"/>
                      <a:gd name="T44" fmla="*/ 200514 w 475876"/>
                      <a:gd name="T45" fmla="*/ 435223 h 444521"/>
                      <a:gd name="T46" fmla="*/ 271499 w 475876"/>
                      <a:gd name="T47" fmla="*/ 408666 h 444521"/>
                      <a:gd name="T48" fmla="*/ 414461 w 475876"/>
                      <a:gd name="T49" fmla="*/ 355055 h 444521"/>
                      <a:gd name="T50" fmla="*/ 466335 w 475876"/>
                      <a:gd name="T51" fmla="*/ 318073 h 444521"/>
                      <a:gd name="T52" fmla="*/ 475519 w 475876"/>
                      <a:gd name="T53" fmla="*/ 266944 h 444521"/>
                      <a:gd name="T54" fmla="*/ 464597 w 475876"/>
                      <a:gd name="T55" fmla="*/ 211100 h 444521"/>
                      <a:gd name="T56" fmla="*/ 439033 w 475876"/>
                      <a:gd name="T57" fmla="*/ 142597 h 4445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59">
                    <a:extLst>
                      <a:ext uri="{FF2B5EF4-FFF2-40B4-BE49-F238E27FC236}">
                        <a16:creationId xmlns:a16="http://schemas.microsoft.com/office/drawing/2014/main" id="{CE24B307-F8AA-49E3-AC4B-FA9D92DB9D8E}"/>
                      </a:ext>
                    </a:extLst>
                  </p:cNvPr>
                  <p:cNvSpPr>
                    <a:spLocks/>
                  </p:cNvSpPr>
                  <p:nvPr/>
                </p:nvSpPr>
                <p:spPr bwMode="auto">
                  <a:xfrm>
                    <a:off x="10426167" y="5056265"/>
                    <a:ext cx="515768" cy="574697"/>
                  </a:xfrm>
                  <a:custGeom>
                    <a:avLst/>
                    <a:gdLst>
                      <a:gd name="T0" fmla="*/ 467543 w 515768"/>
                      <a:gd name="T1" fmla="*/ 128740 h 574697"/>
                      <a:gd name="T2" fmla="*/ 449425 w 515768"/>
                      <a:gd name="T3" fmla="*/ 141399 h 574697"/>
                      <a:gd name="T4" fmla="*/ 492860 w 515768"/>
                      <a:gd name="T5" fmla="*/ 289077 h 574697"/>
                      <a:gd name="T6" fmla="*/ 452899 w 515768"/>
                      <a:gd name="T7" fmla="*/ 343432 h 574697"/>
                      <a:gd name="T8" fmla="*/ 368512 w 515768"/>
                      <a:gd name="T9" fmla="*/ 378925 h 574697"/>
                      <a:gd name="T10" fmla="*/ 222074 w 515768"/>
                      <a:gd name="T11" fmla="*/ 430302 h 574697"/>
                      <a:gd name="T12" fmla="*/ 173428 w 515768"/>
                      <a:gd name="T13" fmla="*/ 435762 h 574697"/>
                      <a:gd name="T14" fmla="*/ 193035 w 515768"/>
                      <a:gd name="T15" fmla="*/ 416651 h 574697"/>
                      <a:gd name="T16" fmla="*/ 326566 w 515768"/>
                      <a:gd name="T17" fmla="*/ 372968 h 574697"/>
                      <a:gd name="T18" fmla="*/ 211898 w 515768"/>
                      <a:gd name="T19" fmla="*/ 388108 h 574697"/>
                      <a:gd name="T20" fmla="*/ 172683 w 515768"/>
                      <a:gd name="T21" fmla="*/ 399277 h 574697"/>
                      <a:gd name="T22" fmla="*/ 120065 w 515768"/>
                      <a:gd name="T23" fmla="*/ 400022 h 574697"/>
                      <a:gd name="T24" fmla="*/ 135205 w 515768"/>
                      <a:gd name="T25" fmla="*/ 376195 h 574697"/>
                      <a:gd name="T26" fmla="*/ 317631 w 515768"/>
                      <a:gd name="T27" fmla="*/ 310174 h 574697"/>
                      <a:gd name="T28" fmla="*/ 197006 w 515768"/>
                      <a:gd name="T29" fmla="*/ 330278 h 574697"/>
                      <a:gd name="T30" fmla="*/ 128752 w 515768"/>
                      <a:gd name="T31" fmla="*/ 355098 h 574697"/>
                      <a:gd name="T32" fmla="*/ 85069 w 515768"/>
                      <a:gd name="T33" fmla="*/ 370982 h 574697"/>
                      <a:gd name="T34" fmla="*/ 50569 w 515768"/>
                      <a:gd name="T35" fmla="*/ 336235 h 574697"/>
                      <a:gd name="T36" fmla="*/ 153323 w 515768"/>
                      <a:gd name="T37" fmla="*/ 294537 h 574697"/>
                      <a:gd name="T38" fmla="*/ 275189 w 515768"/>
                      <a:gd name="T39" fmla="*/ 219581 h 574697"/>
                      <a:gd name="T40" fmla="*/ 146870 w 515768"/>
                      <a:gd name="T41" fmla="*/ 273192 h 574697"/>
                      <a:gd name="T42" fmla="*/ 34933 w 515768"/>
                      <a:gd name="T43" fmla="*/ 320846 h 574697"/>
                      <a:gd name="T44" fmla="*/ 25005 w 515768"/>
                      <a:gd name="T45" fmla="*/ 283368 h 574697"/>
                      <a:gd name="T46" fmla="*/ 150097 w 515768"/>
                      <a:gd name="T47" fmla="*/ 208909 h 574697"/>
                      <a:gd name="T48" fmla="*/ 218848 w 515768"/>
                      <a:gd name="T49" fmla="*/ 172920 h 574697"/>
                      <a:gd name="T50" fmla="*/ 202219 w 515768"/>
                      <a:gd name="T51" fmla="*/ 49069 h 574697"/>
                      <a:gd name="T52" fmla="*/ 236222 w 515768"/>
                      <a:gd name="T53" fmla="*/ 23256 h 574697"/>
                      <a:gd name="T54" fmla="*/ 423364 w 515768"/>
                      <a:gd name="T55" fmla="*/ 117572 h 574697"/>
                      <a:gd name="T56" fmla="*/ 427583 w 515768"/>
                      <a:gd name="T57" fmla="*/ 95978 h 574697"/>
                      <a:gd name="T58" fmla="*/ 245405 w 515768"/>
                      <a:gd name="T59" fmla="*/ 3152 h 574697"/>
                      <a:gd name="T60" fmla="*/ 201226 w 515768"/>
                      <a:gd name="T61" fmla="*/ 95234 h 574697"/>
                      <a:gd name="T62" fmla="*/ 223812 w 515768"/>
                      <a:gd name="T63" fmla="*/ 126010 h 574697"/>
                      <a:gd name="T64" fmla="*/ 179136 w 515768"/>
                      <a:gd name="T65" fmla="*/ 170438 h 574697"/>
                      <a:gd name="T66" fmla="*/ 61242 w 515768"/>
                      <a:gd name="T67" fmla="*/ 227027 h 574697"/>
                      <a:gd name="T68" fmla="*/ 22026 w 515768"/>
                      <a:gd name="T69" fmla="*/ 338965 h 574697"/>
                      <a:gd name="T70" fmla="*/ 59753 w 515768"/>
                      <a:gd name="T71" fmla="*/ 396547 h 574697"/>
                      <a:gd name="T72" fmla="*/ 96982 w 515768"/>
                      <a:gd name="T73" fmla="*/ 392576 h 574697"/>
                      <a:gd name="T74" fmla="*/ 151834 w 515768"/>
                      <a:gd name="T75" fmla="*/ 427820 h 574697"/>
                      <a:gd name="T76" fmla="*/ 216862 w 515768"/>
                      <a:gd name="T77" fmla="*/ 455370 h 574697"/>
                      <a:gd name="T78" fmla="*/ 337983 w 515768"/>
                      <a:gd name="T79" fmla="*/ 567556 h 574697"/>
                      <a:gd name="T80" fmla="*/ 303484 w 515768"/>
                      <a:gd name="T81" fmla="*/ 427075 h 574697"/>
                      <a:gd name="T82" fmla="*/ 409217 w 515768"/>
                      <a:gd name="T83" fmla="*/ 386619 h 574697"/>
                      <a:gd name="T84" fmla="*/ 496334 w 515768"/>
                      <a:gd name="T85" fmla="*/ 340950 h 574697"/>
                      <a:gd name="T86" fmla="*/ 514949 w 515768"/>
                      <a:gd name="T87" fmla="*/ 256315 h 5746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Freeform: Shape 57">
                  <a:extLst>
                    <a:ext uri="{FF2B5EF4-FFF2-40B4-BE49-F238E27FC236}">
                      <a16:creationId xmlns:a16="http://schemas.microsoft.com/office/drawing/2014/main" id="{D9E8B924-CE3F-404B-A5F4-A03B7D4F8F8B}"/>
                    </a:ext>
                  </a:extLst>
                </p:cNvPr>
                <p:cNvSpPr>
                  <a:spLocks/>
                </p:cNvSpPr>
                <p:nvPr/>
              </p:nvSpPr>
              <p:spPr bwMode="auto">
                <a:xfrm>
                  <a:off x="10829178" y="4902574"/>
                  <a:ext cx="880966" cy="532863"/>
                </a:xfrm>
                <a:custGeom>
                  <a:avLst/>
                  <a:gdLst>
                    <a:gd name="T0" fmla="*/ 856037 w 880966"/>
                    <a:gd name="T1" fmla="*/ 75930 h 532863"/>
                    <a:gd name="T2" fmla="*/ 832955 w 880966"/>
                    <a:gd name="T3" fmla="*/ 297323 h 532863"/>
                    <a:gd name="T4" fmla="*/ 78679 w 880966"/>
                    <a:gd name="T5" fmla="*/ 532864 h 532863"/>
                    <a:gd name="T6" fmla="*/ 0 w 880966"/>
                    <a:gd name="T7" fmla="*/ 191590 h 532863"/>
                    <a:gd name="T8" fmla="*/ 665917 w 880966"/>
                    <a:gd name="T9" fmla="*/ 3704 h 532863"/>
                    <a:gd name="T10" fmla="*/ 856037 w 880966"/>
                    <a:gd name="T11" fmla="*/ 75930 h 5328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Freeform: Shape 51">
                <a:extLst>
                  <a:ext uri="{FF2B5EF4-FFF2-40B4-BE49-F238E27FC236}">
                    <a16:creationId xmlns:a16="http://schemas.microsoft.com/office/drawing/2014/main" id="{352E7F24-4A03-4ECC-9505-D023B876F65E}"/>
                  </a:ext>
                </a:extLst>
              </p:cNvPr>
              <p:cNvSpPr>
                <a:spLocks/>
              </p:cNvSpPr>
              <p:nvPr/>
            </p:nvSpPr>
            <p:spPr bwMode="auto">
              <a:xfrm>
                <a:off x="10878171" y="3398259"/>
                <a:ext cx="851479" cy="1716065"/>
              </a:xfrm>
              <a:custGeom>
                <a:avLst/>
                <a:gdLst>
                  <a:gd name="T0" fmla="*/ 851224 w 851479"/>
                  <a:gd name="T1" fmla="*/ 1695906 h 1716065"/>
                  <a:gd name="T2" fmla="*/ 643978 w 851479"/>
                  <a:gd name="T3" fmla="*/ 1146146 h 1716065"/>
                  <a:gd name="T4" fmla="*/ 570263 w 851479"/>
                  <a:gd name="T5" fmla="*/ 1015593 h 1716065"/>
                  <a:gd name="T6" fmla="*/ 500768 w 851479"/>
                  <a:gd name="T7" fmla="*/ 900181 h 1716065"/>
                  <a:gd name="T8" fmla="*/ 414891 w 851479"/>
                  <a:gd name="T9" fmla="*/ 800156 h 1716065"/>
                  <a:gd name="T10" fmla="*/ 306179 w 851479"/>
                  <a:gd name="T11" fmla="*/ 738355 h 1716065"/>
                  <a:gd name="T12" fmla="*/ 52769 w 851479"/>
                  <a:gd name="T13" fmla="*/ 636097 h 1716065"/>
                  <a:gd name="T14" fmla="*/ 39614 w 851479"/>
                  <a:gd name="T15" fmla="*/ 631877 h 1716065"/>
                  <a:gd name="T16" fmla="*/ 38125 w 851479"/>
                  <a:gd name="T17" fmla="*/ 613511 h 1716065"/>
                  <a:gd name="T18" fmla="*/ 45074 w 851479"/>
                  <a:gd name="T19" fmla="*/ 522174 h 1716065"/>
                  <a:gd name="T20" fmla="*/ 115066 w 851479"/>
                  <a:gd name="T21" fmla="*/ 466329 h 1716065"/>
                  <a:gd name="T22" fmla="*/ 198461 w 851479"/>
                  <a:gd name="T23" fmla="*/ 431581 h 1716065"/>
                  <a:gd name="T24" fmla="*/ 463289 w 851479"/>
                  <a:gd name="T25" fmla="*/ 199515 h 1716065"/>
                  <a:gd name="T26" fmla="*/ 549910 w 851479"/>
                  <a:gd name="T27" fmla="*/ 19819 h 1716065"/>
                  <a:gd name="T28" fmla="*/ 518886 w 851479"/>
                  <a:gd name="T29" fmla="*/ 11132 h 1716065"/>
                  <a:gd name="T30" fmla="*/ 325787 w 851479"/>
                  <a:gd name="T31" fmla="*/ 307233 h 1716065"/>
                  <a:gd name="T32" fmla="*/ 179102 w 851479"/>
                  <a:gd name="T33" fmla="*/ 405272 h 1716065"/>
                  <a:gd name="T34" fmla="*/ 95707 w 851479"/>
                  <a:gd name="T35" fmla="*/ 439523 h 1716065"/>
                  <a:gd name="T36" fmla="*/ 11071 w 851479"/>
                  <a:gd name="T37" fmla="*/ 500580 h 1716065"/>
                  <a:gd name="T38" fmla="*/ 3873 w 851479"/>
                  <a:gd name="T39" fmla="*/ 714776 h 1716065"/>
                  <a:gd name="T40" fmla="*/ 34898 w 851479"/>
                  <a:gd name="T41" fmla="*/ 723463 h 1716065"/>
                  <a:gd name="T42" fmla="*/ 41848 w 851479"/>
                  <a:gd name="T43" fmla="*/ 668859 h 1716065"/>
                  <a:gd name="T44" fmla="*/ 251824 w 851479"/>
                  <a:gd name="T45" fmla="*/ 754488 h 1716065"/>
                  <a:gd name="T46" fmla="*/ 364506 w 851479"/>
                  <a:gd name="T47" fmla="*/ 802142 h 1716065"/>
                  <a:gd name="T48" fmla="*/ 455099 w 851479"/>
                  <a:gd name="T49" fmla="*/ 890501 h 1716065"/>
                  <a:gd name="T50" fmla="*/ 525587 w 851479"/>
                  <a:gd name="T51" fmla="*/ 1001694 h 1716065"/>
                  <a:gd name="T52" fmla="*/ 597068 w 851479"/>
                  <a:gd name="T53" fmla="*/ 1127034 h 1716065"/>
                  <a:gd name="T54" fmla="*/ 729110 w 851479"/>
                  <a:gd name="T55" fmla="*/ 1390373 h 1716065"/>
                  <a:gd name="T56" fmla="*/ 820447 w 851479"/>
                  <a:gd name="T57" fmla="*/ 1704345 h 1716065"/>
                  <a:gd name="T58" fmla="*/ 840303 w 851479"/>
                  <a:gd name="T59" fmla="*/ 1715514 h 1716065"/>
                  <a:gd name="T60" fmla="*/ 851224 w 851479"/>
                  <a:gd name="T61" fmla="*/ 1695906 h 17160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52">
                <a:extLst>
                  <a:ext uri="{FF2B5EF4-FFF2-40B4-BE49-F238E27FC236}">
                    <a16:creationId xmlns:a16="http://schemas.microsoft.com/office/drawing/2014/main" id="{8A54AC56-BBB4-4022-A7EC-EE1FF0463331}"/>
                  </a:ext>
                </a:extLst>
              </p:cNvPr>
              <p:cNvSpPr>
                <a:spLocks/>
              </p:cNvSpPr>
              <p:nvPr/>
            </p:nvSpPr>
            <p:spPr bwMode="auto">
              <a:xfrm>
                <a:off x="10765205" y="5144631"/>
                <a:ext cx="956658" cy="489336"/>
              </a:xfrm>
              <a:custGeom>
                <a:avLst/>
                <a:gdLst>
                  <a:gd name="T0" fmla="*/ 926216 w 956658"/>
                  <a:gd name="T1" fmla="*/ 7613 h 489336"/>
                  <a:gd name="T2" fmla="*/ 820980 w 956658"/>
                  <a:gd name="T3" fmla="*/ 90759 h 489336"/>
                  <a:gd name="T4" fmla="*/ 674791 w 956658"/>
                  <a:gd name="T5" fmla="*/ 141640 h 489336"/>
                  <a:gd name="T6" fmla="*/ 332028 w 956658"/>
                  <a:gd name="T7" fmla="*/ 231984 h 489336"/>
                  <a:gd name="T8" fmla="*/ 135703 w 956658"/>
                  <a:gd name="T9" fmla="*/ 269711 h 489336"/>
                  <a:gd name="T10" fmla="*/ 144390 w 956658"/>
                  <a:gd name="T11" fmla="*/ 300735 h 489336"/>
                  <a:gd name="T12" fmla="*/ 366528 w 956658"/>
                  <a:gd name="T13" fmla="*/ 257301 h 489336"/>
                  <a:gd name="T14" fmla="*/ 7880 w 956658"/>
                  <a:gd name="T15" fmla="*/ 459334 h 489336"/>
                  <a:gd name="T16" fmla="*/ 24262 w 956658"/>
                  <a:gd name="T17" fmla="*/ 487133 h 489336"/>
                  <a:gd name="T18" fmla="*/ 450171 w 956658"/>
                  <a:gd name="T19" fmla="*/ 247124 h 489336"/>
                  <a:gd name="T20" fmla="*/ 458113 w 956658"/>
                  <a:gd name="T21" fmla="*/ 235707 h 489336"/>
                  <a:gd name="T22" fmla="*/ 502789 w 956658"/>
                  <a:gd name="T23" fmla="*/ 224290 h 489336"/>
                  <a:gd name="T24" fmla="*/ 676776 w 956658"/>
                  <a:gd name="T25" fmla="*/ 174898 h 489336"/>
                  <a:gd name="T26" fmla="*/ 830659 w 956658"/>
                  <a:gd name="T27" fmla="*/ 121784 h 489336"/>
                  <a:gd name="T28" fmla="*/ 954263 w 956658"/>
                  <a:gd name="T29" fmla="*/ 23994 h 489336"/>
                  <a:gd name="T30" fmla="*/ 926216 w 956658"/>
                  <a:gd name="T31" fmla="*/ 7613 h 4893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53">
                <a:extLst>
                  <a:ext uri="{FF2B5EF4-FFF2-40B4-BE49-F238E27FC236}">
                    <a16:creationId xmlns:a16="http://schemas.microsoft.com/office/drawing/2014/main" id="{E3DB5BCD-EC7D-413D-8236-43F4EDDAE033}"/>
                  </a:ext>
                </a:extLst>
              </p:cNvPr>
              <p:cNvSpPr>
                <a:spLocks/>
              </p:cNvSpPr>
              <p:nvPr/>
            </p:nvSpPr>
            <p:spPr bwMode="auto">
              <a:xfrm>
                <a:off x="10344826" y="4421282"/>
                <a:ext cx="1015905" cy="829572"/>
              </a:xfrm>
              <a:custGeom>
                <a:avLst/>
                <a:gdLst>
                  <a:gd name="T0" fmla="*/ 995889 w 1015905"/>
                  <a:gd name="T1" fmla="*/ 528431 h 829572"/>
                  <a:gd name="T2" fmla="*/ 980750 w 1015905"/>
                  <a:gd name="T3" fmla="*/ 532154 h 829572"/>
                  <a:gd name="T4" fmla="*/ 911006 w 1015905"/>
                  <a:gd name="T5" fmla="*/ 421954 h 829572"/>
                  <a:gd name="T6" fmla="*/ 884945 w 1015905"/>
                  <a:gd name="T7" fmla="*/ 428655 h 829572"/>
                  <a:gd name="T8" fmla="*/ 648411 w 1015905"/>
                  <a:gd name="T9" fmla="*/ 7958 h 829572"/>
                  <a:gd name="T10" fmla="*/ 618380 w 1015905"/>
                  <a:gd name="T11" fmla="*/ 14659 h 829572"/>
                  <a:gd name="T12" fmla="*/ 165168 w 1015905"/>
                  <a:gd name="T13" fmla="*/ 251938 h 829572"/>
                  <a:gd name="T14" fmla="*/ 44296 w 1015905"/>
                  <a:gd name="T15" fmla="*/ 315229 h 829572"/>
                  <a:gd name="T16" fmla="*/ 36353 w 1015905"/>
                  <a:gd name="T17" fmla="*/ 319448 h 829572"/>
                  <a:gd name="T18" fmla="*/ 35609 w 1015905"/>
                  <a:gd name="T19" fmla="*/ 319696 h 829572"/>
                  <a:gd name="T20" fmla="*/ 28659 w 1015905"/>
                  <a:gd name="T21" fmla="*/ 338311 h 829572"/>
                  <a:gd name="T22" fmla="*/ 3343 w 1015905"/>
                  <a:gd name="T23" fmla="*/ 423939 h 829572"/>
                  <a:gd name="T24" fmla="*/ 2598 w 1015905"/>
                  <a:gd name="T25" fmla="*/ 430393 h 829572"/>
                  <a:gd name="T26" fmla="*/ 2102 w 1015905"/>
                  <a:gd name="T27" fmla="*/ 446525 h 829572"/>
                  <a:gd name="T28" fmla="*/ 210837 w 1015905"/>
                  <a:gd name="T29" fmla="*/ 821802 h 829572"/>
                  <a:gd name="T30" fmla="*/ 238635 w 1015905"/>
                  <a:gd name="T31" fmla="*/ 805421 h 829572"/>
                  <a:gd name="T32" fmla="*/ 41069 w 1015905"/>
                  <a:gd name="T33" fmla="*/ 451241 h 829572"/>
                  <a:gd name="T34" fmla="*/ 477402 w 1015905"/>
                  <a:gd name="T35" fmla="*/ 200312 h 829572"/>
                  <a:gd name="T36" fmla="*/ 597779 w 1015905"/>
                  <a:gd name="T37" fmla="*/ 131065 h 829572"/>
                  <a:gd name="T38" fmla="*/ 852927 w 1015905"/>
                  <a:gd name="T39" fmla="*/ 563924 h 829572"/>
                  <a:gd name="T40" fmla="*/ 489564 w 1015905"/>
                  <a:gd name="T41" fmla="*/ 655261 h 829572"/>
                  <a:gd name="T42" fmla="*/ 464248 w 1015905"/>
                  <a:gd name="T43" fmla="*/ 671890 h 829572"/>
                  <a:gd name="T44" fmla="*/ 487330 w 1015905"/>
                  <a:gd name="T45" fmla="*/ 741138 h 829572"/>
                  <a:gd name="T46" fmla="*/ 518355 w 1015905"/>
                  <a:gd name="T47" fmla="*/ 732451 h 829572"/>
                  <a:gd name="T48" fmla="*/ 502470 w 1015905"/>
                  <a:gd name="T49" fmla="*/ 685293 h 829572"/>
                  <a:gd name="T50" fmla="*/ 1003832 w 1015905"/>
                  <a:gd name="T51" fmla="*/ 559208 h 829572"/>
                  <a:gd name="T52" fmla="*/ 995889 w 1015905"/>
                  <a:gd name="T53" fmla="*/ 528431 h 829572"/>
                  <a:gd name="T54" fmla="*/ 885689 w 1015905"/>
                  <a:gd name="T55" fmla="*/ 556230 h 829572"/>
                  <a:gd name="T56" fmla="*/ 618627 w 1015905"/>
                  <a:gd name="T57" fmla="*/ 103515 h 829572"/>
                  <a:gd name="T58" fmla="*/ 596786 w 1015905"/>
                  <a:gd name="T59" fmla="*/ 98303 h 829572"/>
                  <a:gd name="T60" fmla="*/ 587602 w 1015905"/>
                  <a:gd name="T61" fmla="*/ 100537 h 829572"/>
                  <a:gd name="T62" fmla="*/ 141093 w 1015905"/>
                  <a:gd name="T63" fmla="*/ 357422 h 829572"/>
                  <a:gd name="T64" fmla="*/ 40076 w 1015905"/>
                  <a:gd name="T65" fmla="*/ 415501 h 829572"/>
                  <a:gd name="T66" fmla="*/ 61421 w 1015905"/>
                  <a:gd name="T67" fmla="*/ 343027 h 829572"/>
                  <a:gd name="T68" fmla="*/ 510909 w 1015905"/>
                  <a:gd name="T69" fmla="*/ 107486 h 829572"/>
                  <a:gd name="T70" fmla="*/ 631782 w 1015905"/>
                  <a:gd name="T71" fmla="*/ 44195 h 829572"/>
                  <a:gd name="T72" fmla="*/ 915473 w 1015905"/>
                  <a:gd name="T73" fmla="*/ 548784 h 829572"/>
                  <a:gd name="T74" fmla="*/ 885689 w 1015905"/>
                  <a:gd name="T75" fmla="*/ 556230 h 829572"/>
                  <a:gd name="T76" fmla="*/ 946002 w 1015905"/>
                  <a:gd name="T77" fmla="*/ 541089 h 829572"/>
                  <a:gd name="T78" fmla="*/ 943768 w 1015905"/>
                  <a:gd name="T79" fmla="*/ 533395 h 829572"/>
                  <a:gd name="T80" fmla="*/ 909268 w 1015905"/>
                  <a:gd name="T81" fmla="*/ 472090 h 829572"/>
                  <a:gd name="T82" fmla="*/ 948980 w 1015905"/>
                  <a:gd name="T83" fmla="*/ 540345 h 829572"/>
                  <a:gd name="T84" fmla="*/ 946002 w 1015905"/>
                  <a:gd name="T85" fmla="*/ 541089 h 8295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54">
                <a:extLst>
                  <a:ext uri="{FF2B5EF4-FFF2-40B4-BE49-F238E27FC236}">
                    <a16:creationId xmlns:a16="http://schemas.microsoft.com/office/drawing/2014/main" id="{57B29102-1F0F-4F5C-A369-84519048932D}"/>
                  </a:ext>
                </a:extLst>
              </p:cNvPr>
              <p:cNvSpPr>
                <a:spLocks/>
              </p:cNvSpPr>
              <p:nvPr/>
            </p:nvSpPr>
            <p:spPr bwMode="auto">
              <a:xfrm>
                <a:off x="10796261" y="2077553"/>
                <a:ext cx="688416" cy="917897"/>
              </a:xfrm>
              <a:custGeom>
                <a:avLst/>
                <a:gdLst>
                  <a:gd name="T0" fmla="*/ 688162 w 688416"/>
                  <a:gd name="T1" fmla="*/ 897738 h 917897"/>
                  <a:gd name="T2" fmla="*/ 564807 w 688416"/>
                  <a:gd name="T3" fmla="*/ 395880 h 917897"/>
                  <a:gd name="T4" fmla="*/ 263990 w 688416"/>
                  <a:gd name="T5" fmla="*/ 55351 h 917897"/>
                  <a:gd name="T6" fmla="*/ 15544 w 688416"/>
                  <a:gd name="T7" fmla="*/ 996 h 917897"/>
                  <a:gd name="T8" fmla="*/ 15544 w 688416"/>
                  <a:gd name="T9" fmla="*/ 33262 h 917897"/>
                  <a:gd name="T10" fmla="*/ 406705 w 688416"/>
                  <a:gd name="T11" fmla="*/ 206505 h 917897"/>
                  <a:gd name="T12" fmla="*/ 605016 w 688416"/>
                  <a:gd name="T13" fmla="*/ 620252 h 917897"/>
                  <a:gd name="T14" fmla="*/ 656889 w 688416"/>
                  <a:gd name="T15" fmla="*/ 906177 h 917897"/>
                  <a:gd name="T16" fmla="*/ 676745 w 688416"/>
                  <a:gd name="T17" fmla="*/ 917346 h 917897"/>
                  <a:gd name="T18" fmla="*/ 688162 w 688416"/>
                  <a:gd name="T19" fmla="*/ 897738 h 9178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55">
                <a:extLst>
                  <a:ext uri="{FF2B5EF4-FFF2-40B4-BE49-F238E27FC236}">
                    <a16:creationId xmlns:a16="http://schemas.microsoft.com/office/drawing/2014/main" id="{3A95582B-E69F-4E07-A9B6-CCB21729DF34}"/>
                  </a:ext>
                </a:extLst>
              </p:cNvPr>
              <p:cNvSpPr>
                <a:spLocks/>
              </p:cNvSpPr>
              <p:nvPr/>
            </p:nvSpPr>
            <p:spPr bwMode="auto">
              <a:xfrm>
                <a:off x="11466977" y="2978886"/>
                <a:ext cx="200404" cy="450204"/>
              </a:xfrm>
              <a:custGeom>
                <a:avLst/>
                <a:gdLst>
                  <a:gd name="T0" fmla="*/ 156189 w 200404"/>
                  <a:gd name="T1" fmla="*/ 35373 h 450204"/>
                  <a:gd name="T2" fmla="*/ 42762 w 200404"/>
                  <a:gd name="T3" fmla="*/ 5837 h 450204"/>
                  <a:gd name="T4" fmla="*/ 51449 w 200404"/>
                  <a:gd name="T5" fmla="*/ 36862 h 450204"/>
                  <a:gd name="T6" fmla="*/ 131120 w 200404"/>
                  <a:gd name="T7" fmla="*/ 55725 h 450204"/>
                  <a:gd name="T8" fmla="*/ 167358 w 200404"/>
                  <a:gd name="T9" fmla="*/ 147807 h 450204"/>
                  <a:gd name="T10" fmla="*/ 152217 w 200404"/>
                  <a:gd name="T11" fmla="*/ 258752 h 450204"/>
                  <a:gd name="T12" fmla="*/ 103571 w 200404"/>
                  <a:gd name="T13" fmla="*/ 357783 h 450204"/>
                  <a:gd name="T14" fmla="*/ 11489 w 200404"/>
                  <a:gd name="T15" fmla="*/ 418592 h 450204"/>
                  <a:gd name="T16" fmla="*/ 20176 w 200404"/>
                  <a:gd name="T17" fmla="*/ 449617 h 450204"/>
                  <a:gd name="T18" fmla="*/ 181257 w 200404"/>
                  <a:gd name="T19" fmla="*/ 275878 h 450204"/>
                  <a:gd name="T20" fmla="*/ 156189 w 200404"/>
                  <a:gd name="T21" fmla="*/ 35373 h 450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Freeform: Shape 25">
              <a:extLst>
                <a:ext uri="{FF2B5EF4-FFF2-40B4-BE49-F238E27FC236}">
                  <a16:creationId xmlns:a16="http://schemas.microsoft.com/office/drawing/2014/main" id="{218D476F-6C97-4941-B40B-A880F4C15D56}"/>
                </a:ext>
              </a:extLst>
            </p:cNvPr>
            <p:cNvSpPr>
              <a:spLocks/>
            </p:cNvSpPr>
            <p:nvPr/>
          </p:nvSpPr>
          <p:spPr bwMode="auto">
            <a:xfrm>
              <a:off x="9579252" y="5779887"/>
              <a:ext cx="2264314" cy="45719"/>
            </a:xfrm>
            <a:custGeom>
              <a:avLst/>
              <a:gdLst>
                <a:gd name="T0" fmla="*/ 1000682 w 2967464"/>
                <a:gd name="T1" fmla="*/ 0 h 32265"/>
                <a:gd name="T2" fmla="*/ 5302 w 2967464"/>
                <a:gd name="T3" fmla="*/ 0 h 32265"/>
                <a:gd name="T4" fmla="*/ 5302 w 2967464"/>
                <a:gd name="T5" fmla="*/ 130078 h 32265"/>
                <a:gd name="T6" fmla="*/ 1000682 w 2967464"/>
                <a:gd name="T7" fmla="*/ 130078 h 32265"/>
                <a:gd name="T8" fmla="*/ 1000682 w 2967464"/>
                <a:gd name="T9" fmla="*/ 0 h 32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57944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a:extLst>
              <a:ext uri="{FF2B5EF4-FFF2-40B4-BE49-F238E27FC236}">
                <a16:creationId xmlns:a16="http://schemas.microsoft.com/office/drawing/2014/main" id="{FD3E8B56-2CEF-F77D-19AB-81374978C7D6}"/>
              </a:ext>
            </a:extLst>
          </p:cNvPr>
          <p:cNvPicPr>
            <a:picLocks noChangeAspect="1"/>
          </p:cNvPicPr>
          <p:nvPr/>
        </p:nvPicPr>
        <p:blipFill>
          <a:blip r:embed="rId2"/>
          <a:srcRect/>
          <a:stretch>
            <a:fillRect/>
          </a:stretch>
        </p:blipFill>
        <p:spPr>
          <a:xfrm>
            <a:off x="-4057" y="4736035"/>
            <a:ext cx="12196057" cy="2317251"/>
          </a:xfrm>
          <a:prstGeom prst="rect">
            <a:avLst/>
          </a:prstGeom>
        </p:spPr>
      </p:pic>
      <p:grpSp>
        <p:nvGrpSpPr>
          <p:cNvPr id="4" name="Group 4"/>
          <p:cNvGrpSpPr/>
          <p:nvPr/>
        </p:nvGrpSpPr>
        <p:grpSpPr>
          <a:xfrm>
            <a:off x="0" y="4392607"/>
            <a:ext cx="12192000" cy="365587"/>
            <a:chOff x="0" y="0"/>
            <a:chExt cx="6186311" cy="185501"/>
          </a:xfrm>
        </p:grpSpPr>
        <p:sp>
          <p:nvSpPr>
            <p:cNvPr id="5" name="Freeform 5"/>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956572" y="589059"/>
            <a:ext cx="4278856" cy="3214491"/>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54571" y="527594"/>
            <a:ext cx="2624543" cy="4534847"/>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8055" y="642243"/>
            <a:ext cx="2152772" cy="2152772"/>
          </a:xfrm>
          <a:prstGeom prst="rect">
            <a:avLst/>
          </a:prstGeom>
        </p:spPr>
      </p:pic>
      <p:grpSp>
        <p:nvGrpSpPr>
          <p:cNvPr id="12" name="Group 12"/>
          <p:cNvGrpSpPr/>
          <p:nvPr/>
        </p:nvGrpSpPr>
        <p:grpSpPr>
          <a:xfrm>
            <a:off x="0" y="1"/>
            <a:ext cx="12192000" cy="300351"/>
            <a:chOff x="0" y="0"/>
            <a:chExt cx="6186311" cy="152400"/>
          </a:xfrm>
          <a:solidFill>
            <a:schemeClr val="bg1"/>
          </a:solidFill>
        </p:grpSpPr>
        <p:sp>
          <p:nvSpPr>
            <p:cNvPr id="13" name="Freeform 13"/>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14" name="Group 14"/>
          <p:cNvGrpSpPr/>
          <p:nvPr/>
        </p:nvGrpSpPr>
        <p:grpSpPr>
          <a:xfrm rot="-5400000">
            <a:off x="-2038357" y="2053899"/>
            <a:ext cx="4377064" cy="300351"/>
            <a:chOff x="0" y="0"/>
            <a:chExt cx="2220955" cy="152400"/>
          </a:xfrm>
          <a:solidFill>
            <a:schemeClr val="bg1"/>
          </a:solidFill>
        </p:grpSpPr>
        <p:sp>
          <p:nvSpPr>
            <p:cNvPr id="15" name="Freeform 15"/>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16" name="Group 16"/>
          <p:cNvGrpSpPr/>
          <p:nvPr/>
        </p:nvGrpSpPr>
        <p:grpSpPr>
          <a:xfrm rot="-5400000">
            <a:off x="9853293" y="2046129"/>
            <a:ext cx="4377064" cy="300351"/>
            <a:chOff x="0" y="0"/>
            <a:chExt cx="2220955" cy="152400"/>
          </a:xfrm>
          <a:solidFill>
            <a:schemeClr val="bg1"/>
          </a:solidFill>
        </p:grpSpPr>
        <p:sp>
          <p:nvSpPr>
            <p:cNvPr id="17" name="Freeform 17"/>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87691" y="2257291"/>
            <a:ext cx="1423035" cy="2743200"/>
          </a:xfrm>
          <a:prstGeom prst="rect">
            <a:avLst/>
          </a:prstGeom>
        </p:spPr>
      </p:pic>
      <p:pic>
        <p:nvPicPr>
          <p:cNvPr id="29" name="Picture 28">
            <a:extLst>
              <a:ext uri="{FF2B5EF4-FFF2-40B4-BE49-F238E27FC236}">
                <a16:creationId xmlns:a16="http://schemas.microsoft.com/office/drawing/2014/main" id="{31435BBD-166A-6D07-1D04-C2CB60299935}"/>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9434" b="95126" l="3302" r="30566">
                        <a14:foregroundMark x1="16132" y1="92453" x2="16132" y2="92453"/>
                        <a14:foregroundMark x1="17075" y1="95283" x2="17075" y2="95283"/>
                        <a14:foregroundMark x1="30566" y1="40094" x2="30566" y2="40094"/>
                        <a14:backgroundMark x1="23396" y1="77987" x2="23396" y2="77987"/>
                      </a14:backgroundRemoval>
                    </a14:imgEffect>
                  </a14:imgLayer>
                </a14:imgProps>
              </a:ext>
              <a:ext uri="{28A0092B-C50C-407E-A947-70E740481C1C}">
                <a14:useLocalDpi xmlns:a14="http://schemas.microsoft.com/office/drawing/2010/main" val="0"/>
              </a:ext>
            </a:extLst>
          </a:blip>
          <a:srcRect r="66680" b="1155"/>
          <a:stretch/>
        </p:blipFill>
        <p:spPr>
          <a:xfrm>
            <a:off x="1510413" y="1235996"/>
            <a:ext cx="3003871" cy="5346657"/>
          </a:xfrm>
          <a:prstGeom prst="rect">
            <a:avLst/>
          </a:prstGeom>
        </p:spPr>
      </p:pic>
      <p:pic>
        <p:nvPicPr>
          <p:cNvPr id="33" name="Picture 32">
            <a:extLst>
              <a:ext uri="{FF2B5EF4-FFF2-40B4-BE49-F238E27FC236}">
                <a16:creationId xmlns:a16="http://schemas.microsoft.com/office/drawing/2014/main" id="{F72346FB-78BB-CB47-116B-16836250EDFB}"/>
              </a:ext>
            </a:extLst>
          </p:cNvPr>
          <p:cNvPicPr>
            <a:picLocks noChangeAspect="1"/>
          </p:cNvPicPr>
          <p:nvPr/>
        </p:nvPicPr>
        <p:blipFill rotWithShape="1">
          <a:blip r:embed="rId13">
            <a:extLst>
              <a:ext uri="{BEBA8EAE-BF5A-486C-A8C5-ECC9F3942E4B}">
                <a14:imgProps xmlns:a14="http://schemas.microsoft.com/office/drawing/2010/main">
                  <a14:imgLayer r:embed="rId12">
                    <a14:imgEffect>
                      <a14:backgroundRemoval t="9906" b="94182" l="69906" r="96604">
                        <a14:foregroundMark x1="69906" y1="42138" x2="69906" y2="42138"/>
                        <a14:foregroundMark x1="82264" y1="94182" x2="82264" y2="94182"/>
                      </a14:backgroundRemoval>
                    </a14:imgEffect>
                  </a14:imgLayer>
                </a14:imgProps>
              </a:ext>
              <a:ext uri="{28A0092B-C50C-407E-A947-70E740481C1C}">
                <a14:useLocalDpi xmlns:a14="http://schemas.microsoft.com/office/drawing/2010/main" val="0"/>
              </a:ext>
            </a:extLst>
          </a:blip>
          <a:srcRect l="67732" t="-1" b="-5412"/>
          <a:stretch/>
        </p:blipFill>
        <p:spPr>
          <a:xfrm>
            <a:off x="8654571" y="1382883"/>
            <a:ext cx="2794404" cy="5477251"/>
          </a:xfrm>
          <a:prstGeom prst="rect">
            <a:avLst/>
          </a:prstGeom>
        </p:spPr>
      </p:pic>
      <p:pic>
        <p:nvPicPr>
          <p:cNvPr id="2" name="Picture 1">
            <a:extLst>
              <a:ext uri="{FF2B5EF4-FFF2-40B4-BE49-F238E27FC236}">
                <a16:creationId xmlns:a16="http://schemas.microsoft.com/office/drawing/2014/main" id="{9EF8D784-8463-49D6-A2A6-E3F5B20DC96A}"/>
              </a:ext>
            </a:extLst>
          </p:cNvPr>
          <p:cNvPicPr>
            <a:picLocks noChangeAspect="1"/>
          </p:cNvPicPr>
          <p:nvPr/>
        </p:nvPicPr>
        <p:blipFill>
          <a:blip r:embed="rId14"/>
          <a:stretch>
            <a:fillRect/>
          </a:stretch>
        </p:blipFill>
        <p:spPr>
          <a:xfrm>
            <a:off x="4027376" y="1024018"/>
            <a:ext cx="4041998" cy="2523963"/>
          </a:xfrm>
          <a:prstGeom prst="rect">
            <a:avLst/>
          </a:prstGeom>
        </p:spPr>
      </p:pic>
    </p:spTree>
    <p:extLst>
      <p:ext uri="{BB962C8B-B14F-4D97-AF65-F5344CB8AC3E}">
        <p14:creationId xmlns:p14="http://schemas.microsoft.com/office/powerpoint/2010/main" val="306754754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8">
            <a:extLst>
              <a:ext uri="{FF2B5EF4-FFF2-40B4-BE49-F238E27FC236}">
                <a16:creationId xmlns:a16="http://schemas.microsoft.com/office/drawing/2014/main" id="{A24B2A6C-1642-86A3-3DB5-E8ECC16BBB15}"/>
              </a:ext>
            </a:extLst>
          </p:cNvPr>
          <p:cNvSpPr/>
          <p:nvPr/>
        </p:nvSpPr>
        <p:spPr>
          <a:xfrm>
            <a:off x="267118" y="484651"/>
            <a:ext cx="11530362" cy="6106465"/>
          </a:xfrm>
          <a:prstGeom prst="roundRect">
            <a:avLst/>
          </a:prstGeom>
          <a:solidFill>
            <a:schemeClr val="bg1">
              <a:alpha val="9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Rectangle 4">
            <a:extLst>
              <a:ext uri="{FF2B5EF4-FFF2-40B4-BE49-F238E27FC236}">
                <a16:creationId xmlns:a16="http://schemas.microsoft.com/office/drawing/2014/main" id="{0E671564-7460-2AE9-2CF7-B415EB46213C}"/>
              </a:ext>
            </a:extLst>
          </p:cNvPr>
          <p:cNvSpPr/>
          <p:nvPr/>
        </p:nvSpPr>
        <p:spPr>
          <a:xfrm>
            <a:off x="7938719" y="2863868"/>
            <a:ext cx="2865480" cy="202133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27">
            <a:extLst>
              <a:ext uri="{FF2B5EF4-FFF2-40B4-BE49-F238E27FC236}">
                <a16:creationId xmlns:a16="http://schemas.microsoft.com/office/drawing/2014/main" id="{12F872A9-36D3-46B1-9D90-DE1C3B165032}"/>
              </a:ext>
            </a:extLst>
          </p:cNvPr>
          <p:cNvGrpSpPr/>
          <p:nvPr/>
        </p:nvGrpSpPr>
        <p:grpSpPr>
          <a:xfrm>
            <a:off x="438150" y="400052"/>
            <a:ext cx="10382249" cy="2952748"/>
            <a:chOff x="5718583" y="3029819"/>
            <a:chExt cx="2991776" cy="902673"/>
          </a:xfrm>
        </p:grpSpPr>
        <p:pic>
          <p:nvPicPr>
            <p:cNvPr id="8" name="Picture 28" descr="Shape, rectangle&#10;&#10;Description automatically generated">
              <a:extLst>
                <a:ext uri="{FF2B5EF4-FFF2-40B4-BE49-F238E27FC236}">
                  <a16:creationId xmlns:a16="http://schemas.microsoft.com/office/drawing/2014/main" id="{C8D1AEB8-4657-4F22-AFC3-C1C0D4F9D8F4}"/>
                </a:ext>
              </a:extLst>
            </p:cNvPr>
            <p:cNvPicPr>
              <a:picLocks noChangeAspect="1"/>
            </p:cNvPicPr>
            <p:nvPr/>
          </p:nvPicPr>
          <p:blipFill rotWithShape="1">
            <a:blip r:embed="rId2">
              <a:extLst>
                <a:ext uri="{28A0092B-C50C-407E-A947-70E740481C1C}">
                  <a14:useLocalDpi xmlns:a14="http://schemas.microsoft.com/office/drawing/2010/main" val="0"/>
                </a:ext>
              </a:extLst>
            </a:blip>
            <a:srcRect l="3503" t="10572" r="8301"/>
            <a:stretch/>
          </p:blipFill>
          <p:spPr>
            <a:xfrm>
              <a:off x="5718583" y="3029819"/>
              <a:ext cx="2991776" cy="902673"/>
            </a:xfrm>
            <a:prstGeom prst="rect">
              <a:avLst/>
            </a:prstGeom>
          </p:spPr>
        </p:pic>
        <p:sp>
          <p:nvSpPr>
            <p:cNvPr id="9" name="TextBox 29">
              <a:extLst>
                <a:ext uri="{FF2B5EF4-FFF2-40B4-BE49-F238E27FC236}">
                  <a16:creationId xmlns:a16="http://schemas.microsoft.com/office/drawing/2014/main" id="{F89ADCCB-2BB2-4323-A33E-B2F4AF78181E}"/>
                </a:ext>
              </a:extLst>
            </p:cNvPr>
            <p:cNvSpPr txBox="1"/>
            <p:nvPr/>
          </p:nvSpPr>
          <p:spPr>
            <a:xfrm>
              <a:off x="5891910" y="3175693"/>
              <a:ext cx="2656828" cy="624410"/>
            </a:xfrm>
            <a:prstGeom prst="rect">
              <a:avLst/>
            </a:prstGeom>
            <a:noFill/>
          </p:spPr>
          <p:txBody>
            <a:bodyPr wrap="square" rtlCol="0">
              <a:spAutoFit/>
            </a:bodyPr>
            <a:lstStyle/>
            <a:p>
              <a:pPr marL="342900" indent="-342900" algn="just" defTabSz="685800">
                <a:buClrTx/>
                <a:buFont typeface="Arial" panose="020B0604020202020204" pitchFamily="34" charset="0"/>
                <a:buChar char="•"/>
              </a:pPr>
              <a:r>
                <a:rPr lang="vi-VN" sz="2800" b="1" i="1" kern="1200" dirty="0">
                  <a:solidFill>
                    <a:schemeClr val="bg1"/>
                  </a:solidFill>
                  <a:latin typeface="Calibri" panose="020F0502020204030204" pitchFamily="34" charset="0"/>
                  <a:ea typeface="+mn-ea"/>
                  <a:cs typeface="Calibri" panose="020F0502020204030204" pitchFamily="34" charset="0"/>
                </a:rPr>
                <a:t>- Thực hiện kế hoạch của tổ hoặc nhóm: Nhờ người thân hỗ trợ tìm hiểu về truyền thống của địa phương mà em đã lựa chọn.</a:t>
              </a:r>
            </a:p>
            <a:p>
              <a:pPr marL="342900" indent="-342900" algn="just" defTabSz="685800">
                <a:buClrTx/>
                <a:buFont typeface="Arial" panose="020B0604020202020204" pitchFamily="34" charset="0"/>
                <a:buChar char="•"/>
              </a:pPr>
              <a:r>
                <a:rPr lang="vi-VN" sz="2800" b="1" i="1" kern="1200" dirty="0">
                  <a:solidFill>
                    <a:schemeClr val="bg1"/>
                  </a:solidFill>
                  <a:latin typeface="Calibri" panose="020F0502020204030204" pitchFamily="34" charset="0"/>
                  <a:ea typeface="+mn-ea"/>
                  <a:cs typeface="Calibri" panose="020F0502020204030204" pitchFamily="34" charset="0"/>
                </a:rPr>
                <a:t>- Chuẩn bị nội dung: đạo cụ cho việc trình bày thu hoạch.</a:t>
              </a:r>
            </a:p>
          </p:txBody>
        </p:sp>
      </p:grpSp>
      <p:grpSp>
        <p:nvGrpSpPr>
          <p:cNvPr id="14" name="Group 13">
            <a:extLst>
              <a:ext uri="{FF2B5EF4-FFF2-40B4-BE49-F238E27FC236}">
                <a16:creationId xmlns:a16="http://schemas.microsoft.com/office/drawing/2014/main" id="{35682612-1C7A-4CC6-8A0F-0A4EC90BFD16}"/>
              </a:ext>
            </a:extLst>
          </p:cNvPr>
          <p:cNvGrpSpPr/>
          <p:nvPr/>
        </p:nvGrpSpPr>
        <p:grpSpPr>
          <a:xfrm>
            <a:off x="3495675" y="3205162"/>
            <a:ext cx="4743450" cy="3294960"/>
            <a:chOff x="3495675" y="3205162"/>
            <a:chExt cx="4743450" cy="3294960"/>
          </a:xfrm>
        </p:grpSpPr>
        <p:pic>
          <p:nvPicPr>
            <p:cNvPr id="11" name="Picture 10">
              <a:extLst>
                <a:ext uri="{FF2B5EF4-FFF2-40B4-BE49-F238E27FC236}">
                  <a16:creationId xmlns:a16="http://schemas.microsoft.com/office/drawing/2014/main" id="{23E3E877-3A87-48E6-9FD0-3469C4BB9396}"/>
                </a:ext>
              </a:extLst>
            </p:cNvPr>
            <p:cNvPicPr>
              <a:picLocks noChangeAspect="1"/>
            </p:cNvPicPr>
            <p:nvPr/>
          </p:nvPicPr>
          <p:blipFill>
            <a:blip r:embed="rId3"/>
            <a:stretch>
              <a:fillRect/>
            </a:stretch>
          </p:blipFill>
          <p:spPr>
            <a:xfrm>
              <a:off x="3500437" y="3205162"/>
              <a:ext cx="4738688" cy="3294960"/>
            </a:xfrm>
            <a:prstGeom prst="rect">
              <a:avLst/>
            </a:prstGeom>
          </p:spPr>
        </p:pic>
        <p:pic>
          <p:nvPicPr>
            <p:cNvPr id="13" name="Picture 12">
              <a:extLst>
                <a:ext uri="{FF2B5EF4-FFF2-40B4-BE49-F238E27FC236}">
                  <a16:creationId xmlns:a16="http://schemas.microsoft.com/office/drawing/2014/main" id="{1310A884-100A-4557-8193-4F4B5C278677}"/>
                </a:ext>
              </a:extLst>
            </p:cNvPr>
            <p:cNvPicPr>
              <a:picLocks noChangeAspect="1"/>
            </p:cNvPicPr>
            <p:nvPr/>
          </p:nvPicPr>
          <p:blipFill>
            <a:blip r:embed="rId4"/>
            <a:stretch>
              <a:fillRect/>
            </a:stretch>
          </p:blipFill>
          <p:spPr>
            <a:xfrm>
              <a:off x="3495675" y="4219575"/>
              <a:ext cx="809625" cy="1809750"/>
            </a:xfrm>
            <a:prstGeom prst="rect">
              <a:avLst/>
            </a:prstGeom>
          </p:spPr>
        </p:pic>
      </p:grpSp>
    </p:spTree>
    <p:extLst>
      <p:ext uri="{BB962C8B-B14F-4D97-AF65-F5344CB8AC3E}">
        <p14:creationId xmlns:p14="http://schemas.microsoft.com/office/powerpoint/2010/main" val="4260168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a:extLst>
              <a:ext uri="{FF2B5EF4-FFF2-40B4-BE49-F238E27FC236}">
                <a16:creationId xmlns:a16="http://schemas.microsoft.com/office/drawing/2014/main" id="{5CD5DF3B-6BAF-4C2D-AC65-077FDDDA4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7">
            <a:extLst>
              <a:ext uri="{FF2B5EF4-FFF2-40B4-BE49-F238E27FC236}">
                <a16:creationId xmlns:a16="http://schemas.microsoft.com/office/drawing/2014/main" id="{9B4BED68-4152-4E7B-A271-DAAA8AB99A4E}"/>
              </a:ext>
            </a:extLst>
          </p:cNvPr>
          <p:cNvPicPr>
            <a:picLocks noChangeAspect="1"/>
          </p:cNvPicPr>
          <p:nvPr/>
        </p:nvPicPr>
        <p:blipFill rotWithShape="1">
          <a:blip r:embed="rId3">
            <a:extLst>
              <a:ext uri="{28A0092B-C50C-407E-A947-70E740481C1C}">
                <a14:useLocalDpi xmlns:a14="http://schemas.microsoft.com/office/drawing/2010/main" val="0"/>
              </a:ext>
            </a:extLst>
          </a:blip>
          <a:srcRect b="7267"/>
          <a:stretch/>
        </p:blipFill>
        <p:spPr>
          <a:xfrm>
            <a:off x="0" y="-583095"/>
            <a:ext cx="12192000" cy="7441096"/>
          </a:xfrm>
          <a:prstGeom prst="rect">
            <a:avLst/>
          </a:prstGeom>
        </p:spPr>
      </p:pic>
      <p:grpSp>
        <p:nvGrpSpPr>
          <p:cNvPr id="20" name="Group 19">
            <a:extLst>
              <a:ext uri="{FF2B5EF4-FFF2-40B4-BE49-F238E27FC236}">
                <a16:creationId xmlns:a16="http://schemas.microsoft.com/office/drawing/2014/main" id="{9040EF9E-3DA2-47B9-A025-8C1995F50D4A}"/>
              </a:ext>
            </a:extLst>
          </p:cNvPr>
          <p:cNvGrpSpPr/>
          <p:nvPr/>
        </p:nvGrpSpPr>
        <p:grpSpPr>
          <a:xfrm>
            <a:off x="6043266" y="2018602"/>
            <a:ext cx="5862983" cy="1532334"/>
            <a:chOff x="903320" y="1985271"/>
            <a:chExt cx="4290531" cy="4069468"/>
          </a:xfrm>
        </p:grpSpPr>
        <p:sp>
          <p:nvSpPr>
            <p:cNvPr id="21" name="矩形 17">
              <a:extLst>
                <a:ext uri="{FF2B5EF4-FFF2-40B4-BE49-F238E27FC236}">
                  <a16:creationId xmlns:a16="http://schemas.microsoft.com/office/drawing/2014/main" id="{159A72E2-D396-43AB-A786-8F91ADA3289D}"/>
                </a:ext>
              </a:extLst>
            </p:cNvPr>
            <p:cNvSpPr/>
            <p:nvPr/>
          </p:nvSpPr>
          <p:spPr>
            <a:xfrm>
              <a:off x="903320" y="1985271"/>
              <a:ext cx="4290531" cy="3983916"/>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22" name="TextBox 21">
              <a:extLst>
                <a:ext uri="{FF2B5EF4-FFF2-40B4-BE49-F238E27FC236}">
                  <a16:creationId xmlns:a16="http://schemas.microsoft.com/office/drawing/2014/main" id="{907E2AF3-CC6D-4855-85B3-13B744ED456E}"/>
                </a:ext>
              </a:extLst>
            </p:cNvPr>
            <p:cNvSpPr txBox="1"/>
            <p:nvPr/>
          </p:nvSpPr>
          <p:spPr>
            <a:xfrm>
              <a:off x="1056566" y="2204576"/>
              <a:ext cx="4084363" cy="3850163"/>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1. </a:t>
              </a:r>
              <a:r>
                <a:rPr kumimoji="0" lang="vi-VN" sz="40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Chia sẻ truyền thống quê hương em</a:t>
              </a:r>
              <a:endParaRPr kumimoji="0" lang="en-US" sz="40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5138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129F840-06F1-4198-8165-882FD5EEA9D1}"/>
              </a:ext>
            </a:extLst>
          </p:cNvPr>
          <p:cNvPicPr>
            <a:picLocks noChangeAspect="1"/>
          </p:cNvPicPr>
          <p:nvPr/>
        </p:nvPicPr>
        <p:blipFill>
          <a:blip r:embed="rId2"/>
          <a:stretch>
            <a:fillRect/>
          </a:stretch>
        </p:blipFill>
        <p:spPr>
          <a:xfrm>
            <a:off x="1" y="-3628"/>
            <a:ext cx="12191999" cy="6945067"/>
          </a:xfrm>
          <a:prstGeom prst="rect">
            <a:avLst/>
          </a:prstGeom>
        </p:spPr>
      </p:pic>
      <p:pic>
        <p:nvPicPr>
          <p:cNvPr id="20" name="Picture 19" descr="A picture containing text, table, indoor, toy&#10;&#10;Description automatically generated">
            <a:extLst>
              <a:ext uri="{FF2B5EF4-FFF2-40B4-BE49-F238E27FC236}">
                <a16:creationId xmlns:a16="http://schemas.microsoft.com/office/drawing/2014/main" id="{95E6F4F3-B045-49B7-8E87-B1DC16F33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062" y="2113666"/>
            <a:ext cx="7821937" cy="4801638"/>
          </a:xfrm>
          <a:prstGeom prst="rect">
            <a:avLst/>
          </a:prstGeom>
        </p:spPr>
      </p:pic>
      <p:sp>
        <p:nvSpPr>
          <p:cNvPr id="22" name="Rectangle: Rounded Corners 21">
            <a:extLst>
              <a:ext uri="{FF2B5EF4-FFF2-40B4-BE49-F238E27FC236}">
                <a16:creationId xmlns:a16="http://schemas.microsoft.com/office/drawing/2014/main" id="{04770215-91A9-42BE-9999-DDA56368CAF5}"/>
              </a:ext>
            </a:extLst>
          </p:cNvPr>
          <p:cNvSpPr/>
          <p:nvPr/>
        </p:nvSpPr>
        <p:spPr>
          <a:xfrm>
            <a:off x="709293" y="215996"/>
            <a:ext cx="7796532" cy="2441479"/>
          </a:xfrm>
          <a:prstGeom prst="roundRect">
            <a:avLst/>
          </a:prstGeom>
          <a:solidFill>
            <a:srgbClr val="CCFF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4400" b="1" dirty="0">
                <a:solidFill>
                  <a:srgbClr val="002060"/>
                </a:solidFill>
                <a:latin typeface="Calibri"/>
              </a:rPr>
              <a:t>Sau </a:t>
            </a:r>
            <a:r>
              <a:rPr lang="en-US" sz="4400" b="1" dirty="0" err="1">
                <a:solidFill>
                  <a:srgbClr val="002060"/>
                </a:solidFill>
                <a:latin typeface="Calibri"/>
              </a:rPr>
              <a:t>khi</a:t>
            </a:r>
            <a:r>
              <a:rPr lang="en-US" sz="4400" b="1" dirty="0">
                <a:solidFill>
                  <a:srgbClr val="002060"/>
                </a:solidFill>
                <a:latin typeface="Calibri"/>
              </a:rPr>
              <a:t> </a:t>
            </a:r>
            <a:r>
              <a:rPr lang="en-US" sz="4400" b="1" dirty="0" err="1">
                <a:solidFill>
                  <a:srgbClr val="002060"/>
                </a:solidFill>
                <a:latin typeface="Calibri"/>
              </a:rPr>
              <a:t>quan</a:t>
            </a:r>
            <a:r>
              <a:rPr lang="en-US" sz="4400" b="1" dirty="0">
                <a:solidFill>
                  <a:srgbClr val="002060"/>
                </a:solidFill>
                <a:latin typeface="Calibri"/>
              </a:rPr>
              <a:t> </a:t>
            </a:r>
            <a:r>
              <a:rPr lang="en-US" sz="4400" b="1" dirty="0" err="1">
                <a:solidFill>
                  <a:srgbClr val="002060"/>
                </a:solidFill>
                <a:latin typeface="Calibri"/>
              </a:rPr>
              <a:t>sát</a:t>
            </a:r>
            <a:r>
              <a:rPr lang="en-US" sz="4400" b="1" dirty="0">
                <a:solidFill>
                  <a:srgbClr val="002060"/>
                </a:solidFill>
                <a:latin typeface="Calibri"/>
              </a:rPr>
              <a:t> </a:t>
            </a:r>
            <a:r>
              <a:rPr lang="en-US" sz="4400" b="1" dirty="0" err="1">
                <a:solidFill>
                  <a:srgbClr val="002060"/>
                </a:solidFill>
                <a:latin typeface="Calibri"/>
              </a:rPr>
              <a:t>đoạn</a:t>
            </a:r>
            <a:r>
              <a:rPr lang="en-US" sz="4400" b="1" dirty="0">
                <a:solidFill>
                  <a:srgbClr val="002060"/>
                </a:solidFill>
                <a:latin typeface="Calibri"/>
              </a:rPr>
              <a:t> video </a:t>
            </a:r>
            <a:r>
              <a:rPr lang="en-US" sz="4400" b="1" dirty="0" err="1">
                <a:solidFill>
                  <a:srgbClr val="002060"/>
                </a:solidFill>
                <a:latin typeface="Calibri"/>
              </a:rPr>
              <a:t>em</a:t>
            </a:r>
            <a:r>
              <a:rPr lang="en-US" sz="4400" b="1" dirty="0">
                <a:solidFill>
                  <a:srgbClr val="002060"/>
                </a:solidFill>
                <a:latin typeface="Calibri"/>
              </a:rPr>
              <a:t> </a:t>
            </a:r>
            <a:r>
              <a:rPr lang="en-US" sz="4400" b="1" dirty="0" err="1">
                <a:solidFill>
                  <a:srgbClr val="002060"/>
                </a:solidFill>
                <a:latin typeface="Calibri"/>
              </a:rPr>
              <a:t>hãy</a:t>
            </a:r>
            <a:r>
              <a:rPr lang="en-US" sz="4400" b="1" dirty="0">
                <a:solidFill>
                  <a:srgbClr val="002060"/>
                </a:solidFill>
                <a:latin typeface="Calibri"/>
              </a:rPr>
              <a:t> </a:t>
            </a:r>
            <a:r>
              <a:rPr lang="en-US" sz="4400" b="1" dirty="0" err="1">
                <a:solidFill>
                  <a:srgbClr val="002060"/>
                </a:solidFill>
                <a:latin typeface="Calibri"/>
              </a:rPr>
              <a:t>cho</a:t>
            </a:r>
            <a:r>
              <a:rPr lang="en-US" sz="4400" b="1" dirty="0">
                <a:solidFill>
                  <a:srgbClr val="002060"/>
                </a:solidFill>
                <a:latin typeface="Calibri"/>
              </a:rPr>
              <a:t> </a:t>
            </a:r>
            <a:r>
              <a:rPr lang="en-US" sz="4400" b="1" dirty="0" err="1">
                <a:solidFill>
                  <a:srgbClr val="002060"/>
                </a:solidFill>
                <a:latin typeface="Calibri"/>
              </a:rPr>
              <a:t>biết</a:t>
            </a:r>
            <a:r>
              <a:rPr lang="en-US" sz="4400" b="1" dirty="0">
                <a:solidFill>
                  <a:srgbClr val="002060"/>
                </a:solidFill>
                <a:latin typeface="Calibri"/>
              </a:rPr>
              <a:t>, </a:t>
            </a:r>
            <a:r>
              <a:rPr lang="en-US" sz="4400" b="1" dirty="0" err="1">
                <a:solidFill>
                  <a:srgbClr val="002060"/>
                </a:solidFill>
                <a:latin typeface="Calibri"/>
              </a:rPr>
              <a:t>em</a:t>
            </a:r>
            <a:r>
              <a:rPr lang="en-US" sz="4400" b="1" dirty="0">
                <a:solidFill>
                  <a:srgbClr val="002060"/>
                </a:solidFill>
                <a:latin typeface="Calibri"/>
              </a:rPr>
              <a:t> </a:t>
            </a:r>
            <a:r>
              <a:rPr lang="en-US" sz="4400" b="1" dirty="0" err="1">
                <a:solidFill>
                  <a:srgbClr val="002060"/>
                </a:solidFill>
                <a:latin typeface="Calibri"/>
              </a:rPr>
              <a:t>nhìn</a:t>
            </a:r>
            <a:r>
              <a:rPr lang="en-US" sz="4400" b="1" dirty="0">
                <a:solidFill>
                  <a:srgbClr val="002060"/>
                </a:solidFill>
                <a:latin typeface="Calibri"/>
              </a:rPr>
              <a:t> </a:t>
            </a:r>
            <a:r>
              <a:rPr lang="en-US" sz="4400" b="1" dirty="0" err="1">
                <a:solidFill>
                  <a:srgbClr val="002060"/>
                </a:solidFill>
                <a:latin typeface="Calibri"/>
              </a:rPr>
              <a:t>thấy</a:t>
            </a:r>
            <a:r>
              <a:rPr lang="en-US" sz="4400" b="1" dirty="0">
                <a:solidFill>
                  <a:srgbClr val="002060"/>
                </a:solidFill>
                <a:latin typeface="Calibri"/>
              </a:rPr>
              <a:t> </a:t>
            </a:r>
            <a:r>
              <a:rPr lang="en-US" sz="4400" b="1" dirty="0" err="1">
                <a:solidFill>
                  <a:srgbClr val="002060"/>
                </a:solidFill>
                <a:latin typeface="Calibri"/>
              </a:rPr>
              <a:t>những</a:t>
            </a:r>
            <a:r>
              <a:rPr lang="en-US" sz="4400" b="1" dirty="0">
                <a:solidFill>
                  <a:srgbClr val="002060"/>
                </a:solidFill>
                <a:latin typeface="Calibri"/>
              </a:rPr>
              <a:t> </a:t>
            </a:r>
            <a:r>
              <a:rPr lang="en-US" sz="4400" b="1" dirty="0" err="1">
                <a:solidFill>
                  <a:srgbClr val="002060"/>
                </a:solidFill>
                <a:latin typeface="Calibri"/>
              </a:rPr>
              <a:t>gì</a:t>
            </a:r>
            <a:r>
              <a:rPr lang="en-US" sz="4400" b="1" dirty="0">
                <a:solidFill>
                  <a:srgbClr val="002060"/>
                </a:solidFill>
                <a:latin typeface="Calibri"/>
              </a:rPr>
              <a:t> </a:t>
            </a:r>
            <a:r>
              <a:rPr lang="en-US" sz="4400" b="1" dirty="0" err="1">
                <a:solidFill>
                  <a:srgbClr val="002060"/>
                </a:solidFill>
                <a:latin typeface="Calibri"/>
              </a:rPr>
              <a:t>trên</a:t>
            </a:r>
            <a:r>
              <a:rPr lang="en-US" sz="4400" b="1" dirty="0">
                <a:solidFill>
                  <a:srgbClr val="002060"/>
                </a:solidFill>
                <a:latin typeface="Calibri"/>
              </a:rPr>
              <a:t> </a:t>
            </a:r>
            <a:r>
              <a:rPr lang="en-US" sz="4400" b="1" dirty="0" err="1">
                <a:solidFill>
                  <a:srgbClr val="002060"/>
                </a:solidFill>
                <a:latin typeface="Calibri"/>
              </a:rPr>
              <a:t>những</a:t>
            </a:r>
            <a:r>
              <a:rPr lang="en-US" sz="4400" b="1" dirty="0">
                <a:solidFill>
                  <a:srgbClr val="002060"/>
                </a:solidFill>
                <a:latin typeface="Calibri"/>
              </a:rPr>
              <a:t> video?</a:t>
            </a:r>
            <a:endParaRPr lang="en-US" sz="4000" dirty="0">
              <a:solidFill>
                <a:srgbClr val="002060"/>
              </a:solidFill>
              <a:latin typeface="Calibri"/>
            </a:endParaRPr>
          </a:p>
        </p:txBody>
      </p:sp>
    </p:spTree>
    <p:extLst>
      <p:ext uri="{BB962C8B-B14F-4D97-AF65-F5344CB8AC3E}">
        <p14:creationId xmlns:p14="http://schemas.microsoft.com/office/powerpoint/2010/main" val="695435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D38BE5C-6C46-4C36-B3F0-89B0454CADF4}"/>
              </a:ext>
            </a:extLst>
          </p:cNvPr>
          <p:cNvGrpSpPr>
            <a:grpSpLocks/>
          </p:cNvGrpSpPr>
          <p:nvPr/>
        </p:nvGrpSpPr>
        <p:grpSpPr bwMode="auto">
          <a:xfrm>
            <a:off x="969963" y="527050"/>
            <a:ext cx="10240963" cy="1606549"/>
            <a:chOff x="970426" y="495842"/>
            <a:chExt cx="10240035" cy="1331720"/>
          </a:xfrm>
        </p:grpSpPr>
        <p:sp>
          <p:nvSpPr>
            <p:cNvPr id="6" name="Rectangle: Rounded Corners 28">
              <a:extLst>
                <a:ext uri="{FF2B5EF4-FFF2-40B4-BE49-F238E27FC236}">
                  <a16:creationId xmlns:a16="http://schemas.microsoft.com/office/drawing/2014/main" id="{4F45B26C-72F9-46B1-8CB6-A5B4F8A7889E}"/>
                </a:ext>
              </a:extLst>
            </p:cNvPr>
            <p:cNvSpPr/>
            <p:nvPr/>
          </p:nvSpPr>
          <p:spPr>
            <a:xfrm>
              <a:off x="1543461" y="773503"/>
              <a:ext cx="9667000" cy="1054059"/>
            </a:xfrm>
            <a:custGeom>
              <a:avLst/>
              <a:gdLst>
                <a:gd name="connsiteX0" fmla="*/ 0 w 11357772"/>
                <a:gd name="connsiteY0" fmla="*/ 402645 h 2415822"/>
                <a:gd name="connsiteX1" fmla="*/ 402645 w 11357772"/>
                <a:gd name="connsiteY1" fmla="*/ 0 h 2415822"/>
                <a:gd name="connsiteX2" fmla="*/ 10955127 w 11357772"/>
                <a:gd name="connsiteY2" fmla="*/ 0 h 2415822"/>
                <a:gd name="connsiteX3" fmla="*/ 11357772 w 11357772"/>
                <a:gd name="connsiteY3" fmla="*/ 402645 h 2415822"/>
                <a:gd name="connsiteX4" fmla="*/ 11357772 w 11357772"/>
                <a:gd name="connsiteY4" fmla="*/ 2013177 h 2415822"/>
                <a:gd name="connsiteX5" fmla="*/ 10955127 w 11357772"/>
                <a:gd name="connsiteY5" fmla="*/ 2415822 h 2415822"/>
                <a:gd name="connsiteX6" fmla="*/ 402645 w 11357772"/>
                <a:gd name="connsiteY6" fmla="*/ 2415822 h 2415822"/>
                <a:gd name="connsiteX7" fmla="*/ 0 w 11357772"/>
                <a:gd name="connsiteY7" fmla="*/ 2013177 h 2415822"/>
                <a:gd name="connsiteX8" fmla="*/ 0 w 11357772"/>
                <a:gd name="connsiteY8" fmla="*/ 402645 h 241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7772" h="2415822" fill="none" extrusionOk="0">
                  <a:moveTo>
                    <a:pt x="0" y="402645"/>
                  </a:moveTo>
                  <a:cubicBezTo>
                    <a:pt x="932" y="205505"/>
                    <a:pt x="202821" y="37847"/>
                    <a:pt x="402645" y="0"/>
                  </a:cubicBezTo>
                  <a:cubicBezTo>
                    <a:pt x="2331059" y="72427"/>
                    <a:pt x="9247997" y="61419"/>
                    <a:pt x="10955127" y="0"/>
                  </a:cubicBezTo>
                  <a:cubicBezTo>
                    <a:pt x="11174034" y="-23872"/>
                    <a:pt x="11323723" y="169971"/>
                    <a:pt x="11357772" y="402645"/>
                  </a:cubicBezTo>
                  <a:cubicBezTo>
                    <a:pt x="11383058" y="586196"/>
                    <a:pt x="11304305" y="1330971"/>
                    <a:pt x="11357772" y="2013177"/>
                  </a:cubicBezTo>
                  <a:cubicBezTo>
                    <a:pt x="11365962" y="2193987"/>
                    <a:pt x="11157369" y="2393253"/>
                    <a:pt x="10955127" y="2415822"/>
                  </a:cubicBezTo>
                  <a:cubicBezTo>
                    <a:pt x="8142051" y="2445649"/>
                    <a:pt x="1917556" y="2336516"/>
                    <a:pt x="402645" y="2415822"/>
                  </a:cubicBezTo>
                  <a:cubicBezTo>
                    <a:pt x="202636" y="2413294"/>
                    <a:pt x="-30879" y="2241658"/>
                    <a:pt x="0" y="2013177"/>
                  </a:cubicBezTo>
                  <a:cubicBezTo>
                    <a:pt x="-97461" y="1805208"/>
                    <a:pt x="-13844" y="575531"/>
                    <a:pt x="0" y="402645"/>
                  </a:cubicBezTo>
                  <a:close/>
                </a:path>
                <a:path w="11357772" h="2415822" stroke="0" extrusionOk="0">
                  <a:moveTo>
                    <a:pt x="0" y="402645"/>
                  </a:moveTo>
                  <a:cubicBezTo>
                    <a:pt x="4162" y="181404"/>
                    <a:pt x="191876" y="24181"/>
                    <a:pt x="402645" y="0"/>
                  </a:cubicBezTo>
                  <a:cubicBezTo>
                    <a:pt x="3421658" y="123000"/>
                    <a:pt x="9335647" y="-96860"/>
                    <a:pt x="10955127" y="0"/>
                  </a:cubicBezTo>
                  <a:cubicBezTo>
                    <a:pt x="11157298" y="-15398"/>
                    <a:pt x="11360411" y="174949"/>
                    <a:pt x="11357772" y="402645"/>
                  </a:cubicBezTo>
                  <a:cubicBezTo>
                    <a:pt x="11432564" y="646164"/>
                    <a:pt x="11408055" y="1219674"/>
                    <a:pt x="11357772" y="2013177"/>
                  </a:cubicBezTo>
                  <a:cubicBezTo>
                    <a:pt x="11351622" y="2237780"/>
                    <a:pt x="11134651" y="2408809"/>
                    <a:pt x="10955127" y="2415822"/>
                  </a:cubicBezTo>
                  <a:cubicBezTo>
                    <a:pt x="6242061" y="2255115"/>
                    <a:pt x="3898268" y="2455489"/>
                    <a:pt x="402645" y="2415822"/>
                  </a:cubicBezTo>
                  <a:cubicBezTo>
                    <a:pt x="153274" y="2410370"/>
                    <a:pt x="-28202" y="2222776"/>
                    <a:pt x="0" y="2013177"/>
                  </a:cubicBezTo>
                  <a:cubicBezTo>
                    <a:pt x="-22999" y="1838571"/>
                    <a:pt x="-88018" y="1048122"/>
                    <a:pt x="0" y="402645"/>
                  </a:cubicBezTo>
                  <a:close/>
                </a:path>
              </a:pathLst>
            </a:custGeom>
            <a:solidFill>
              <a:schemeClr val="bg1">
                <a:alpha val="7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just">
                <a:lnSpc>
                  <a:spcPct val="120000"/>
                </a:lnSpc>
                <a:spcBef>
                  <a:spcPts val="0"/>
                </a:spcBef>
                <a:spcAft>
                  <a:spcPts val="0"/>
                </a:spcAft>
              </a:pPr>
              <a:r>
                <a:rPr lang="en-US" sz="4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a:t>
              </a:r>
              <a:r>
                <a:rPr lang="vi-VN" sz="4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ùng viết ra giấy những gì mình nhớ được.</a:t>
              </a:r>
              <a:endParaRPr lang="en-US" sz="4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29">
              <a:extLst>
                <a:ext uri="{FF2B5EF4-FFF2-40B4-BE49-F238E27FC236}">
                  <a16:creationId xmlns:a16="http://schemas.microsoft.com/office/drawing/2014/main" id="{BE87E78A-ABDA-4E15-BF16-40B217D6C5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426" y="495842"/>
              <a:ext cx="883356" cy="8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a:extLst>
              <a:ext uri="{FF2B5EF4-FFF2-40B4-BE49-F238E27FC236}">
                <a16:creationId xmlns:a16="http://schemas.microsoft.com/office/drawing/2014/main" id="{EAD48069-AB77-4E32-8208-B28C5BA2B753}"/>
              </a:ext>
            </a:extLst>
          </p:cNvPr>
          <p:cNvPicPr>
            <a:picLocks noChangeAspect="1"/>
          </p:cNvPicPr>
          <p:nvPr/>
        </p:nvPicPr>
        <p:blipFill>
          <a:blip r:embed="rId3"/>
          <a:stretch>
            <a:fillRect/>
          </a:stretch>
        </p:blipFill>
        <p:spPr>
          <a:xfrm>
            <a:off x="2971436" y="3236662"/>
            <a:ext cx="8382727" cy="3621338"/>
          </a:xfrm>
          <a:prstGeom prst="rect">
            <a:avLst/>
          </a:prstGeom>
        </p:spPr>
      </p:pic>
    </p:spTree>
    <p:extLst>
      <p:ext uri="{BB962C8B-B14F-4D97-AF65-F5344CB8AC3E}">
        <p14:creationId xmlns:p14="http://schemas.microsoft.com/office/powerpoint/2010/main" val="24443729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4">
            <a:extLst>
              <a:ext uri="{FF2B5EF4-FFF2-40B4-BE49-F238E27FC236}">
                <a16:creationId xmlns:a16="http://schemas.microsoft.com/office/drawing/2014/main" id="{6D5BE564-E8CD-40C7-A8B6-EDEE5CF90595}"/>
              </a:ext>
            </a:extLst>
          </p:cNvPr>
          <p:cNvGrpSpPr>
            <a:grpSpLocks/>
          </p:cNvGrpSpPr>
          <p:nvPr/>
        </p:nvGrpSpPr>
        <p:grpSpPr bwMode="auto">
          <a:xfrm>
            <a:off x="381000" y="676275"/>
            <a:ext cx="9669463" cy="4487863"/>
            <a:chOff x="5610688" y="1031736"/>
            <a:chExt cx="5879305" cy="3980523"/>
          </a:xfrm>
        </p:grpSpPr>
        <p:sp>
          <p:nvSpPr>
            <p:cNvPr id="3" name="Freeform: Shape 9">
              <a:extLst>
                <a:ext uri="{FF2B5EF4-FFF2-40B4-BE49-F238E27FC236}">
                  <a16:creationId xmlns:a16="http://schemas.microsoft.com/office/drawing/2014/main" id="{04B59340-A789-45A0-AF02-BB9236C55A35}"/>
                </a:ext>
              </a:extLst>
            </p:cNvPr>
            <p:cNvSpPr>
              <a:spLocks/>
            </p:cNvSpPr>
            <p:nvPr/>
          </p:nvSpPr>
          <p:spPr bwMode="auto">
            <a:xfrm>
              <a:off x="5629165" y="1052247"/>
              <a:ext cx="5842103" cy="3941396"/>
            </a:xfrm>
            <a:custGeom>
              <a:avLst/>
              <a:gdLst>
                <a:gd name="T0" fmla="*/ 5614008 w 5842103"/>
                <a:gd name="T1" fmla="*/ 3941393 h 3941397"/>
                <a:gd name="T2" fmla="*/ 228343 w 5842103"/>
                <a:gd name="T3" fmla="*/ 3941393 h 3941397"/>
                <a:gd name="T4" fmla="*/ 0 w 5842103"/>
                <a:gd name="T5" fmla="*/ 3713050 h 3941397"/>
                <a:gd name="T6" fmla="*/ 0 w 5842103"/>
                <a:gd name="T7" fmla="*/ 228343 h 3941397"/>
                <a:gd name="T8" fmla="*/ 228343 w 5842103"/>
                <a:gd name="T9" fmla="*/ 0 h 3941397"/>
                <a:gd name="T10" fmla="*/ 5613760 w 5842103"/>
                <a:gd name="T11" fmla="*/ 0 h 3941397"/>
                <a:gd name="T12" fmla="*/ 5842103 w 5842103"/>
                <a:gd name="T13" fmla="*/ 228343 h 3941397"/>
                <a:gd name="T14" fmla="*/ 5842103 w 5842103"/>
                <a:gd name="T15" fmla="*/ 3713050 h 3941397"/>
                <a:gd name="T16" fmla="*/ 5614008 w 5842103"/>
                <a:gd name="T17" fmla="*/ 3941393 h 39413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4" name="Freeform: Shape 11">
              <a:extLst>
                <a:ext uri="{FF2B5EF4-FFF2-40B4-BE49-F238E27FC236}">
                  <a16:creationId xmlns:a16="http://schemas.microsoft.com/office/drawing/2014/main" id="{EB3FFE27-E549-4B00-B07B-F56A61A18121}"/>
                </a:ext>
              </a:extLst>
            </p:cNvPr>
            <p:cNvSpPr>
              <a:spLocks/>
            </p:cNvSpPr>
            <p:nvPr/>
          </p:nvSpPr>
          <p:spPr bwMode="auto">
            <a:xfrm>
              <a:off x="5876123" y="1298957"/>
              <a:ext cx="5348435" cy="3447729"/>
            </a:xfrm>
            <a:custGeom>
              <a:avLst/>
              <a:gdLst>
                <a:gd name="T0" fmla="*/ 0 w 5348435"/>
                <a:gd name="T1" fmla="*/ 0 h 3447729"/>
                <a:gd name="T2" fmla="*/ 5348436 w 5348435"/>
                <a:gd name="T3" fmla="*/ 0 h 3447729"/>
                <a:gd name="T4" fmla="*/ 5348436 w 5348435"/>
                <a:gd name="T5" fmla="*/ 3447730 h 3447729"/>
                <a:gd name="T6" fmla="*/ 0 w 5348435"/>
                <a:gd name="T7" fmla="*/ 3447730 h 3447729"/>
                <a:gd name="T8" fmla="*/ 0 60000 65536"/>
                <a:gd name="T9" fmla="*/ 0 60000 65536"/>
                <a:gd name="T10" fmla="*/ 0 60000 65536"/>
                <a:gd name="T11" fmla="*/ 0 60000 65536"/>
                <a:gd name="T12" fmla="*/ 0 w 5348435"/>
                <a:gd name="T13" fmla="*/ 0 h 3447729"/>
                <a:gd name="T14" fmla="*/ 5348435 w 5348435"/>
                <a:gd name="T15" fmla="*/ 3447729 h 3447729"/>
              </a:gdLst>
              <a:ahLst/>
              <a:cxnLst>
                <a:cxn ang="T8">
                  <a:pos x="T0" y="T1"/>
                </a:cxn>
                <a:cxn ang="T9">
                  <a:pos x="T2" y="T3"/>
                </a:cxn>
                <a:cxn ang="T10">
                  <a:pos x="T4" y="T5"/>
                </a:cxn>
                <a:cxn ang="T11">
                  <a:pos x="T6" y="T7"/>
                </a:cxn>
              </a:cxnLst>
              <a:rect l="T12" t="T13" r="T14" b="T15"/>
              <a:pathLst>
                <a:path w="5348435" h="3447729">
                  <a:moveTo>
                    <a:pt x="0" y="0"/>
                  </a:moveTo>
                  <a:lnTo>
                    <a:pt x="5348436" y="0"/>
                  </a:lnTo>
                  <a:lnTo>
                    <a:pt x="5348436" y="3447730"/>
                  </a:lnTo>
                  <a:lnTo>
                    <a:pt x="0" y="3447730"/>
                  </a:lnTo>
                  <a:lnTo>
                    <a:pt x="0" y="0"/>
                  </a:lnTo>
                  <a:close/>
                </a:path>
              </a:pathLst>
            </a:custGeom>
            <a:solidFill>
              <a:srgbClr val="FFFFFF"/>
            </a:solidFill>
            <a:ln>
              <a:noFill/>
            </a:ln>
            <a:extLst>
              <a:ext uri="{91240B29-F687-4F45-9708-019B960494DF}">
                <a14:hiddenLine xmlns:a14="http://schemas.microsoft.com/office/drawing/2010/main" w="2479">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vi-VN" altLang="en-US" sz="3200" b="1" dirty="0">
                  <a:solidFill>
                    <a:srgbClr val="0070C0"/>
                  </a:solidFill>
                  <a:cs typeface="Calibri" panose="020F0502020204030204" pitchFamily="34" charset="0"/>
                </a:rPr>
                <a:t>Mỗi địa phương đều có những nét truyền thống riêng. Mỗi nơi có thể có những nghề thủ công, nghệ thuật biểu diễn, lễ hội hay món ăn truyền thống riêng. Các địa phương đều có những chuyện về lịch sử dựng nước và g</a:t>
              </a:r>
              <a:r>
                <a:rPr lang="en-US" altLang="en-US" sz="3200" b="1" dirty="0" err="1">
                  <a:solidFill>
                    <a:srgbClr val="0070C0"/>
                  </a:solidFill>
                  <a:cs typeface="Calibri" panose="020F0502020204030204" pitchFamily="34" charset="0"/>
                </a:rPr>
                <a:t>iữ</a:t>
              </a:r>
              <a:r>
                <a:rPr lang="vi-VN" altLang="en-US" sz="3200" b="1" dirty="0">
                  <a:solidFill>
                    <a:srgbClr val="0070C0"/>
                  </a:solidFill>
                  <a:cs typeface="Calibri" panose="020F0502020204030204" pitchFamily="34" charset="0"/>
                </a:rPr>
                <a:t> nước. Chúng ta hãy cùng nhau tìm hiểu về những nét truyền thống của địa phương mình nhé.</a:t>
              </a:r>
              <a:endParaRPr lang="en-US" altLang="en-US" sz="3200" b="1" dirty="0">
                <a:solidFill>
                  <a:srgbClr val="0070C0"/>
                </a:solidFill>
                <a:cs typeface="Calibri" panose="020F0502020204030204" pitchFamily="34" charset="0"/>
              </a:endParaRPr>
            </a:p>
          </p:txBody>
        </p:sp>
        <p:grpSp>
          <p:nvGrpSpPr>
            <p:cNvPr id="5" name="Graphic 4">
              <a:extLst>
                <a:ext uri="{FF2B5EF4-FFF2-40B4-BE49-F238E27FC236}">
                  <a16:creationId xmlns:a16="http://schemas.microsoft.com/office/drawing/2014/main" id="{150D7B88-E731-4895-B3F9-51AB7F69F950}"/>
                </a:ext>
              </a:extLst>
            </p:cNvPr>
            <p:cNvGrpSpPr/>
            <p:nvPr/>
          </p:nvGrpSpPr>
          <p:grpSpPr>
            <a:xfrm>
              <a:off x="5610688" y="1031736"/>
              <a:ext cx="5879305" cy="3980523"/>
              <a:chOff x="5610688" y="1031736"/>
              <a:chExt cx="5879305" cy="3980523"/>
            </a:xfrm>
            <a:solidFill>
              <a:srgbClr val="1A1A1A"/>
            </a:solidFill>
          </p:grpSpPr>
          <p:sp>
            <p:nvSpPr>
              <p:cNvPr id="6" name="Freeform: Shape 5">
                <a:extLst>
                  <a:ext uri="{FF2B5EF4-FFF2-40B4-BE49-F238E27FC236}">
                    <a16:creationId xmlns:a16="http://schemas.microsoft.com/office/drawing/2014/main" id="{2B1400ED-4E30-4A50-8AA1-4CBF27D25AF3}"/>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 name="Freeform: Shape 6">
                <a:extLst>
                  <a:ext uri="{FF2B5EF4-FFF2-40B4-BE49-F238E27FC236}">
                    <a16:creationId xmlns:a16="http://schemas.microsoft.com/office/drawing/2014/main" id="{64AEB58C-C380-45E3-AC47-366E257AB1DC}"/>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8" name="Freeform: Shape 7">
                <a:extLst>
                  <a:ext uri="{FF2B5EF4-FFF2-40B4-BE49-F238E27FC236}">
                    <a16:creationId xmlns:a16="http://schemas.microsoft.com/office/drawing/2014/main" id="{206E8251-31D4-43B1-BF34-0E3B5E444DB6}"/>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9" name="Freeform: Shape 8">
                <a:extLst>
                  <a:ext uri="{FF2B5EF4-FFF2-40B4-BE49-F238E27FC236}">
                    <a16:creationId xmlns:a16="http://schemas.microsoft.com/office/drawing/2014/main" id="{A912C844-205D-42A1-8A9D-D3DE4D37A04E}"/>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0" name="Freeform: Shape 9">
                <a:extLst>
                  <a:ext uri="{FF2B5EF4-FFF2-40B4-BE49-F238E27FC236}">
                    <a16:creationId xmlns:a16="http://schemas.microsoft.com/office/drawing/2014/main" id="{97745B5F-72AB-456A-9F37-1BAE273E98A2}"/>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1" name="Freeform: Shape 10">
                <a:extLst>
                  <a:ext uri="{FF2B5EF4-FFF2-40B4-BE49-F238E27FC236}">
                    <a16:creationId xmlns:a16="http://schemas.microsoft.com/office/drawing/2014/main" id="{AF86C127-EC9A-4072-BB9B-EDDAF2EE5031}"/>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grpSp>
      <p:grpSp>
        <p:nvGrpSpPr>
          <p:cNvPr id="12" name="Group 11">
            <a:extLst>
              <a:ext uri="{FF2B5EF4-FFF2-40B4-BE49-F238E27FC236}">
                <a16:creationId xmlns:a16="http://schemas.microsoft.com/office/drawing/2014/main" id="{775F14AF-88F0-4E5C-B313-EB36FDA7F118}"/>
              </a:ext>
            </a:extLst>
          </p:cNvPr>
          <p:cNvGrpSpPr>
            <a:grpSpLocks/>
          </p:cNvGrpSpPr>
          <p:nvPr/>
        </p:nvGrpSpPr>
        <p:grpSpPr bwMode="auto">
          <a:xfrm>
            <a:off x="8993188" y="2922588"/>
            <a:ext cx="3286125" cy="3795712"/>
            <a:chOff x="8408633" y="1992570"/>
            <a:chExt cx="3507011" cy="3833036"/>
          </a:xfrm>
        </p:grpSpPr>
        <p:grpSp>
          <p:nvGrpSpPr>
            <p:cNvPr id="13" name="Graphic 4">
              <a:extLst>
                <a:ext uri="{FF2B5EF4-FFF2-40B4-BE49-F238E27FC236}">
                  <a16:creationId xmlns:a16="http://schemas.microsoft.com/office/drawing/2014/main" id="{2DE30CA6-11D8-4D45-91D4-AA7C7C4B7FAE}"/>
                </a:ext>
              </a:extLst>
            </p:cNvPr>
            <p:cNvGrpSpPr>
              <a:grpSpLocks/>
            </p:cNvGrpSpPr>
            <p:nvPr/>
          </p:nvGrpSpPr>
          <p:grpSpPr bwMode="auto">
            <a:xfrm>
              <a:off x="8408633" y="1992570"/>
              <a:ext cx="3507011" cy="3821123"/>
              <a:chOff x="8408633" y="1992570"/>
              <a:chExt cx="3507011" cy="3821123"/>
            </a:xfrm>
          </p:grpSpPr>
          <p:grpSp>
            <p:nvGrpSpPr>
              <p:cNvPr id="15" name="Graphic 4">
                <a:extLst>
                  <a:ext uri="{FF2B5EF4-FFF2-40B4-BE49-F238E27FC236}">
                    <a16:creationId xmlns:a16="http://schemas.microsoft.com/office/drawing/2014/main" id="{34D4E9F7-B346-45C4-921E-B023CBBFFE48}"/>
                  </a:ext>
                </a:extLst>
              </p:cNvPr>
              <p:cNvGrpSpPr>
                <a:grpSpLocks/>
              </p:cNvGrpSpPr>
              <p:nvPr/>
            </p:nvGrpSpPr>
            <p:grpSpPr bwMode="auto">
              <a:xfrm>
                <a:off x="10886512" y="3334328"/>
                <a:ext cx="1029133" cy="1810218"/>
                <a:chOff x="10886512" y="3334328"/>
                <a:chExt cx="1029133" cy="1810218"/>
              </a:xfrm>
            </p:grpSpPr>
            <p:sp>
              <p:nvSpPr>
                <p:cNvPr id="90" name="Freeform: Shape 101">
                  <a:extLst>
                    <a:ext uri="{FF2B5EF4-FFF2-40B4-BE49-F238E27FC236}">
                      <a16:creationId xmlns:a16="http://schemas.microsoft.com/office/drawing/2014/main" id="{8C054A12-A78A-469B-ACA7-4165912ACA86}"/>
                    </a:ext>
                  </a:extLst>
                </p:cNvPr>
                <p:cNvSpPr>
                  <a:spLocks/>
                </p:cNvSpPr>
                <p:nvPr/>
              </p:nvSpPr>
              <p:spPr bwMode="auto">
                <a:xfrm>
                  <a:off x="10886512" y="3341137"/>
                  <a:ext cx="1009155" cy="1797207"/>
                </a:xfrm>
                <a:custGeom>
                  <a:avLst/>
                  <a:gdLst>
                    <a:gd name="T0" fmla="*/ 905678 w 1009155"/>
                    <a:gd name="T1" fmla="*/ 890786 h 1797207"/>
                    <a:gd name="T2" fmla="*/ 495405 w 1009155"/>
                    <a:gd name="T3" fmla="*/ 466862 h 1797207"/>
                    <a:gd name="T4" fmla="*/ 494909 w 1009155"/>
                    <a:gd name="T5" fmla="*/ 0 h 1797207"/>
                    <a:gd name="T6" fmla="*/ 0 w 1009155"/>
                    <a:gd name="T7" fmla="*/ 441546 h 1797207"/>
                    <a:gd name="T8" fmla="*/ 313724 w 1009155"/>
                    <a:gd name="T9" fmla="*/ 555965 h 1797207"/>
                    <a:gd name="T10" fmla="*/ 199304 w 1009155"/>
                    <a:gd name="T11" fmla="*/ 1131042 h 1797207"/>
                    <a:gd name="T12" fmla="*/ 441794 w 1009155"/>
                    <a:gd name="T13" fmla="*/ 1797208 h 1797207"/>
                    <a:gd name="T14" fmla="*/ 545790 w 1009155"/>
                    <a:gd name="T15" fmla="*/ 1740122 h 1797207"/>
                    <a:gd name="T16" fmla="*/ 480513 w 1009155"/>
                    <a:gd name="T17" fmla="*/ 1457920 h 1797207"/>
                    <a:gd name="T18" fmla="*/ 497887 w 1009155"/>
                    <a:gd name="T19" fmla="*/ 1482740 h 1797207"/>
                    <a:gd name="T20" fmla="*/ 602627 w 1009155"/>
                    <a:gd name="T21" fmla="*/ 1709097 h 1797207"/>
                    <a:gd name="T22" fmla="*/ 825509 w 1009155"/>
                    <a:gd name="T23" fmla="*/ 1586983 h 1797207"/>
                    <a:gd name="T24" fmla="*/ 869192 w 1009155"/>
                    <a:gd name="T25" fmla="*/ 1452211 h 1797207"/>
                    <a:gd name="T26" fmla="*/ 915606 w 1009155"/>
                    <a:gd name="T27" fmla="*/ 1537592 h 1797207"/>
                    <a:gd name="T28" fmla="*/ 995773 w 1009155"/>
                    <a:gd name="T29" fmla="*/ 1493661 h 1797207"/>
                    <a:gd name="T30" fmla="*/ 905678 w 1009155"/>
                    <a:gd name="T31" fmla="*/ 890786 h 1797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91" name="Freeform: Shape 102">
                  <a:extLst>
                    <a:ext uri="{FF2B5EF4-FFF2-40B4-BE49-F238E27FC236}">
                      <a16:creationId xmlns:a16="http://schemas.microsoft.com/office/drawing/2014/main" id="{A339A356-56BF-4805-AC95-BE693861C1E3}"/>
                    </a:ext>
                  </a:extLst>
                </p:cNvPr>
                <p:cNvSpPr>
                  <a:spLocks/>
                </p:cNvSpPr>
                <p:nvPr/>
              </p:nvSpPr>
              <p:spPr bwMode="auto">
                <a:xfrm>
                  <a:off x="11352506" y="3334328"/>
                  <a:ext cx="93704" cy="470430"/>
                </a:xfrm>
                <a:custGeom>
                  <a:avLst/>
                  <a:gdLst>
                    <a:gd name="T0" fmla="*/ 55720 w 93704"/>
                    <a:gd name="T1" fmla="*/ 11772 h 470430"/>
                    <a:gd name="T2" fmla="*/ 35864 w 93704"/>
                    <a:gd name="T3" fmla="*/ 603 h 470430"/>
                    <a:gd name="T4" fmla="*/ 24695 w 93704"/>
                    <a:gd name="T5" fmla="*/ 20459 h 470430"/>
                    <a:gd name="T6" fmla="*/ 2109 w 93704"/>
                    <a:gd name="T7" fmla="*/ 446120 h 470430"/>
                    <a:gd name="T8" fmla="*/ 29907 w 93704"/>
                    <a:gd name="T9" fmla="*/ 462501 h 470430"/>
                    <a:gd name="T10" fmla="*/ 55720 w 93704"/>
                    <a:gd name="T11" fmla="*/ 11772 h 470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92" name="Freeform: Shape 103">
                  <a:extLst>
                    <a:ext uri="{FF2B5EF4-FFF2-40B4-BE49-F238E27FC236}">
                      <a16:creationId xmlns:a16="http://schemas.microsoft.com/office/drawing/2014/main" id="{ABE7DA17-FB91-4792-898E-281A80BB8EE4}"/>
                    </a:ext>
                  </a:extLst>
                </p:cNvPr>
                <p:cNvSpPr>
                  <a:spLocks/>
                </p:cNvSpPr>
                <p:nvPr/>
              </p:nvSpPr>
              <p:spPr bwMode="auto">
                <a:xfrm>
                  <a:off x="10888400" y="3761329"/>
                  <a:ext cx="329388" cy="166784"/>
                </a:xfrm>
                <a:custGeom>
                  <a:avLst/>
                  <a:gdLst>
                    <a:gd name="T0" fmla="*/ 317792 w 329388"/>
                    <a:gd name="T1" fmla="*/ 134780 h 166784"/>
                    <a:gd name="T2" fmla="*/ 142564 w 329388"/>
                    <a:gd name="T3" fmla="*/ 82658 h 166784"/>
                    <a:gd name="T4" fmla="*/ 29633 w 329388"/>
                    <a:gd name="T5" fmla="*/ 8199 h 166784"/>
                    <a:gd name="T6" fmla="*/ 1835 w 329388"/>
                    <a:gd name="T7" fmla="*/ 24580 h 166784"/>
                    <a:gd name="T8" fmla="*/ 120474 w 329388"/>
                    <a:gd name="T9" fmla="*/ 109216 h 166784"/>
                    <a:gd name="T10" fmla="*/ 309105 w 329388"/>
                    <a:gd name="T11" fmla="*/ 166301 h 166784"/>
                    <a:gd name="T12" fmla="*/ 317792 w 329388"/>
                    <a:gd name="T13" fmla="*/ 134780 h 1667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93" name="Freeform: Shape 104">
                  <a:extLst>
                    <a:ext uri="{FF2B5EF4-FFF2-40B4-BE49-F238E27FC236}">
                      <a16:creationId xmlns:a16="http://schemas.microsoft.com/office/drawing/2014/main" id="{AEC239EE-FF99-4F4A-AEA4-91137BB596A7}"/>
                    </a:ext>
                  </a:extLst>
                </p:cNvPr>
                <p:cNvSpPr>
                  <a:spLocks/>
                </p:cNvSpPr>
                <p:nvPr/>
              </p:nvSpPr>
              <p:spPr bwMode="auto">
                <a:xfrm>
                  <a:off x="11404584" y="3794184"/>
                  <a:ext cx="511060" cy="1053201"/>
                </a:xfrm>
                <a:custGeom>
                  <a:avLst/>
                  <a:gdLst>
                    <a:gd name="T0" fmla="*/ 461072 w 511060"/>
                    <a:gd name="T1" fmla="*/ 546449 h 1053201"/>
                    <a:gd name="T2" fmla="*/ 222553 w 511060"/>
                    <a:gd name="T3" fmla="*/ 158018 h 1053201"/>
                    <a:gd name="T4" fmla="*/ 23994 w 511060"/>
                    <a:gd name="T5" fmla="*/ 2397 h 1053201"/>
                    <a:gd name="T6" fmla="*/ 7613 w 511060"/>
                    <a:gd name="T7" fmla="*/ 30196 h 1053201"/>
                    <a:gd name="T8" fmla="*/ 318110 w 511060"/>
                    <a:gd name="T9" fmla="*/ 325800 h 1053201"/>
                    <a:gd name="T10" fmla="*/ 473978 w 511060"/>
                    <a:gd name="T11" fmla="*/ 759900 h 1053201"/>
                    <a:gd name="T12" fmla="*/ 463802 w 511060"/>
                    <a:gd name="T13" fmla="*/ 1032919 h 1053201"/>
                    <a:gd name="T14" fmla="*/ 494827 w 511060"/>
                    <a:gd name="T15" fmla="*/ 1041606 h 1053201"/>
                    <a:gd name="T16" fmla="*/ 461072 w 511060"/>
                    <a:gd name="T17" fmla="*/ 546449 h 1053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94" name="Freeform: Shape 105">
                  <a:extLst>
                    <a:ext uri="{FF2B5EF4-FFF2-40B4-BE49-F238E27FC236}">
                      <a16:creationId xmlns:a16="http://schemas.microsoft.com/office/drawing/2014/main" id="{5641AF24-FBC6-4461-89B6-D9AFC8F904DE}"/>
                    </a:ext>
                  </a:extLst>
                </p:cNvPr>
                <p:cNvSpPr>
                  <a:spLocks/>
                </p:cNvSpPr>
                <p:nvPr/>
              </p:nvSpPr>
              <p:spPr bwMode="auto">
                <a:xfrm>
                  <a:off x="11082527" y="3972635"/>
                  <a:ext cx="271836" cy="1171911"/>
                </a:xfrm>
                <a:custGeom>
                  <a:avLst/>
                  <a:gdLst>
                    <a:gd name="T0" fmla="*/ 267124 w 271836"/>
                    <a:gd name="T1" fmla="*/ 1144364 h 1171911"/>
                    <a:gd name="T2" fmla="*/ 78244 w 271836"/>
                    <a:gd name="T3" fmla="*/ 755685 h 1171911"/>
                    <a:gd name="T4" fmla="*/ 36299 w 271836"/>
                    <a:gd name="T5" fmla="*/ 284356 h 1171911"/>
                    <a:gd name="T6" fmla="*/ 101823 w 271836"/>
                    <a:gd name="T7" fmla="*/ 24740 h 1171911"/>
                    <a:gd name="T8" fmla="*/ 74025 w 271836"/>
                    <a:gd name="T9" fmla="*/ 8359 h 1171911"/>
                    <a:gd name="T10" fmla="*/ 4530 w 271836"/>
                    <a:gd name="T11" fmla="*/ 492594 h 1171911"/>
                    <a:gd name="T12" fmla="*/ 40767 w 271836"/>
                    <a:gd name="T13" fmla="*/ 734836 h 1171911"/>
                    <a:gd name="T14" fmla="*/ 106539 w 271836"/>
                    <a:gd name="T15" fmla="*/ 954989 h 1171911"/>
                    <a:gd name="T16" fmla="*/ 244290 w 271836"/>
                    <a:gd name="T17" fmla="*/ 1167199 h 1171911"/>
                    <a:gd name="T18" fmla="*/ 267124 w 271836"/>
                    <a:gd name="T19" fmla="*/ 1144364 h 11719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95" name="Freeform: Shape 106">
                  <a:extLst>
                    <a:ext uri="{FF2B5EF4-FFF2-40B4-BE49-F238E27FC236}">
                      <a16:creationId xmlns:a16="http://schemas.microsoft.com/office/drawing/2014/main" id="{076F58B3-070C-492B-86B5-9AE71CD7B8E2}"/>
                    </a:ext>
                  </a:extLst>
                </p:cNvPr>
                <p:cNvSpPr>
                  <a:spLocks/>
                </p:cNvSpPr>
                <p:nvPr/>
              </p:nvSpPr>
              <p:spPr bwMode="auto">
                <a:xfrm>
                  <a:off x="11358214" y="4778855"/>
                  <a:ext cx="111716" cy="203723"/>
                </a:xfrm>
                <a:custGeom>
                  <a:avLst/>
                  <a:gdLst>
                    <a:gd name="T0" fmla="*/ 110572 w 111716"/>
                    <a:gd name="T1" fmla="*/ 184260 h 203723"/>
                    <a:gd name="T2" fmla="*/ 29907 w 111716"/>
                    <a:gd name="T3" fmla="*/ 8039 h 203723"/>
                    <a:gd name="T4" fmla="*/ 2109 w 111716"/>
                    <a:gd name="T5" fmla="*/ 24420 h 203723"/>
                    <a:gd name="T6" fmla="*/ 79547 w 111716"/>
                    <a:gd name="T7" fmla="*/ 192947 h 203723"/>
                    <a:gd name="T8" fmla="*/ 110572 w 111716"/>
                    <a:gd name="T9" fmla="*/ 184260 h 2037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96" name="Freeform: Shape 107">
                  <a:extLst>
                    <a:ext uri="{FF2B5EF4-FFF2-40B4-BE49-F238E27FC236}">
                      <a16:creationId xmlns:a16="http://schemas.microsoft.com/office/drawing/2014/main" id="{730E4D77-6E47-40BA-840F-FE3F70DEE9E4}"/>
                    </a:ext>
                  </a:extLst>
                </p:cNvPr>
                <p:cNvSpPr>
                  <a:spLocks/>
                </p:cNvSpPr>
                <p:nvPr/>
              </p:nvSpPr>
              <p:spPr bwMode="auto">
                <a:xfrm>
                  <a:off x="11670381" y="4506003"/>
                  <a:ext cx="152096" cy="433937"/>
                </a:xfrm>
                <a:custGeom>
                  <a:avLst/>
                  <a:gdLst>
                    <a:gd name="T0" fmla="*/ 150351 w 152096"/>
                    <a:gd name="T1" fmla="*/ 357089 h 433937"/>
                    <a:gd name="T2" fmla="*/ 31464 w 152096"/>
                    <a:gd name="T3" fmla="*/ 11596 h 433937"/>
                    <a:gd name="T4" fmla="*/ 439 w 152096"/>
                    <a:gd name="T5" fmla="*/ 20283 h 433937"/>
                    <a:gd name="T6" fmla="*/ 73657 w 152096"/>
                    <a:gd name="T7" fmla="*/ 261284 h 433937"/>
                    <a:gd name="T8" fmla="*/ 61992 w 152096"/>
                    <a:gd name="T9" fmla="*/ 268978 h 433937"/>
                    <a:gd name="T10" fmla="*/ 16820 w 152096"/>
                    <a:gd name="T11" fmla="*/ 418394 h 433937"/>
                    <a:gd name="T12" fmla="*/ 49086 w 152096"/>
                    <a:gd name="T13" fmla="*/ 418394 h 433937"/>
                    <a:gd name="T14" fmla="*/ 85819 w 152096"/>
                    <a:gd name="T15" fmla="*/ 292061 h 433937"/>
                    <a:gd name="T16" fmla="*/ 122056 w 152096"/>
                    <a:gd name="T17" fmla="*/ 373222 h 433937"/>
                    <a:gd name="T18" fmla="*/ 150351 w 152096"/>
                    <a:gd name="T19" fmla="*/ 357089 h 4339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97" name="Freeform: Shape 108">
                  <a:extLst>
                    <a:ext uri="{FF2B5EF4-FFF2-40B4-BE49-F238E27FC236}">
                      <a16:creationId xmlns:a16="http://schemas.microsoft.com/office/drawing/2014/main" id="{E56DB639-A792-4824-8E95-D50AE9E180EB}"/>
                    </a:ext>
                  </a:extLst>
                </p:cNvPr>
                <p:cNvSpPr>
                  <a:spLocks/>
                </p:cNvSpPr>
                <p:nvPr/>
              </p:nvSpPr>
              <p:spPr bwMode="auto">
                <a:xfrm>
                  <a:off x="11556172" y="4075400"/>
                  <a:ext cx="227025" cy="393018"/>
                </a:xfrm>
                <a:custGeom>
                  <a:avLst/>
                  <a:gdLst>
                    <a:gd name="T0" fmla="*/ 226090 w 227025"/>
                    <a:gd name="T1" fmla="*/ 373200 h 393018"/>
                    <a:gd name="T2" fmla="*/ 26538 w 227025"/>
                    <a:gd name="T3" fmla="*/ 5617 h 393018"/>
                    <a:gd name="T4" fmla="*/ 3704 w 227025"/>
                    <a:gd name="T5" fmla="*/ 28451 h 393018"/>
                    <a:gd name="T6" fmla="*/ 194817 w 227025"/>
                    <a:gd name="T7" fmla="*/ 381887 h 393018"/>
                    <a:gd name="T8" fmla="*/ 226090 w 227025"/>
                    <a:gd name="T9" fmla="*/ 373200 h 3930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98" name="Freeform: Shape 109">
                  <a:extLst>
                    <a:ext uri="{FF2B5EF4-FFF2-40B4-BE49-F238E27FC236}">
                      <a16:creationId xmlns:a16="http://schemas.microsoft.com/office/drawing/2014/main" id="{4C792FE4-EB29-4208-9AEF-F16052F95A21}"/>
                    </a:ext>
                  </a:extLst>
                </p:cNvPr>
                <p:cNvSpPr>
                  <a:spLocks/>
                </p:cNvSpPr>
                <p:nvPr/>
              </p:nvSpPr>
              <p:spPr bwMode="auto">
                <a:xfrm>
                  <a:off x="11227778" y="4567580"/>
                  <a:ext cx="71554" cy="334884"/>
                </a:xfrm>
                <a:custGeom>
                  <a:avLst/>
                  <a:gdLst>
                    <a:gd name="T0" fmla="*/ 70744 w 71554"/>
                    <a:gd name="T1" fmla="*/ 315120 h 334884"/>
                    <a:gd name="T2" fmla="*/ 33763 w 71554"/>
                    <a:gd name="T3" fmla="*/ 15544 h 334884"/>
                    <a:gd name="T4" fmla="*/ 1497 w 71554"/>
                    <a:gd name="T5" fmla="*/ 15544 h 334884"/>
                    <a:gd name="T6" fmla="*/ 39719 w 71554"/>
                    <a:gd name="T7" fmla="*/ 323558 h 334884"/>
                    <a:gd name="T8" fmla="*/ 70744 w 71554"/>
                    <a:gd name="T9" fmla="*/ 315120 h 3348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16" name="Freeform: Shape 27">
                <a:extLst>
                  <a:ext uri="{FF2B5EF4-FFF2-40B4-BE49-F238E27FC236}">
                    <a16:creationId xmlns:a16="http://schemas.microsoft.com/office/drawing/2014/main" id="{0AAD5A0E-BE8E-4604-A1DE-4371A1875363}"/>
                  </a:ext>
                </a:extLst>
              </p:cNvPr>
              <p:cNvSpPr>
                <a:spLocks/>
              </p:cNvSpPr>
              <p:nvPr/>
            </p:nvSpPr>
            <p:spPr bwMode="auto">
              <a:xfrm>
                <a:off x="10413197" y="3887174"/>
                <a:ext cx="497390" cy="564156"/>
              </a:xfrm>
              <a:custGeom>
                <a:avLst/>
                <a:gdLst>
                  <a:gd name="T0" fmla="*/ 497390 w 497390"/>
                  <a:gd name="T1" fmla="*/ 564156 h 564156"/>
                  <a:gd name="T2" fmla="*/ 0 w 497390"/>
                  <a:gd name="T3" fmla="*/ 564156 h 564156"/>
                  <a:gd name="T4" fmla="*/ 4219 w 497390"/>
                  <a:gd name="T5" fmla="*/ 0 h 564156"/>
                  <a:gd name="T6" fmla="*/ 497390 w 497390"/>
                  <a:gd name="T7" fmla="*/ 0 h 564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7390" h="564156">
                    <a:moveTo>
                      <a:pt x="497390" y="564156"/>
                    </a:moveTo>
                    <a:lnTo>
                      <a:pt x="0" y="564156"/>
                    </a:lnTo>
                    <a:lnTo>
                      <a:pt x="4219" y="0"/>
                    </a:lnTo>
                    <a:lnTo>
                      <a:pt x="497390" y="0"/>
                    </a:lnTo>
                    <a:lnTo>
                      <a:pt x="497390" y="564156"/>
                    </a:ln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17" name="Freeform: Shape 28">
                <a:extLst>
                  <a:ext uri="{FF2B5EF4-FFF2-40B4-BE49-F238E27FC236}">
                    <a16:creationId xmlns:a16="http://schemas.microsoft.com/office/drawing/2014/main" id="{C790052B-7A02-40BF-BF5B-6EC5D5C3B451}"/>
                  </a:ext>
                </a:extLst>
              </p:cNvPr>
              <p:cNvSpPr>
                <a:spLocks/>
              </p:cNvSpPr>
              <p:nvPr/>
            </p:nvSpPr>
            <p:spPr bwMode="auto">
              <a:xfrm>
                <a:off x="10073501" y="4096406"/>
                <a:ext cx="1175719" cy="1403812"/>
              </a:xfrm>
              <a:custGeom>
                <a:avLst/>
                <a:gdLst>
                  <a:gd name="T0" fmla="*/ 974837 w 1175719"/>
                  <a:gd name="T1" fmla="*/ 63539 h 1403812"/>
                  <a:gd name="T2" fmla="*/ 836838 w 1175719"/>
                  <a:gd name="T3" fmla="*/ 0 h 1403812"/>
                  <a:gd name="T4" fmla="*/ 836838 w 1175719"/>
                  <a:gd name="T5" fmla="*/ 81409 h 1403812"/>
                  <a:gd name="T6" fmla="*/ 575237 w 1175719"/>
                  <a:gd name="T7" fmla="*/ 305285 h 1403812"/>
                  <a:gd name="T8" fmla="*/ 342426 w 1175719"/>
                  <a:gd name="T9" fmla="*/ 71233 h 1403812"/>
                  <a:gd name="T10" fmla="*/ 342426 w 1175719"/>
                  <a:gd name="T11" fmla="*/ 1489 h 1403812"/>
                  <a:gd name="T12" fmla="*/ 5124 w 1175719"/>
                  <a:gd name="T13" fmla="*/ 606598 h 1403812"/>
                  <a:gd name="T14" fmla="*/ 8847 w 1175719"/>
                  <a:gd name="T15" fmla="*/ 1403812 h 1403812"/>
                  <a:gd name="T16" fmla="*/ 1171411 w 1175719"/>
                  <a:gd name="T17" fmla="*/ 1403812 h 1403812"/>
                  <a:gd name="T18" fmla="*/ 1175134 w 1175719"/>
                  <a:gd name="T19" fmla="*/ 606598 h 1403812"/>
                  <a:gd name="T20" fmla="*/ 974837 w 1175719"/>
                  <a:gd name="T21" fmla="*/ 63539 h 14038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18" name="Freeform: Shape 29">
                <a:extLst>
                  <a:ext uri="{FF2B5EF4-FFF2-40B4-BE49-F238E27FC236}">
                    <a16:creationId xmlns:a16="http://schemas.microsoft.com/office/drawing/2014/main" id="{26EDEE73-69EE-4C73-A75A-47D1745AFFDE}"/>
                  </a:ext>
                </a:extLst>
              </p:cNvPr>
              <p:cNvSpPr>
                <a:spLocks/>
              </p:cNvSpPr>
              <p:nvPr/>
            </p:nvSpPr>
            <p:spPr bwMode="auto">
              <a:xfrm>
                <a:off x="9983317" y="4059176"/>
                <a:ext cx="1369064" cy="1754269"/>
              </a:xfrm>
              <a:custGeom>
                <a:avLst/>
                <a:gdLst>
                  <a:gd name="T0" fmla="*/ 1369064 w 1369064"/>
                  <a:gd name="T1" fmla="*/ 1754269 h 1754269"/>
                  <a:gd name="T2" fmla="*/ 1295846 w 1369064"/>
                  <a:gd name="T3" fmla="*/ 630673 h 1754269"/>
                  <a:gd name="T4" fmla="*/ 1258119 w 1369064"/>
                  <a:gd name="T5" fmla="*/ 289648 h 1754269"/>
                  <a:gd name="T6" fmla="*/ 1083139 w 1369064"/>
                  <a:gd name="T7" fmla="*/ 66269 h 1754269"/>
                  <a:gd name="T8" fmla="*/ 927519 w 1369064"/>
                  <a:gd name="T9" fmla="*/ 248 h 1754269"/>
                  <a:gd name="T10" fmla="*/ 907414 w 1369064"/>
                  <a:gd name="T11" fmla="*/ 629680 h 1754269"/>
                  <a:gd name="T12" fmla="*/ 661946 w 1369064"/>
                  <a:gd name="T13" fmla="*/ 1109945 h 1754269"/>
                  <a:gd name="T14" fmla="*/ 426405 w 1369064"/>
                  <a:gd name="T15" fmla="*/ 647799 h 1754269"/>
                  <a:gd name="T16" fmla="*/ 437326 w 1369064"/>
                  <a:gd name="T17" fmla="*/ 0 h 1754269"/>
                  <a:gd name="T18" fmla="*/ 74956 w 1369064"/>
                  <a:gd name="T19" fmla="*/ 618015 h 1754269"/>
                  <a:gd name="T20" fmla="*/ 74460 w 1369064"/>
                  <a:gd name="T21" fmla="*/ 629680 h 1754269"/>
                  <a:gd name="T22" fmla="*/ 0 w 1369064"/>
                  <a:gd name="T23" fmla="*/ 1754269 h 1754269"/>
                  <a:gd name="T24" fmla="*/ 1369064 w 1369064"/>
                  <a:gd name="T25" fmla="*/ 1754269 h 1754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19" name="Freeform: Shape 30">
                <a:extLst>
                  <a:ext uri="{FF2B5EF4-FFF2-40B4-BE49-F238E27FC236}">
                    <a16:creationId xmlns:a16="http://schemas.microsoft.com/office/drawing/2014/main" id="{75D49501-2BB5-4F54-9134-C4D75576ECEC}"/>
                  </a:ext>
                </a:extLst>
              </p:cNvPr>
              <p:cNvSpPr>
                <a:spLocks/>
              </p:cNvSpPr>
              <p:nvPr/>
            </p:nvSpPr>
            <p:spPr bwMode="auto">
              <a:xfrm>
                <a:off x="11251006" y="4701980"/>
                <a:ext cx="117011" cy="1111465"/>
              </a:xfrm>
              <a:custGeom>
                <a:avLst/>
                <a:gdLst>
                  <a:gd name="T0" fmla="*/ 85986 w 117011"/>
                  <a:gd name="T1" fmla="*/ 1009952 h 1111465"/>
                  <a:gd name="T2" fmla="*/ 91199 w 117011"/>
                  <a:gd name="T3" fmla="*/ 1111465 h 1111465"/>
                  <a:gd name="T4" fmla="*/ 117011 w 117011"/>
                  <a:gd name="T5" fmla="*/ 1111465 h 1111465"/>
                  <a:gd name="T6" fmla="*/ 56451 w 117011"/>
                  <a:gd name="T7" fmla="*/ 293650 h 1111465"/>
                  <a:gd name="T8" fmla="*/ 25674 w 117011"/>
                  <a:gd name="T9" fmla="*/ 12193 h 1111465"/>
                  <a:gd name="T10" fmla="*/ 110 w 117011"/>
                  <a:gd name="T11" fmla="*/ 12193 h 1111465"/>
                  <a:gd name="T12" fmla="*/ 85986 w 117011"/>
                  <a:gd name="T13" fmla="*/ 1009952 h 11114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20" name="Freeform: Shape 31">
                <a:extLst>
                  <a:ext uri="{FF2B5EF4-FFF2-40B4-BE49-F238E27FC236}">
                    <a16:creationId xmlns:a16="http://schemas.microsoft.com/office/drawing/2014/main" id="{68850A99-CEF0-45B6-8085-16B3177879A8}"/>
                  </a:ext>
                </a:extLst>
              </p:cNvPr>
              <p:cNvSpPr>
                <a:spLocks/>
              </p:cNvSpPr>
              <p:nvPr/>
            </p:nvSpPr>
            <p:spPr bwMode="auto">
              <a:xfrm>
                <a:off x="10120260" y="5648144"/>
                <a:ext cx="303330" cy="25564"/>
              </a:xfrm>
              <a:custGeom>
                <a:avLst/>
                <a:gdLst>
                  <a:gd name="T0" fmla="*/ 290951 w 303330"/>
                  <a:gd name="T1" fmla="*/ 0 h 25564"/>
                  <a:gd name="T2" fmla="*/ 12472 w 303330"/>
                  <a:gd name="T3" fmla="*/ 0 h 25564"/>
                  <a:gd name="T4" fmla="*/ 12472 w 303330"/>
                  <a:gd name="T5" fmla="*/ 25565 h 25564"/>
                  <a:gd name="T6" fmla="*/ 290951 w 303330"/>
                  <a:gd name="T7" fmla="*/ 25565 h 25564"/>
                  <a:gd name="T8" fmla="*/ 290951 w 303330"/>
                  <a:gd name="T9" fmla="*/ 0 h 25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21" name="Freeform: Shape 32">
                <a:extLst>
                  <a:ext uri="{FF2B5EF4-FFF2-40B4-BE49-F238E27FC236}">
                    <a16:creationId xmlns:a16="http://schemas.microsoft.com/office/drawing/2014/main" id="{20625447-B440-4366-9CE2-EF131AEEE05C}"/>
                  </a:ext>
                </a:extLst>
              </p:cNvPr>
              <p:cNvSpPr>
                <a:spLocks/>
              </p:cNvSpPr>
              <p:nvPr/>
            </p:nvSpPr>
            <p:spPr bwMode="auto">
              <a:xfrm>
                <a:off x="10899108" y="5651371"/>
                <a:ext cx="296721" cy="25566"/>
              </a:xfrm>
              <a:custGeom>
                <a:avLst/>
                <a:gdLst>
                  <a:gd name="T0" fmla="*/ 284250 w 296721"/>
                  <a:gd name="T1" fmla="*/ 0 h 25566"/>
                  <a:gd name="T2" fmla="*/ 12472 w 296721"/>
                  <a:gd name="T3" fmla="*/ 0 h 25566"/>
                  <a:gd name="T4" fmla="*/ 12472 w 296721"/>
                  <a:gd name="T5" fmla="*/ 25564 h 25566"/>
                  <a:gd name="T6" fmla="*/ 284250 w 296721"/>
                  <a:gd name="T7" fmla="*/ 25564 h 25566"/>
                  <a:gd name="T8" fmla="*/ 284250 w 296721"/>
                  <a:gd name="T9" fmla="*/ 0 h 2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22" name="Graphic 4">
                <a:extLst>
                  <a:ext uri="{FF2B5EF4-FFF2-40B4-BE49-F238E27FC236}">
                    <a16:creationId xmlns:a16="http://schemas.microsoft.com/office/drawing/2014/main" id="{29985143-CC29-418E-9F07-60CA1B853D06}"/>
                  </a:ext>
                </a:extLst>
              </p:cNvPr>
              <p:cNvGrpSpPr>
                <a:grpSpLocks/>
              </p:cNvGrpSpPr>
              <p:nvPr/>
            </p:nvGrpSpPr>
            <p:grpSpPr bwMode="auto">
              <a:xfrm>
                <a:off x="8408633" y="3314331"/>
                <a:ext cx="2021128" cy="2499362"/>
                <a:chOff x="8408633" y="3314331"/>
                <a:chExt cx="2021128" cy="2499362"/>
              </a:xfrm>
            </p:grpSpPr>
            <p:grpSp>
              <p:nvGrpSpPr>
                <p:cNvPr id="79" name="Graphic 4">
                  <a:extLst>
                    <a:ext uri="{FF2B5EF4-FFF2-40B4-BE49-F238E27FC236}">
                      <a16:creationId xmlns:a16="http://schemas.microsoft.com/office/drawing/2014/main" id="{BE6D46F6-3F97-4177-9D30-05F1FD451F4B}"/>
                    </a:ext>
                  </a:extLst>
                </p:cNvPr>
                <p:cNvGrpSpPr>
                  <a:grpSpLocks/>
                </p:cNvGrpSpPr>
                <p:nvPr/>
              </p:nvGrpSpPr>
              <p:grpSpPr bwMode="auto">
                <a:xfrm>
                  <a:off x="8408633" y="3314331"/>
                  <a:ext cx="532978" cy="711598"/>
                  <a:chOff x="8408633" y="3314331"/>
                  <a:chExt cx="532978" cy="711598"/>
                </a:xfrm>
              </p:grpSpPr>
              <p:sp>
                <p:nvSpPr>
                  <p:cNvPr id="83" name="Freeform: Shape 94">
                    <a:extLst>
                      <a:ext uri="{FF2B5EF4-FFF2-40B4-BE49-F238E27FC236}">
                        <a16:creationId xmlns:a16="http://schemas.microsoft.com/office/drawing/2014/main" id="{3DFC441A-1CD6-42A9-97CB-2C747CB07AA1}"/>
                      </a:ext>
                    </a:extLst>
                  </p:cNvPr>
                  <p:cNvSpPr>
                    <a:spLocks/>
                  </p:cNvSpPr>
                  <p:nvPr/>
                </p:nvSpPr>
                <p:spPr bwMode="auto">
                  <a:xfrm>
                    <a:off x="8519087" y="3532684"/>
                    <a:ext cx="412943" cy="489509"/>
                  </a:xfrm>
                  <a:custGeom>
                    <a:avLst/>
                    <a:gdLst>
                      <a:gd name="T0" fmla="*/ 300177 w 412943"/>
                      <a:gd name="T1" fmla="*/ 489510 h 489509"/>
                      <a:gd name="T2" fmla="*/ 204124 w 412943"/>
                      <a:gd name="T3" fmla="*/ 419766 h 489509"/>
                      <a:gd name="T4" fmla="*/ 83748 w 412943"/>
                      <a:gd name="T5" fmla="*/ 392216 h 489509"/>
                      <a:gd name="T6" fmla="*/ 51978 w 412943"/>
                      <a:gd name="T7" fmla="*/ 369630 h 489509"/>
                      <a:gd name="T8" fmla="*/ 44532 w 412943"/>
                      <a:gd name="T9" fmla="*/ 332400 h 489509"/>
                      <a:gd name="T10" fmla="*/ 52475 w 412943"/>
                      <a:gd name="T11" fmla="*/ 321231 h 489509"/>
                      <a:gd name="T12" fmla="*/ 40313 w 412943"/>
                      <a:gd name="T13" fmla="*/ 317012 h 489509"/>
                      <a:gd name="T14" fmla="*/ 105 w 412943"/>
                      <a:gd name="T15" fmla="*/ 267372 h 489509"/>
                      <a:gd name="T16" fmla="*/ 22691 w 412943"/>
                      <a:gd name="T17" fmla="*/ 220710 h 489509"/>
                      <a:gd name="T18" fmla="*/ 49993 w 412943"/>
                      <a:gd name="T19" fmla="*/ 205570 h 489509"/>
                      <a:gd name="T20" fmla="*/ 11522 w 412943"/>
                      <a:gd name="T21" fmla="*/ 173304 h 489509"/>
                      <a:gd name="T22" fmla="*/ 18720 w 412943"/>
                      <a:gd name="T23" fmla="*/ 114481 h 489509"/>
                      <a:gd name="T24" fmla="*/ 55453 w 412943"/>
                      <a:gd name="T25" fmla="*/ 97356 h 489509"/>
                      <a:gd name="T26" fmla="*/ 196430 w 412943"/>
                      <a:gd name="T27" fmla="*/ 5770 h 489509"/>
                      <a:gd name="T28" fmla="*/ 310601 w 412943"/>
                      <a:gd name="T29" fmla="*/ 23889 h 489509"/>
                      <a:gd name="T30" fmla="*/ 349320 w 412943"/>
                      <a:gd name="T31" fmla="*/ 100086 h 489509"/>
                      <a:gd name="T32" fmla="*/ 411370 w 412943"/>
                      <a:gd name="T33" fmla="*/ 307332 h 489509"/>
                      <a:gd name="T34" fmla="*/ 300177 w 412943"/>
                      <a:gd name="T35" fmla="*/ 489510 h 489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84" name="Freeform: Shape 95">
                    <a:extLst>
                      <a:ext uri="{FF2B5EF4-FFF2-40B4-BE49-F238E27FC236}">
                        <a16:creationId xmlns:a16="http://schemas.microsoft.com/office/drawing/2014/main" id="{F20E4372-8FAA-4A24-9216-3F3E7A960592}"/>
                      </a:ext>
                    </a:extLst>
                  </p:cNvPr>
                  <p:cNvSpPr>
                    <a:spLocks/>
                  </p:cNvSpPr>
                  <p:nvPr/>
                </p:nvSpPr>
                <p:spPr bwMode="auto">
                  <a:xfrm>
                    <a:off x="8628596" y="3689109"/>
                    <a:ext cx="161939" cy="221395"/>
                  </a:xfrm>
                  <a:custGeom>
                    <a:avLst/>
                    <a:gdLst>
                      <a:gd name="T0" fmla="*/ 136809 w 161939"/>
                      <a:gd name="T1" fmla="*/ 19610 h 221395"/>
                      <a:gd name="T2" fmla="*/ 23879 w 161939"/>
                      <a:gd name="T3" fmla="*/ 3974 h 221395"/>
                      <a:gd name="T4" fmla="*/ 52 w 161939"/>
                      <a:gd name="T5" fmla="*/ 23333 h 221395"/>
                      <a:gd name="T6" fmla="*/ 13951 w 161939"/>
                      <a:gd name="T7" fmla="*/ 47408 h 221395"/>
                      <a:gd name="T8" fmla="*/ 62846 w 161939"/>
                      <a:gd name="T9" fmla="*/ 92580 h 221395"/>
                      <a:gd name="T10" fmla="*/ 86921 w 161939"/>
                      <a:gd name="T11" fmla="*/ 150659 h 221395"/>
                      <a:gd name="T12" fmla="*/ 101565 w 161939"/>
                      <a:gd name="T13" fmla="*/ 209979 h 221395"/>
                      <a:gd name="T14" fmla="*/ 125640 w 161939"/>
                      <a:gd name="T15" fmla="*/ 221396 h 221395"/>
                      <a:gd name="T16" fmla="*/ 151453 w 161939"/>
                      <a:gd name="T17" fmla="*/ 205759 h 221395"/>
                      <a:gd name="T18" fmla="*/ 160388 w 161939"/>
                      <a:gd name="T19" fmla="*/ 176224 h 221395"/>
                      <a:gd name="T20" fmla="*/ 161877 w 161939"/>
                      <a:gd name="T21" fmla="*/ 144454 h 221395"/>
                      <a:gd name="T22" fmla="*/ 153935 w 161939"/>
                      <a:gd name="T23" fmla="*/ 72724 h 221395"/>
                      <a:gd name="T24" fmla="*/ 136809 w 161939"/>
                      <a:gd name="T25" fmla="*/ 19610 h 221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85" name="Freeform: Shape 96">
                    <a:extLst>
                      <a:ext uri="{FF2B5EF4-FFF2-40B4-BE49-F238E27FC236}">
                        <a16:creationId xmlns:a16="http://schemas.microsoft.com/office/drawing/2014/main" id="{8822B530-A3EA-42A7-8004-A1C5DD769783}"/>
                      </a:ext>
                    </a:extLst>
                  </p:cNvPr>
                  <p:cNvSpPr>
                    <a:spLocks/>
                  </p:cNvSpPr>
                  <p:nvPr/>
                </p:nvSpPr>
                <p:spPr bwMode="auto">
                  <a:xfrm>
                    <a:off x="8427989" y="3338233"/>
                    <a:ext cx="244589" cy="319356"/>
                  </a:xfrm>
                  <a:custGeom>
                    <a:avLst/>
                    <a:gdLst>
                      <a:gd name="T0" fmla="*/ 170626 w 244589"/>
                      <a:gd name="T1" fmla="*/ 319357 h 319356"/>
                      <a:gd name="T2" fmla="*/ 19225 w 244589"/>
                      <a:gd name="T3" fmla="*/ 76370 h 319356"/>
                      <a:gd name="T4" fmla="*/ 362 w 244589"/>
                      <a:gd name="T5" fmla="*/ 37403 h 319356"/>
                      <a:gd name="T6" fmla="*/ 18480 w 244589"/>
                      <a:gd name="T7" fmla="*/ 1414 h 319356"/>
                      <a:gd name="T8" fmla="*/ 65886 w 244589"/>
                      <a:gd name="T9" fmla="*/ 24745 h 319356"/>
                      <a:gd name="T10" fmla="*/ 244589 w 244589"/>
                      <a:gd name="T11" fmla="*/ 249117 h 319356"/>
                      <a:gd name="T12" fmla="*/ 170626 w 244589"/>
                      <a:gd name="T13" fmla="*/ 319357 h 3193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86" name="Freeform: Shape 97">
                    <a:extLst>
                      <a:ext uri="{FF2B5EF4-FFF2-40B4-BE49-F238E27FC236}">
                        <a16:creationId xmlns:a16="http://schemas.microsoft.com/office/drawing/2014/main" id="{D334F350-AF50-4487-AF35-1B523F6C844C}"/>
                      </a:ext>
                    </a:extLst>
                  </p:cNvPr>
                  <p:cNvSpPr>
                    <a:spLocks/>
                  </p:cNvSpPr>
                  <p:nvPr/>
                </p:nvSpPr>
                <p:spPr bwMode="auto">
                  <a:xfrm>
                    <a:off x="8889879" y="3760712"/>
                    <a:ext cx="51731" cy="85632"/>
                  </a:xfrm>
                  <a:custGeom>
                    <a:avLst/>
                    <a:gdLst>
                      <a:gd name="T0" fmla="*/ 370 w 51731"/>
                      <a:gd name="T1" fmla="*/ 11794 h 85632"/>
                      <a:gd name="T2" fmla="*/ 33629 w 51731"/>
                      <a:gd name="T3" fmla="*/ 80794 h 85632"/>
                      <a:gd name="T4" fmla="*/ 46783 w 51731"/>
                      <a:gd name="T5" fmla="*/ 84268 h 85632"/>
                      <a:gd name="T6" fmla="*/ 50258 w 51731"/>
                      <a:gd name="T7" fmla="*/ 71114 h 85632"/>
                      <a:gd name="T8" fmla="*/ 18985 w 51731"/>
                      <a:gd name="T9" fmla="*/ 6831 h 85632"/>
                      <a:gd name="T10" fmla="*/ 370 w 51731"/>
                      <a:gd name="T11" fmla="*/ 11794 h 85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87" name="Freeform: Shape 98">
                    <a:extLst>
                      <a:ext uri="{FF2B5EF4-FFF2-40B4-BE49-F238E27FC236}">
                        <a16:creationId xmlns:a16="http://schemas.microsoft.com/office/drawing/2014/main" id="{0AD9405D-61B4-43A5-841F-106AA08043D2}"/>
                      </a:ext>
                    </a:extLst>
                  </p:cNvPr>
                  <p:cNvSpPr>
                    <a:spLocks/>
                  </p:cNvSpPr>
                  <p:nvPr/>
                </p:nvSpPr>
                <p:spPr bwMode="auto">
                  <a:xfrm>
                    <a:off x="8408633" y="3314331"/>
                    <a:ext cx="491332" cy="415981"/>
                  </a:xfrm>
                  <a:custGeom>
                    <a:avLst/>
                    <a:gdLst>
                      <a:gd name="T0" fmla="*/ 462753 w 491332"/>
                      <a:gd name="T1" fmla="*/ 404812 h 415981"/>
                      <a:gd name="T2" fmla="*/ 443145 w 491332"/>
                      <a:gd name="T3" fmla="*/ 318936 h 415981"/>
                      <a:gd name="T4" fmla="*/ 377621 w 491332"/>
                      <a:gd name="T5" fmla="*/ 228839 h 415981"/>
                      <a:gd name="T6" fmla="*/ 319294 w 491332"/>
                      <a:gd name="T7" fmla="*/ 237774 h 415981"/>
                      <a:gd name="T8" fmla="*/ 212568 w 491332"/>
                      <a:gd name="T9" fmla="*/ 311738 h 415981"/>
                      <a:gd name="T10" fmla="*/ 210831 w 491332"/>
                      <a:gd name="T11" fmla="*/ 341274 h 415981"/>
                      <a:gd name="T12" fmla="*/ 251039 w 491332"/>
                      <a:gd name="T13" fmla="*/ 355917 h 415981"/>
                      <a:gd name="T14" fmla="*/ 300927 w 491332"/>
                      <a:gd name="T15" fmla="*/ 352939 h 415981"/>
                      <a:gd name="T16" fmla="*/ 363722 w 491332"/>
                      <a:gd name="T17" fmla="*/ 375525 h 415981"/>
                      <a:gd name="T18" fmla="*/ 353049 w 491332"/>
                      <a:gd name="T19" fmla="*/ 400593 h 415981"/>
                      <a:gd name="T20" fmla="*/ 301175 w 491332"/>
                      <a:gd name="T21" fmla="*/ 382226 h 415981"/>
                      <a:gd name="T22" fmla="*/ 277596 w 491332"/>
                      <a:gd name="T23" fmla="*/ 383467 h 415981"/>
                      <a:gd name="T24" fmla="*/ 214802 w 491332"/>
                      <a:gd name="T25" fmla="*/ 379000 h 415981"/>
                      <a:gd name="T26" fmla="*/ 179558 w 491332"/>
                      <a:gd name="T27" fmla="*/ 306277 h 415981"/>
                      <a:gd name="T28" fmla="*/ 203385 w 491332"/>
                      <a:gd name="T29" fmla="*/ 280465 h 415981"/>
                      <a:gd name="T30" fmla="*/ 231183 w 491332"/>
                      <a:gd name="T31" fmla="*/ 254156 h 415981"/>
                      <a:gd name="T32" fmla="*/ 95667 w 491332"/>
                      <a:gd name="T33" fmla="*/ 79424 h 415981"/>
                      <a:gd name="T34" fmla="*/ 44290 w 491332"/>
                      <a:gd name="T35" fmla="*/ 29287 h 415981"/>
                      <a:gd name="T36" fmla="*/ 32624 w 491332"/>
                      <a:gd name="T37" fmla="*/ 66269 h 415981"/>
                      <a:gd name="T38" fmla="*/ 84250 w 491332"/>
                      <a:gd name="T39" fmla="*/ 156365 h 415981"/>
                      <a:gd name="T40" fmla="*/ 161688 w 491332"/>
                      <a:gd name="T41" fmla="*/ 270040 h 415981"/>
                      <a:gd name="T42" fmla="*/ 156476 w 491332"/>
                      <a:gd name="T43" fmla="*/ 290393 h 415981"/>
                      <a:gd name="T44" fmla="*/ 136620 w 491332"/>
                      <a:gd name="T45" fmla="*/ 285429 h 415981"/>
                      <a:gd name="T46" fmla="*/ 17981 w 491332"/>
                      <a:gd name="T47" fmla="*/ 105981 h 415981"/>
                      <a:gd name="T48" fmla="*/ 39326 w 491332"/>
                      <a:gd name="T49" fmla="*/ 248 h 415981"/>
                      <a:gd name="T50" fmla="*/ 91944 w 491332"/>
                      <a:gd name="T51" fmla="*/ 27302 h 415981"/>
                      <a:gd name="T52" fmla="*/ 132649 w 491332"/>
                      <a:gd name="T53" fmla="*/ 79424 h 415981"/>
                      <a:gd name="T54" fmla="*/ 255755 w 491332"/>
                      <a:gd name="T55" fmla="*/ 238271 h 415981"/>
                      <a:gd name="T56" fmla="*/ 366452 w 491332"/>
                      <a:gd name="T57" fmla="*/ 198063 h 415981"/>
                      <a:gd name="T58" fmla="*/ 449350 w 491332"/>
                      <a:gd name="T59" fmla="*/ 249192 h 415981"/>
                      <a:gd name="T60" fmla="*/ 473673 w 491332"/>
                      <a:gd name="T61" fmla="*/ 319928 h 415981"/>
                      <a:gd name="T62" fmla="*/ 480623 w 491332"/>
                      <a:gd name="T63" fmla="*/ 414492 h 4159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88" name="Freeform: Shape 99">
                    <a:extLst>
                      <a:ext uri="{FF2B5EF4-FFF2-40B4-BE49-F238E27FC236}">
                        <a16:creationId xmlns:a16="http://schemas.microsoft.com/office/drawing/2014/main" id="{D2BBF26B-F715-4616-859F-981C28B91646}"/>
                      </a:ext>
                    </a:extLst>
                  </p:cNvPr>
                  <p:cNvSpPr>
                    <a:spLocks/>
                  </p:cNvSpPr>
                  <p:nvPr/>
                </p:nvSpPr>
                <p:spPr bwMode="auto">
                  <a:xfrm>
                    <a:off x="8505699" y="3610184"/>
                    <a:ext cx="254999" cy="346485"/>
                  </a:xfrm>
                  <a:custGeom>
                    <a:avLst/>
                    <a:gdLst>
                      <a:gd name="T0" fmla="*/ 168866 w 254999"/>
                      <a:gd name="T1" fmla="*/ 343755 h 346485"/>
                      <a:gd name="T2" fmla="*/ 104830 w 254999"/>
                      <a:gd name="T3" fmla="*/ 327871 h 346485"/>
                      <a:gd name="T4" fmla="*/ 49730 w 254999"/>
                      <a:gd name="T5" fmla="*/ 251426 h 346485"/>
                      <a:gd name="T6" fmla="*/ 4062 w 254999"/>
                      <a:gd name="T7" fmla="*/ 183171 h 346485"/>
                      <a:gd name="T8" fmla="*/ 16224 w 254999"/>
                      <a:gd name="T9" fmla="*/ 120873 h 346485"/>
                      <a:gd name="T10" fmla="*/ 66360 w 254999"/>
                      <a:gd name="T11" fmla="*/ 745 h 346485"/>
                      <a:gd name="T12" fmla="*/ 84478 w 254999"/>
                      <a:gd name="T13" fmla="*/ 12162 h 346485"/>
                      <a:gd name="T14" fmla="*/ 31116 w 254999"/>
                      <a:gd name="T15" fmla="*/ 64284 h 346485"/>
                      <a:gd name="T16" fmla="*/ 86216 w 254999"/>
                      <a:gd name="T17" fmla="*/ 117150 h 346485"/>
                      <a:gd name="T18" fmla="*/ 116248 w 254999"/>
                      <a:gd name="T19" fmla="*/ 118143 h 346485"/>
                      <a:gd name="T20" fmla="*/ 180531 w 254999"/>
                      <a:gd name="T21" fmla="*/ 109952 h 346485"/>
                      <a:gd name="T22" fmla="*/ 185743 w 254999"/>
                      <a:gd name="T23" fmla="*/ 90841 h 346485"/>
                      <a:gd name="T24" fmla="*/ 209571 w 254999"/>
                      <a:gd name="T25" fmla="*/ 85380 h 346485"/>
                      <a:gd name="T26" fmla="*/ 205599 w 254999"/>
                      <a:gd name="T27" fmla="*/ 129063 h 346485"/>
                      <a:gd name="T28" fmla="*/ 114510 w 254999"/>
                      <a:gd name="T29" fmla="*/ 147430 h 346485"/>
                      <a:gd name="T30" fmla="*/ 85223 w 254999"/>
                      <a:gd name="T31" fmla="*/ 146685 h 346485"/>
                      <a:gd name="T32" fmla="*/ 60403 w 254999"/>
                      <a:gd name="T33" fmla="*/ 147678 h 346485"/>
                      <a:gd name="T34" fmla="*/ 122453 w 254999"/>
                      <a:gd name="T35" fmla="*/ 235044 h 346485"/>
                      <a:gd name="T36" fmla="*/ 179787 w 254999"/>
                      <a:gd name="T37" fmla="*/ 238023 h 346485"/>
                      <a:gd name="T38" fmla="*/ 212301 w 254999"/>
                      <a:gd name="T39" fmla="*/ 221890 h 346485"/>
                      <a:gd name="T40" fmla="*/ 210811 w 254999"/>
                      <a:gd name="T41" fmla="*/ 188135 h 346485"/>
                      <a:gd name="T42" fmla="*/ 236376 w 254999"/>
                      <a:gd name="T43" fmla="*/ 187638 h 346485"/>
                      <a:gd name="T44" fmla="*/ 205103 w 254999"/>
                      <a:gd name="T45" fmla="*/ 264084 h 346485"/>
                      <a:gd name="T46" fmla="*/ 164150 w 254999"/>
                      <a:gd name="T47" fmla="*/ 266814 h 346485"/>
                      <a:gd name="T48" fmla="*/ 116248 w 254999"/>
                      <a:gd name="T49" fmla="*/ 264084 h 346485"/>
                      <a:gd name="T50" fmla="*/ 79018 w 254999"/>
                      <a:gd name="T51" fmla="*/ 261353 h 346485"/>
                      <a:gd name="T52" fmla="*/ 84478 w 254999"/>
                      <a:gd name="T53" fmla="*/ 286173 h 346485"/>
                      <a:gd name="T54" fmla="*/ 126672 w 254999"/>
                      <a:gd name="T55" fmla="*/ 304788 h 346485"/>
                      <a:gd name="T56" fmla="*/ 199643 w 254999"/>
                      <a:gd name="T57" fmla="*/ 317198 h 346485"/>
                      <a:gd name="T58" fmla="*/ 217513 w 254999"/>
                      <a:gd name="T59" fmla="*/ 313227 h 346485"/>
                      <a:gd name="T60" fmla="*/ 224959 w 254999"/>
                      <a:gd name="T61" fmla="*/ 277735 h 346485"/>
                      <a:gd name="T62" fmla="*/ 238113 w 254999"/>
                      <a:gd name="T63" fmla="*/ 269296 h 346485"/>
                      <a:gd name="T64" fmla="*/ 230916 w 254999"/>
                      <a:gd name="T65" fmla="*/ 339288 h 3464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89" name="Freeform: Shape 100">
                    <a:extLst>
                      <a:ext uri="{FF2B5EF4-FFF2-40B4-BE49-F238E27FC236}">
                        <a16:creationId xmlns:a16="http://schemas.microsoft.com/office/drawing/2014/main" id="{C84D0B70-F2FD-4575-A327-D26788E23457}"/>
                      </a:ext>
                    </a:extLst>
                  </p:cNvPr>
                  <p:cNvSpPr>
                    <a:spLocks/>
                  </p:cNvSpPr>
                  <p:nvPr/>
                </p:nvSpPr>
                <p:spPr bwMode="auto">
                  <a:xfrm>
                    <a:off x="8729416" y="3946108"/>
                    <a:ext cx="93804" cy="79822"/>
                  </a:xfrm>
                  <a:custGeom>
                    <a:avLst/>
                    <a:gdLst>
                      <a:gd name="T0" fmla="*/ 4964 w 93804"/>
                      <a:gd name="T1" fmla="*/ 17760 h 79822"/>
                      <a:gd name="T2" fmla="*/ 75701 w 93804"/>
                      <a:gd name="T3" fmla="*/ 75094 h 79822"/>
                      <a:gd name="T4" fmla="*/ 88855 w 93804"/>
                      <a:gd name="T5" fmla="*/ 78569 h 79822"/>
                      <a:gd name="T6" fmla="*/ 92330 w 93804"/>
                      <a:gd name="T7" fmla="*/ 65414 h 79822"/>
                      <a:gd name="T8" fmla="*/ 14396 w 93804"/>
                      <a:gd name="T9" fmla="*/ 1131 h 79822"/>
                      <a:gd name="T10" fmla="*/ 1241 w 93804"/>
                      <a:gd name="T11" fmla="*/ 4854 h 79822"/>
                      <a:gd name="T12" fmla="*/ 4964 w 93804"/>
                      <a:gd name="T13" fmla="*/ 17760 h 79822"/>
                      <a:gd name="T14" fmla="*/ 4964 w 93804"/>
                      <a:gd name="T15" fmla="*/ 17760 h 798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80" name="Freeform: Shape 91">
                  <a:extLst>
                    <a:ext uri="{FF2B5EF4-FFF2-40B4-BE49-F238E27FC236}">
                      <a16:creationId xmlns:a16="http://schemas.microsoft.com/office/drawing/2014/main" id="{FE2CF89A-2939-442B-842A-33FA5729DFBF}"/>
                    </a:ext>
                  </a:extLst>
                </p:cNvPr>
                <p:cNvSpPr>
                  <a:spLocks/>
                </p:cNvSpPr>
                <p:nvPr/>
              </p:nvSpPr>
              <p:spPr bwMode="auto">
                <a:xfrm>
                  <a:off x="8781534" y="3756360"/>
                  <a:ext cx="1571931" cy="968981"/>
                </a:xfrm>
                <a:custGeom>
                  <a:avLst/>
                  <a:gdLst>
                    <a:gd name="T0" fmla="*/ 1548516 w 1571931"/>
                    <a:gd name="T1" fmla="*/ 394898 h 968981"/>
                    <a:gd name="T2" fmla="*/ 813847 w 1571931"/>
                    <a:gd name="T3" fmla="*/ 299838 h 968981"/>
                    <a:gd name="T4" fmla="*/ 159099 w 1571931"/>
                    <a:gd name="T5" fmla="*/ 3737 h 968981"/>
                    <a:gd name="T6" fmla="*/ 19363 w 1571931"/>
                    <a:gd name="T7" fmla="*/ 340046 h 968981"/>
                    <a:gd name="T8" fmla="*/ 1386194 w 1571931"/>
                    <a:gd name="T9" fmla="*/ 968982 h 968981"/>
                    <a:gd name="T10" fmla="*/ 1548516 w 1571931"/>
                    <a:gd name="T11" fmla="*/ 394898 h 9689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81" name="Freeform: Shape 92">
                  <a:extLst>
                    <a:ext uri="{FF2B5EF4-FFF2-40B4-BE49-F238E27FC236}">
                      <a16:creationId xmlns:a16="http://schemas.microsoft.com/office/drawing/2014/main" id="{DE3CA8AB-4A58-4CB6-865A-5FFCED569607}"/>
                    </a:ext>
                  </a:extLst>
                </p:cNvPr>
                <p:cNvSpPr>
                  <a:spLocks/>
                </p:cNvSpPr>
                <p:nvPr/>
              </p:nvSpPr>
              <p:spPr bwMode="auto">
                <a:xfrm>
                  <a:off x="8773843" y="3741298"/>
                  <a:ext cx="1655918" cy="421325"/>
                </a:xfrm>
                <a:custGeom>
                  <a:avLst/>
                  <a:gdLst>
                    <a:gd name="T0" fmla="*/ 1639603 w 1655918"/>
                    <a:gd name="T1" fmla="*/ 279904 h 421325"/>
                    <a:gd name="T2" fmla="*/ 1472317 w 1655918"/>
                    <a:gd name="T3" fmla="*/ 386877 h 421325"/>
                    <a:gd name="T4" fmla="*/ 1467849 w 1655918"/>
                    <a:gd name="T5" fmla="*/ 386133 h 421325"/>
                    <a:gd name="T6" fmla="*/ 930747 w 1655918"/>
                    <a:gd name="T7" fmla="*/ 324331 h 421325"/>
                    <a:gd name="T8" fmla="*/ 417968 w 1655918"/>
                    <a:gd name="T9" fmla="*/ 152578 h 421325"/>
                    <a:gd name="T10" fmla="*/ 149665 w 1655918"/>
                    <a:gd name="T11" fmla="*/ 10360 h 421325"/>
                    <a:gd name="T12" fmla="*/ 148424 w 1655918"/>
                    <a:gd name="T13" fmla="*/ 9615 h 421325"/>
                    <a:gd name="T14" fmla="*/ 122860 w 1655918"/>
                    <a:gd name="T15" fmla="*/ 4900 h 421325"/>
                    <a:gd name="T16" fmla="*/ 1 w 1655918"/>
                    <a:gd name="T17" fmla="*/ 304227 h 421325"/>
                    <a:gd name="T18" fmla="*/ 32267 w 1655918"/>
                    <a:gd name="T19" fmla="*/ 304227 h 421325"/>
                    <a:gd name="T20" fmla="*/ 135022 w 1655918"/>
                    <a:gd name="T21" fmla="*/ 39151 h 421325"/>
                    <a:gd name="T22" fmla="*/ 627944 w 1655918"/>
                    <a:gd name="T23" fmla="*/ 271465 h 421325"/>
                    <a:gd name="T24" fmla="*/ 1160331 w 1655918"/>
                    <a:gd name="T25" fmla="*/ 397302 h 421325"/>
                    <a:gd name="T26" fmla="*/ 1463630 w 1655918"/>
                    <a:gd name="T27" fmla="*/ 418399 h 421325"/>
                    <a:gd name="T28" fmla="*/ 1480259 w 1655918"/>
                    <a:gd name="T29" fmla="*/ 419143 h 421325"/>
                    <a:gd name="T30" fmla="*/ 1646304 w 1655918"/>
                    <a:gd name="T31" fmla="*/ 317630 h 421325"/>
                    <a:gd name="T32" fmla="*/ 1639603 w 1655918"/>
                    <a:gd name="T33" fmla="*/ 279904 h 4213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82" name="Freeform: Shape 93">
                  <a:extLst>
                    <a:ext uri="{FF2B5EF4-FFF2-40B4-BE49-F238E27FC236}">
                      <a16:creationId xmlns:a16="http://schemas.microsoft.com/office/drawing/2014/main" id="{7F2FB52A-298A-44FB-A958-DB71806F44C6}"/>
                    </a:ext>
                  </a:extLst>
                </p:cNvPr>
                <p:cNvSpPr>
                  <a:spLocks/>
                </p:cNvSpPr>
                <p:nvPr/>
              </p:nvSpPr>
              <p:spPr bwMode="auto">
                <a:xfrm>
                  <a:off x="8851990" y="4119473"/>
                  <a:ext cx="1238073" cy="1694220"/>
                </a:xfrm>
                <a:custGeom>
                  <a:avLst/>
                  <a:gdLst>
                    <a:gd name="T0" fmla="*/ 1174513 w 1238073"/>
                    <a:gd name="T1" fmla="*/ 1088367 h 1694220"/>
                    <a:gd name="T2" fmla="*/ 1133312 w 1238073"/>
                    <a:gd name="T3" fmla="*/ 1587991 h 1694220"/>
                    <a:gd name="T4" fmla="*/ 1123136 w 1238073"/>
                    <a:gd name="T5" fmla="*/ 1694220 h 1694220"/>
                    <a:gd name="T6" fmla="*/ 1155402 w 1238073"/>
                    <a:gd name="T7" fmla="*/ 1694220 h 1694220"/>
                    <a:gd name="T8" fmla="*/ 1184689 w 1238073"/>
                    <a:gd name="T9" fmla="*/ 1369080 h 1694220"/>
                    <a:gd name="T10" fmla="*/ 1221422 w 1238073"/>
                    <a:gd name="T11" fmla="*/ 869207 h 1694220"/>
                    <a:gd name="T12" fmla="*/ 1237307 w 1238073"/>
                    <a:gd name="T13" fmla="*/ 596189 h 1694220"/>
                    <a:gd name="T14" fmla="*/ 1237555 w 1238073"/>
                    <a:gd name="T15" fmla="*/ 593459 h 1694220"/>
                    <a:gd name="T16" fmla="*/ 1238052 w 1238073"/>
                    <a:gd name="T17" fmla="*/ 585516 h 1694220"/>
                    <a:gd name="T18" fmla="*/ 1210750 w 1238073"/>
                    <a:gd name="T19" fmla="*/ 574347 h 1694220"/>
                    <a:gd name="T20" fmla="*/ 734208 w 1238073"/>
                    <a:gd name="T21" fmla="*/ 403835 h 1694220"/>
                    <a:gd name="T22" fmla="*/ 270325 w 1238073"/>
                    <a:gd name="T23" fmla="*/ 164819 h 1694220"/>
                    <a:gd name="T24" fmla="*/ 23367 w 1238073"/>
                    <a:gd name="T25" fmla="*/ 2994 h 1694220"/>
                    <a:gd name="T26" fmla="*/ 6986 w 1238073"/>
                    <a:gd name="T27" fmla="*/ 30792 h 1694220"/>
                    <a:gd name="T28" fmla="*/ 455481 w 1238073"/>
                    <a:gd name="T29" fmla="*/ 306044 h 1694220"/>
                    <a:gd name="T30" fmla="*/ 934505 w 1238073"/>
                    <a:gd name="T31" fmla="*/ 518254 h 1694220"/>
                    <a:gd name="T32" fmla="*/ 1204545 w 1238073"/>
                    <a:gd name="T33" fmla="*/ 606117 h 1694220"/>
                    <a:gd name="T34" fmla="*/ 1174513 w 1238073"/>
                    <a:gd name="T35" fmla="*/ 1088367 h 16942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grpSp>
            <p:nvGrpSpPr>
              <p:cNvPr id="23" name="Graphic 4">
                <a:extLst>
                  <a:ext uri="{FF2B5EF4-FFF2-40B4-BE49-F238E27FC236}">
                    <a16:creationId xmlns:a16="http://schemas.microsoft.com/office/drawing/2014/main" id="{F5FD339D-FA37-4961-B264-D30B2FDE3141}"/>
                  </a:ext>
                </a:extLst>
              </p:cNvPr>
              <p:cNvGrpSpPr>
                <a:grpSpLocks/>
              </p:cNvGrpSpPr>
              <p:nvPr/>
            </p:nvGrpSpPr>
            <p:grpSpPr bwMode="auto">
              <a:xfrm>
                <a:off x="9635854" y="2992117"/>
                <a:ext cx="2029993" cy="751396"/>
                <a:chOff x="9635854" y="2992117"/>
                <a:chExt cx="2029993" cy="751396"/>
              </a:xfrm>
            </p:grpSpPr>
            <p:grpSp>
              <p:nvGrpSpPr>
                <p:cNvPr id="73" name="Graphic 4">
                  <a:extLst>
                    <a:ext uri="{FF2B5EF4-FFF2-40B4-BE49-F238E27FC236}">
                      <a16:creationId xmlns:a16="http://schemas.microsoft.com/office/drawing/2014/main" id="{EE81336F-D9DE-45E1-8492-3B55120E9CA4}"/>
                    </a:ext>
                  </a:extLst>
                </p:cNvPr>
                <p:cNvGrpSpPr>
                  <a:grpSpLocks/>
                </p:cNvGrpSpPr>
                <p:nvPr/>
              </p:nvGrpSpPr>
              <p:grpSpPr bwMode="auto">
                <a:xfrm>
                  <a:off x="9635854" y="3377070"/>
                  <a:ext cx="399749" cy="366442"/>
                  <a:chOff x="9635854" y="3377070"/>
                  <a:chExt cx="399749" cy="366442"/>
                </a:xfrm>
              </p:grpSpPr>
              <p:sp>
                <p:nvSpPr>
                  <p:cNvPr id="77" name="Freeform: Shape 88">
                    <a:extLst>
                      <a:ext uri="{FF2B5EF4-FFF2-40B4-BE49-F238E27FC236}">
                        <a16:creationId xmlns:a16="http://schemas.microsoft.com/office/drawing/2014/main" id="{2D99CF0D-B9A4-4568-9F61-FB3864B0E819}"/>
                      </a:ext>
                    </a:extLst>
                  </p:cNvPr>
                  <p:cNvSpPr>
                    <a:spLocks/>
                  </p:cNvSpPr>
                  <p:nvPr/>
                </p:nvSpPr>
                <p:spPr bwMode="auto">
                  <a:xfrm>
                    <a:off x="9635854" y="3377070"/>
                    <a:ext cx="399749" cy="366442"/>
                  </a:xfrm>
                  <a:custGeom>
                    <a:avLst/>
                    <a:gdLst>
                      <a:gd name="T0" fmla="*/ 365333 w 399749"/>
                      <a:gd name="T1" fmla="*/ 350512 h 366442"/>
                      <a:gd name="T2" fmla="*/ 2963 w 399749"/>
                      <a:gd name="T3" fmla="*/ 143514 h 366442"/>
                      <a:gd name="T4" fmla="*/ 115893 w 399749"/>
                      <a:gd name="T5" fmla="*/ 8990 h 366442"/>
                      <a:gd name="T6" fmla="*/ 397103 w 399749"/>
                      <a:gd name="T7" fmla="*/ 179255 h 366442"/>
                      <a:gd name="T8" fmla="*/ 365333 w 399749"/>
                      <a:gd name="T9" fmla="*/ 350512 h 366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78" name="Freeform: Shape 89">
                    <a:extLst>
                      <a:ext uri="{FF2B5EF4-FFF2-40B4-BE49-F238E27FC236}">
                        <a16:creationId xmlns:a16="http://schemas.microsoft.com/office/drawing/2014/main" id="{0A4D6705-E834-4466-BD19-D29D22A71240}"/>
                      </a:ext>
                    </a:extLst>
                  </p:cNvPr>
                  <p:cNvSpPr>
                    <a:spLocks/>
                  </p:cNvSpPr>
                  <p:nvPr/>
                </p:nvSpPr>
                <p:spPr bwMode="auto">
                  <a:xfrm>
                    <a:off x="9778223" y="3392514"/>
                    <a:ext cx="187852" cy="253914"/>
                  </a:xfrm>
                  <a:custGeom>
                    <a:avLst/>
                    <a:gdLst>
                      <a:gd name="T0" fmla="*/ 148504 w 187852"/>
                      <a:gd name="T1" fmla="*/ 217422 h 253914"/>
                      <a:gd name="T2" fmla="*/ 95886 w 187852"/>
                      <a:gd name="T3" fmla="*/ 253163 h 253914"/>
                      <a:gd name="T4" fmla="*/ 55678 w 187852"/>
                      <a:gd name="T5" fmla="*/ 151153 h 253914"/>
                      <a:gd name="T6" fmla="*/ 4053 w 187852"/>
                      <a:gd name="T7" fmla="*/ 114420 h 253914"/>
                      <a:gd name="T8" fmla="*/ 131875 w 187852"/>
                      <a:gd name="T9" fmla="*/ 73467 h 253914"/>
                      <a:gd name="T10" fmla="*/ 125918 w 187852"/>
                      <a:gd name="T11" fmla="*/ 0 h 253914"/>
                      <a:gd name="T12" fmla="*/ 185486 w 187852"/>
                      <a:gd name="T13" fmla="*/ 32762 h 253914"/>
                      <a:gd name="T14" fmla="*/ 148504 w 187852"/>
                      <a:gd name="T15" fmla="*/ 217422 h 2539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grpSp>
              <p:nvGrpSpPr>
                <p:cNvPr id="74" name="Graphic 4">
                  <a:extLst>
                    <a:ext uri="{FF2B5EF4-FFF2-40B4-BE49-F238E27FC236}">
                      <a16:creationId xmlns:a16="http://schemas.microsoft.com/office/drawing/2014/main" id="{3A8EEF9D-52F1-481C-9B3C-B5B4327BE043}"/>
                    </a:ext>
                  </a:extLst>
                </p:cNvPr>
                <p:cNvGrpSpPr>
                  <a:grpSpLocks/>
                </p:cNvGrpSpPr>
                <p:nvPr/>
              </p:nvGrpSpPr>
              <p:grpSpPr bwMode="auto">
                <a:xfrm>
                  <a:off x="11305110" y="2992117"/>
                  <a:ext cx="360737" cy="419012"/>
                  <a:chOff x="11305110" y="2992117"/>
                  <a:chExt cx="360737" cy="419012"/>
                </a:xfrm>
              </p:grpSpPr>
              <p:sp>
                <p:nvSpPr>
                  <p:cNvPr id="75" name="Freeform: Shape 86">
                    <a:extLst>
                      <a:ext uri="{FF2B5EF4-FFF2-40B4-BE49-F238E27FC236}">
                        <a16:creationId xmlns:a16="http://schemas.microsoft.com/office/drawing/2014/main" id="{A86285CA-CAB4-4D71-9EED-EC3957018F0D}"/>
                      </a:ext>
                    </a:extLst>
                  </p:cNvPr>
                  <p:cNvSpPr>
                    <a:spLocks/>
                  </p:cNvSpPr>
                  <p:nvPr/>
                </p:nvSpPr>
                <p:spPr bwMode="auto">
                  <a:xfrm>
                    <a:off x="11305110" y="2992117"/>
                    <a:ext cx="360737" cy="419012"/>
                  </a:xfrm>
                  <a:custGeom>
                    <a:avLst/>
                    <a:gdLst>
                      <a:gd name="T0" fmla="*/ 117263 w 360737"/>
                      <a:gd name="T1" fmla="*/ 419012 h 419012"/>
                      <a:gd name="T2" fmla="*/ 357519 w 360737"/>
                      <a:gd name="T3" fmla="*/ 77738 h 419012"/>
                      <a:gd name="T4" fmla="*/ 198176 w 360737"/>
                      <a:gd name="T5" fmla="*/ 3775 h 419012"/>
                      <a:gd name="T6" fmla="*/ 15750 w 360737"/>
                      <a:gd name="T7" fmla="*/ 277290 h 419012"/>
                      <a:gd name="T8" fmla="*/ 117263 w 360737"/>
                      <a:gd name="T9" fmla="*/ 419012 h 4190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76" name="Freeform: Shape 87">
                    <a:extLst>
                      <a:ext uri="{FF2B5EF4-FFF2-40B4-BE49-F238E27FC236}">
                        <a16:creationId xmlns:a16="http://schemas.microsoft.com/office/drawing/2014/main" id="{BA19B974-B49E-42D9-B575-3BAC8EE70CE5}"/>
                      </a:ext>
                    </a:extLst>
                  </p:cNvPr>
                  <p:cNvSpPr>
                    <a:spLocks/>
                  </p:cNvSpPr>
                  <p:nvPr/>
                </p:nvSpPr>
                <p:spPr bwMode="auto">
                  <a:xfrm>
                    <a:off x="11327809" y="3066877"/>
                    <a:ext cx="207440" cy="223465"/>
                  </a:xfrm>
                  <a:custGeom>
                    <a:avLst/>
                    <a:gdLst>
                      <a:gd name="T0" fmla="*/ 112186 w 207440"/>
                      <a:gd name="T1" fmla="*/ 206253 h 223465"/>
                      <a:gd name="T2" fmla="*/ 175229 w 207440"/>
                      <a:gd name="T3" fmla="*/ 216429 h 223465"/>
                      <a:gd name="T4" fmla="*/ 168279 w 207440"/>
                      <a:gd name="T5" fmla="*/ 106974 h 223465"/>
                      <a:gd name="T6" fmla="*/ 199304 w 207440"/>
                      <a:gd name="T7" fmla="*/ 51874 h 223465"/>
                      <a:gd name="T8" fmla="*/ 66021 w 207440"/>
                      <a:gd name="T9" fmla="*/ 68999 h 223465"/>
                      <a:gd name="T10" fmla="*/ 40208 w 207440"/>
                      <a:gd name="T11" fmla="*/ 0 h 223465"/>
                      <a:gd name="T12" fmla="*/ 0 w 207440"/>
                      <a:gd name="T13" fmla="*/ 54852 h 223465"/>
                      <a:gd name="T14" fmla="*/ 112186 w 207440"/>
                      <a:gd name="T15" fmla="*/ 206253 h 2234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grpSp>
          <p:sp>
            <p:nvSpPr>
              <p:cNvPr id="24" name="Freeform: Shape 35">
                <a:extLst>
                  <a:ext uri="{FF2B5EF4-FFF2-40B4-BE49-F238E27FC236}">
                    <a16:creationId xmlns:a16="http://schemas.microsoft.com/office/drawing/2014/main" id="{5FF2F9E8-D69E-4AEC-95F6-8D351138EC42}"/>
                  </a:ext>
                </a:extLst>
              </p:cNvPr>
              <p:cNvSpPr>
                <a:spLocks/>
              </p:cNvSpPr>
              <p:nvPr/>
            </p:nvSpPr>
            <p:spPr bwMode="auto">
              <a:xfrm>
                <a:off x="9739193" y="2163838"/>
                <a:ext cx="1717291" cy="1797609"/>
              </a:xfrm>
              <a:custGeom>
                <a:avLst/>
                <a:gdLst>
                  <a:gd name="T0" fmla="*/ 1710234 w 1717291"/>
                  <a:gd name="T1" fmla="*/ 731782 h 1797609"/>
                  <a:gd name="T2" fmla="*/ 1676479 w 1717291"/>
                  <a:gd name="T3" fmla="*/ 1213039 h 1797609"/>
                  <a:gd name="T4" fmla="*/ 1494549 w 1717291"/>
                  <a:gd name="T5" fmla="*/ 1525025 h 1797609"/>
                  <a:gd name="T6" fmla="*/ 1074349 w 1717291"/>
                  <a:gd name="T7" fmla="*/ 1790101 h 1797609"/>
                  <a:gd name="T8" fmla="*/ 610465 w 1717291"/>
                  <a:gd name="T9" fmla="*/ 1756843 h 1797609"/>
                  <a:gd name="T10" fmla="*/ 278623 w 1717291"/>
                  <a:gd name="T11" fmla="*/ 1539917 h 1797609"/>
                  <a:gd name="T12" fmla="*/ 49536 w 1717291"/>
                  <a:gd name="T13" fmla="*/ 1101350 h 1797609"/>
                  <a:gd name="T14" fmla="*/ 42338 w 1717291"/>
                  <a:gd name="T15" fmla="*/ 541661 h 1797609"/>
                  <a:gd name="T16" fmla="*/ 681946 w 1717291"/>
                  <a:gd name="T17" fmla="*/ 22429 h 1797609"/>
                  <a:gd name="T18" fmla="*/ 1448880 w 1717291"/>
                  <a:gd name="T19" fmla="*/ 194431 h 1797609"/>
                  <a:gd name="T20" fmla="*/ 1710234 w 1717291"/>
                  <a:gd name="T21" fmla="*/ 731782 h 1797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25" name="Graphic 4">
                <a:extLst>
                  <a:ext uri="{FF2B5EF4-FFF2-40B4-BE49-F238E27FC236}">
                    <a16:creationId xmlns:a16="http://schemas.microsoft.com/office/drawing/2014/main" id="{CF9AEFE5-8C2E-4C6F-98C3-6E2D781F7003}"/>
                  </a:ext>
                </a:extLst>
              </p:cNvPr>
              <p:cNvGrpSpPr>
                <a:grpSpLocks/>
              </p:cNvGrpSpPr>
              <p:nvPr/>
            </p:nvGrpSpPr>
            <p:grpSpPr bwMode="auto">
              <a:xfrm>
                <a:off x="9879743" y="2828220"/>
                <a:ext cx="1476782" cy="856672"/>
                <a:chOff x="9879743" y="2828220"/>
                <a:chExt cx="1476782" cy="856672"/>
              </a:xfrm>
            </p:grpSpPr>
            <p:grpSp>
              <p:nvGrpSpPr>
                <p:cNvPr id="52" name="Graphic 4">
                  <a:extLst>
                    <a:ext uri="{FF2B5EF4-FFF2-40B4-BE49-F238E27FC236}">
                      <a16:creationId xmlns:a16="http://schemas.microsoft.com/office/drawing/2014/main" id="{99D3E847-DC01-42C5-B14B-BAC5503BE545}"/>
                    </a:ext>
                  </a:extLst>
                </p:cNvPr>
                <p:cNvGrpSpPr/>
                <p:nvPr/>
              </p:nvGrpSpPr>
              <p:grpSpPr>
                <a:xfrm>
                  <a:off x="9879743" y="2828220"/>
                  <a:ext cx="1476782" cy="697584"/>
                  <a:chOff x="9879743" y="2828220"/>
                  <a:chExt cx="1476782" cy="697584"/>
                </a:xfrm>
                <a:solidFill>
                  <a:srgbClr val="201D29"/>
                </a:solidFill>
              </p:grpSpPr>
              <p:pic>
                <p:nvPicPr>
                  <p:cNvPr id="67" name="Picture 66">
                    <a:extLst>
                      <a:ext uri="{FF2B5EF4-FFF2-40B4-BE49-F238E27FC236}">
                        <a16:creationId xmlns:a16="http://schemas.microsoft.com/office/drawing/2014/main" id="{E559EBCB-D88A-4E2B-A8B1-20B9A5B6A3F1}"/>
                      </a:ext>
                    </a:extLst>
                  </p:cNvPr>
                  <p:cNvPicPr>
                    <a:picLocks noChangeAspect="1"/>
                  </p:cNvPicPr>
                  <p:nvPr/>
                </p:nvPicPr>
                <p:blipFill>
                  <a:blip r:embed="rId2"/>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68" name="Graphic 4">
                    <a:extLst>
                      <a:ext uri="{FF2B5EF4-FFF2-40B4-BE49-F238E27FC236}">
                        <a16:creationId xmlns:a16="http://schemas.microsoft.com/office/drawing/2014/main" id="{F6A580D6-8935-4B24-AE10-AA24C9599217}"/>
                      </a:ext>
                    </a:extLst>
                  </p:cNvPr>
                  <p:cNvGrpSpPr/>
                  <p:nvPr/>
                </p:nvGrpSpPr>
                <p:grpSpPr>
                  <a:xfrm>
                    <a:off x="10121718" y="2828220"/>
                    <a:ext cx="898324" cy="433217"/>
                    <a:chOff x="10121718" y="2828220"/>
                    <a:chExt cx="898324" cy="433217"/>
                  </a:xfrm>
                  <a:solidFill>
                    <a:srgbClr val="201D29"/>
                  </a:solidFill>
                </p:grpSpPr>
                <p:sp>
                  <p:nvSpPr>
                    <p:cNvPr id="69" name="Freeform: Shape 68">
                      <a:extLst>
                        <a:ext uri="{FF2B5EF4-FFF2-40B4-BE49-F238E27FC236}">
                          <a16:creationId xmlns:a16="http://schemas.microsoft.com/office/drawing/2014/main" id="{270467B0-E388-4D03-BA6E-C602BC7D8B86}"/>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0" name="Freeform: Shape 69">
                      <a:extLst>
                        <a:ext uri="{FF2B5EF4-FFF2-40B4-BE49-F238E27FC236}">
                          <a16:creationId xmlns:a16="http://schemas.microsoft.com/office/drawing/2014/main" id="{209B52C0-2FB0-45A2-9981-0726B6EE557F}"/>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1" name="Freeform: Shape 70">
                      <a:extLst>
                        <a:ext uri="{FF2B5EF4-FFF2-40B4-BE49-F238E27FC236}">
                          <a16:creationId xmlns:a16="http://schemas.microsoft.com/office/drawing/2014/main" id="{B954C2AD-FCF6-4054-9D29-72B2068B7D94}"/>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2" name="Freeform: Shape 71">
                      <a:extLst>
                        <a:ext uri="{FF2B5EF4-FFF2-40B4-BE49-F238E27FC236}">
                          <a16:creationId xmlns:a16="http://schemas.microsoft.com/office/drawing/2014/main" id="{6E4EC24C-2A7D-4D8D-BC5B-136E26D3F786}"/>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grpSp>
            <p:grpSp>
              <p:nvGrpSpPr>
                <p:cNvPr id="53" name="Graphic 4">
                  <a:extLst>
                    <a:ext uri="{FF2B5EF4-FFF2-40B4-BE49-F238E27FC236}">
                      <a16:creationId xmlns:a16="http://schemas.microsoft.com/office/drawing/2014/main" id="{B816BD1C-52D5-457C-9588-793FD75FF3F4}"/>
                    </a:ext>
                  </a:extLst>
                </p:cNvPr>
                <p:cNvGrpSpPr>
                  <a:grpSpLocks/>
                </p:cNvGrpSpPr>
                <p:nvPr/>
              </p:nvGrpSpPr>
              <p:grpSpPr bwMode="auto">
                <a:xfrm>
                  <a:off x="10005654" y="3276357"/>
                  <a:ext cx="408535" cy="408535"/>
                  <a:chOff x="10005654" y="3276357"/>
                  <a:chExt cx="408535" cy="408535"/>
                </a:xfrm>
              </p:grpSpPr>
              <p:sp>
                <p:nvSpPr>
                  <p:cNvPr id="63" name="Freeform: Shape 74">
                    <a:extLst>
                      <a:ext uri="{FF2B5EF4-FFF2-40B4-BE49-F238E27FC236}">
                        <a16:creationId xmlns:a16="http://schemas.microsoft.com/office/drawing/2014/main" id="{5BDF64AB-2696-49A4-94CE-20C4258143E4}"/>
                      </a:ext>
                    </a:extLst>
                  </p:cNvPr>
                  <p:cNvSpPr>
                    <a:spLocks/>
                  </p:cNvSpPr>
                  <p:nvPr/>
                </p:nvSpPr>
                <p:spPr bwMode="auto">
                  <a:xfrm>
                    <a:off x="10005654" y="3276357"/>
                    <a:ext cx="408535" cy="408535"/>
                  </a:xfrm>
                  <a:custGeom>
                    <a:avLst/>
                    <a:gdLst>
                      <a:gd name="T0" fmla="*/ 408535 w 408535"/>
                      <a:gd name="T1" fmla="*/ 204268 h 408535"/>
                      <a:gd name="T2" fmla="*/ 204268 w 408535"/>
                      <a:gd name="T3" fmla="*/ 408535 h 408535"/>
                      <a:gd name="T4" fmla="*/ 0 w 408535"/>
                      <a:gd name="T5" fmla="*/ 204268 h 408535"/>
                      <a:gd name="T6" fmla="*/ 204268 w 408535"/>
                      <a:gd name="T7" fmla="*/ 0 h 408535"/>
                      <a:gd name="T8" fmla="*/ 408535 w 408535"/>
                      <a:gd name="T9" fmla="*/ 204268 h 408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64" name="Graphic 4">
                    <a:extLst>
                      <a:ext uri="{FF2B5EF4-FFF2-40B4-BE49-F238E27FC236}">
                        <a16:creationId xmlns:a16="http://schemas.microsoft.com/office/drawing/2014/main" id="{26BA707E-BD56-453F-9157-DE725E4E2CAB}"/>
                      </a:ext>
                    </a:extLst>
                  </p:cNvPr>
                  <p:cNvGrpSpPr/>
                  <p:nvPr/>
                </p:nvGrpSpPr>
                <p:grpSpPr>
                  <a:xfrm>
                    <a:off x="10120136" y="3358194"/>
                    <a:ext cx="140329" cy="178839"/>
                    <a:chOff x="10120136" y="3358194"/>
                    <a:chExt cx="140329" cy="178839"/>
                  </a:xfrm>
                  <a:solidFill>
                    <a:srgbClr val="ED866D"/>
                  </a:solidFill>
                </p:grpSpPr>
                <p:sp>
                  <p:nvSpPr>
                    <p:cNvPr id="65" name="Freeform: Shape 64">
                      <a:extLst>
                        <a:ext uri="{FF2B5EF4-FFF2-40B4-BE49-F238E27FC236}">
                          <a16:creationId xmlns:a16="http://schemas.microsoft.com/office/drawing/2014/main" id="{52CD46A6-A37A-49C5-9A45-0F0180C2368C}"/>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66" name="Freeform: Shape 65">
                      <a:extLst>
                        <a:ext uri="{FF2B5EF4-FFF2-40B4-BE49-F238E27FC236}">
                          <a16:creationId xmlns:a16="http://schemas.microsoft.com/office/drawing/2014/main" id="{36B881E3-EC2C-4C77-B367-D4387668BE0F}"/>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grpSp>
            <p:grpSp>
              <p:nvGrpSpPr>
                <p:cNvPr id="54" name="Graphic 4">
                  <a:extLst>
                    <a:ext uri="{FF2B5EF4-FFF2-40B4-BE49-F238E27FC236}">
                      <a16:creationId xmlns:a16="http://schemas.microsoft.com/office/drawing/2014/main" id="{C8E8E54C-BD82-4B20-91C7-5F2E815E169D}"/>
                    </a:ext>
                  </a:extLst>
                </p:cNvPr>
                <p:cNvGrpSpPr>
                  <a:grpSpLocks/>
                </p:cNvGrpSpPr>
                <p:nvPr/>
              </p:nvGrpSpPr>
              <p:grpSpPr bwMode="auto">
                <a:xfrm>
                  <a:off x="10905127" y="3090208"/>
                  <a:ext cx="408535" cy="408535"/>
                  <a:chOff x="10905127" y="3090208"/>
                  <a:chExt cx="408535" cy="408535"/>
                </a:xfrm>
              </p:grpSpPr>
              <p:sp>
                <p:nvSpPr>
                  <p:cNvPr id="59" name="Freeform: Shape 70">
                    <a:extLst>
                      <a:ext uri="{FF2B5EF4-FFF2-40B4-BE49-F238E27FC236}">
                        <a16:creationId xmlns:a16="http://schemas.microsoft.com/office/drawing/2014/main" id="{8E28FB03-2208-4A13-84C9-13805F5292ED}"/>
                      </a:ext>
                    </a:extLst>
                  </p:cNvPr>
                  <p:cNvSpPr>
                    <a:spLocks/>
                  </p:cNvSpPr>
                  <p:nvPr/>
                </p:nvSpPr>
                <p:spPr bwMode="auto">
                  <a:xfrm>
                    <a:off x="10905127" y="3090208"/>
                    <a:ext cx="408535" cy="408535"/>
                  </a:xfrm>
                  <a:custGeom>
                    <a:avLst/>
                    <a:gdLst>
                      <a:gd name="T0" fmla="*/ 408535 w 408535"/>
                      <a:gd name="T1" fmla="*/ 204268 h 408535"/>
                      <a:gd name="T2" fmla="*/ 204268 w 408535"/>
                      <a:gd name="T3" fmla="*/ 408535 h 408535"/>
                      <a:gd name="T4" fmla="*/ 0 w 408535"/>
                      <a:gd name="T5" fmla="*/ 204268 h 408535"/>
                      <a:gd name="T6" fmla="*/ 204268 w 408535"/>
                      <a:gd name="T7" fmla="*/ 0 h 408535"/>
                      <a:gd name="T8" fmla="*/ 408535 w 408535"/>
                      <a:gd name="T9" fmla="*/ 204268 h 408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60" name="Graphic 4">
                    <a:extLst>
                      <a:ext uri="{FF2B5EF4-FFF2-40B4-BE49-F238E27FC236}">
                        <a16:creationId xmlns:a16="http://schemas.microsoft.com/office/drawing/2014/main" id="{FF21918C-4C8D-4500-9D34-310948E66DE3}"/>
                      </a:ext>
                    </a:extLst>
                  </p:cNvPr>
                  <p:cNvGrpSpPr/>
                  <p:nvPr/>
                </p:nvGrpSpPr>
                <p:grpSpPr>
                  <a:xfrm>
                    <a:off x="11031599" y="3210302"/>
                    <a:ext cx="143478" cy="146291"/>
                    <a:chOff x="11031599" y="3210302"/>
                    <a:chExt cx="143478" cy="146291"/>
                  </a:xfrm>
                  <a:solidFill>
                    <a:srgbClr val="ED866D"/>
                  </a:solidFill>
                </p:grpSpPr>
                <p:sp>
                  <p:nvSpPr>
                    <p:cNvPr id="61" name="Freeform: Shape 60">
                      <a:extLst>
                        <a:ext uri="{FF2B5EF4-FFF2-40B4-BE49-F238E27FC236}">
                          <a16:creationId xmlns:a16="http://schemas.microsoft.com/office/drawing/2014/main" id="{816413B0-2956-4C85-952A-1B08CA00506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62" name="Freeform: Shape 61">
                      <a:extLst>
                        <a:ext uri="{FF2B5EF4-FFF2-40B4-BE49-F238E27FC236}">
                          <a16:creationId xmlns:a16="http://schemas.microsoft.com/office/drawing/2014/main" id="{E8610F64-DFE0-4E1A-B4E5-0493DFA73BCF}"/>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grpSp>
            <p:sp>
              <p:nvSpPr>
                <p:cNvPr id="55" name="Freeform: Shape 66">
                  <a:extLst>
                    <a:ext uri="{FF2B5EF4-FFF2-40B4-BE49-F238E27FC236}">
                      <a16:creationId xmlns:a16="http://schemas.microsoft.com/office/drawing/2014/main" id="{90ACE9D3-FF08-4333-8BB2-2BB8085EEDD6}"/>
                    </a:ext>
                  </a:extLst>
                </p:cNvPr>
                <p:cNvSpPr>
                  <a:spLocks/>
                </p:cNvSpPr>
                <p:nvPr/>
              </p:nvSpPr>
              <p:spPr bwMode="auto">
                <a:xfrm>
                  <a:off x="10541465" y="3186211"/>
                  <a:ext cx="96026" cy="69612"/>
                </a:xfrm>
                <a:custGeom>
                  <a:avLst/>
                  <a:gdLst>
                    <a:gd name="T0" fmla="*/ 1292 w 96026"/>
                    <a:gd name="T1" fmla="*/ 9233 h 69612"/>
                    <a:gd name="T2" fmla="*/ 51 w 96026"/>
                    <a:gd name="T3" fmla="*/ 15438 h 69612"/>
                    <a:gd name="T4" fmla="*/ 32813 w 96026"/>
                    <a:gd name="T5" fmla="*/ 66567 h 69612"/>
                    <a:gd name="T6" fmla="*/ 94118 w 96026"/>
                    <a:gd name="T7" fmla="*/ 44725 h 69612"/>
                    <a:gd name="T8" fmla="*/ 91884 w 96026"/>
                    <a:gd name="T9" fmla="*/ 29585 h 69612"/>
                    <a:gd name="T10" fmla="*/ 76744 w 96026"/>
                    <a:gd name="T11" fmla="*/ 31819 h 69612"/>
                    <a:gd name="T12" fmla="*/ 73021 w 96026"/>
                    <a:gd name="T13" fmla="*/ 37279 h 69612"/>
                    <a:gd name="T14" fmla="*/ 42493 w 96026"/>
                    <a:gd name="T15" fmla="*/ 40258 h 69612"/>
                    <a:gd name="T16" fmla="*/ 24871 w 96026"/>
                    <a:gd name="T17" fmla="*/ 21147 h 69612"/>
                    <a:gd name="T18" fmla="*/ 21148 w 96026"/>
                    <a:gd name="T19" fmla="*/ 4021 h 69612"/>
                    <a:gd name="T20" fmla="*/ 7000 w 96026"/>
                    <a:gd name="T21" fmla="*/ 1787 h 69612"/>
                    <a:gd name="T22" fmla="*/ 1292 w 96026"/>
                    <a:gd name="T23" fmla="*/ 9233 h 696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56" name="Graphic 4">
                  <a:extLst>
                    <a:ext uri="{FF2B5EF4-FFF2-40B4-BE49-F238E27FC236}">
                      <a16:creationId xmlns:a16="http://schemas.microsoft.com/office/drawing/2014/main" id="{01063CA1-6CFB-4E63-8A41-1562D07E80C6}"/>
                    </a:ext>
                  </a:extLst>
                </p:cNvPr>
                <p:cNvGrpSpPr>
                  <a:grpSpLocks/>
                </p:cNvGrpSpPr>
                <p:nvPr/>
              </p:nvGrpSpPr>
              <p:grpSpPr bwMode="auto">
                <a:xfrm>
                  <a:off x="10444022" y="3251788"/>
                  <a:ext cx="347239" cy="279569"/>
                  <a:chOff x="10444022" y="3251788"/>
                  <a:chExt cx="347239" cy="279569"/>
                </a:xfrm>
              </p:grpSpPr>
              <p:sp>
                <p:nvSpPr>
                  <p:cNvPr id="57" name="Freeform: Shape 68">
                    <a:extLst>
                      <a:ext uri="{FF2B5EF4-FFF2-40B4-BE49-F238E27FC236}">
                        <a16:creationId xmlns:a16="http://schemas.microsoft.com/office/drawing/2014/main" id="{38F3DEC3-E248-4738-9933-37DFD2CD58B0}"/>
                      </a:ext>
                    </a:extLst>
                  </p:cNvPr>
                  <p:cNvSpPr>
                    <a:spLocks/>
                  </p:cNvSpPr>
                  <p:nvPr/>
                </p:nvSpPr>
                <p:spPr bwMode="auto">
                  <a:xfrm>
                    <a:off x="10449167" y="3267670"/>
                    <a:ext cx="331623" cy="262281"/>
                  </a:xfrm>
                  <a:custGeom>
                    <a:avLst/>
                    <a:gdLst>
                      <a:gd name="T0" fmla="*/ 321436 w 331623"/>
                      <a:gd name="T1" fmla="*/ 155372 h 262281"/>
                      <a:gd name="T2" fmla="*/ 302822 w 331623"/>
                      <a:gd name="T3" fmla="*/ 0 h 262281"/>
                      <a:gd name="T4" fmla="*/ 2501 w 331623"/>
                      <a:gd name="T5" fmla="*/ 66766 h 262281"/>
                      <a:gd name="T6" fmla="*/ 98058 w 331623"/>
                      <a:gd name="T7" fmla="*/ 248447 h 262281"/>
                      <a:gd name="T8" fmla="*/ 293638 w 331623"/>
                      <a:gd name="T9" fmla="*/ 204019 h 262281"/>
                      <a:gd name="T10" fmla="*/ 321436 w 331623"/>
                      <a:gd name="T11" fmla="*/ 155372 h 2622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58" name="Freeform: Shape 69">
                    <a:extLst>
                      <a:ext uri="{FF2B5EF4-FFF2-40B4-BE49-F238E27FC236}">
                        <a16:creationId xmlns:a16="http://schemas.microsoft.com/office/drawing/2014/main" id="{3DF94CDE-118D-4E00-8FD1-FE96916BDA4F}"/>
                      </a:ext>
                    </a:extLst>
                  </p:cNvPr>
                  <p:cNvSpPr>
                    <a:spLocks/>
                  </p:cNvSpPr>
                  <p:nvPr/>
                </p:nvSpPr>
                <p:spPr bwMode="auto">
                  <a:xfrm>
                    <a:off x="10444022" y="3251788"/>
                    <a:ext cx="347239" cy="279569"/>
                  </a:xfrm>
                  <a:custGeom>
                    <a:avLst/>
                    <a:gdLst>
                      <a:gd name="T0" fmla="*/ 328071 w 347239"/>
                      <a:gd name="T1" fmla="*/ 42687 h 279569"/>
                      <a:gd name="T2" fmla="*/ 300521 w 347239"/>
                      <a:gd name="T3" fmla="*/ 57331 h 279569"/>
                      <a:gd name="T4" fmla="*/ 253859 w 347239"/>
                      <a:gd name="T5" fmla="*/ 229333 h 279569"/>
                      <a:gd name="T6" fmla="*/ 67462 w 347239"/>
                      <a:gd name="T7" fmla="*/ 193840 h 279569"/>
                      <a:gd name="T8" fmla="*/ 31473 w 347239"/>
                      <a:gd name="T9" fmla="*/ 93816 h 279569"/>
                      <a:gd name="T10" fmla="*/ 302258 w 347239"/>
                      <a:gd name="T11" fmla="*/ 30774 h 279569"/>
                      <a:gd name="T12" fmla="*/ 295557 w 347239"/>
                      <a:gd name="T13" fmla="*/ 493 h 279569"/>
                      <a:gd name="T14" fmla="*/ 11617 w 347239"/>
                      <a:gd name="T15" fmla="*/ 66514 h 279569"/>
                      <a:gd name="T16" fmla="*/ 448 w 347239"/>
                      <a:gd name="T17" fmla="*/ 85129 h 279569"/>
                      <a:gd name="T18" fmla="*/ 133731 w 347239"/>
                      <a:gd name="T19" fmla="*/ 273512 h 279569"/>
                      <a:gd name="T20" fmla="*/ 337254 w 347239"/>
                      <a:gd name="T21" fmla="*/ 173736 h 279569"/>
                      <a:gd name="T22" fmla="*/ 328071 w 347239"/>
                      <a:gd name="T23" fmla="*/ 42687 h 2795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grpSp>
          <p:sp>
            <p:nvSpPr>
              <p:cNvPr id="26" name="Freeform: Shape 37">
                <a:extLst>
                  <a:ext uri="{FF2B5EF4-FFF2-40B4-BE49-F238E27FC236}">
                    <a16:creationId xmlns:a16="http://schemas.microsoft.com/office/drawing/2014/main" id="{38FAACA2-4E0C-491A-9393-D1CDCFA63378}"/>
                  </a:ext>
                </a:extLst>
              </p:cNvPr>
              <p:cNvSpPr>
                <a:spLocks/>
              </p:cNvSpPr>
              <p:nvPr/>
            </p:nvSpPr>
            <p:spPr bwMode="auto">
              <a:xfrm>
                <a:off x="9601091" y="2013028"/>
                <a:ext cx="1398042" cy="1171860"/>
              </a:xfrm>
              <a:custGeom>
                <a:avLst/>
                <a:gdLst>
                  <a:gd name="T0" fmla="*/ 50632 w 1398042"/>
                  <a:gd name="T1" fmla="*/ 740871 h 1171860"/>
                  <a:gd name="T2" fmla="*/ 110945 w 1398042"/>
                  <a:gd name="T3" fmla="*/ 494409 h 1171860"/>
                  <a:gd name="T4" fmla="*/ 543059 w 1398042"/>
                  <a:gd name="T5" fmla="*/ 47155 h 1171860"/>
                  <a:gd name="T6" fmla="*/ 1142459 w 1398042"/>
                  <a:gd name="T7" fmla="*/ 90590 h 1171860"/>
                  <a:gd name="T8" fmla="*/ 1352683 w 1398042"/>
                  <a:gd name="T9" fmla="*/ 296347 h 1171860"/>
                  <a:gd name="T10" fmla="*/ 1376014 w 1398042"/>
                  <a:gd name="T11" fmla="*/ 593689 h 1171860"/>
                  <a:gd name="T12" fmla="*/ 667655 w 1398042"/>
                  <a:gd name="T13" fmla="*/ 606843 h 1171860"/>
                  <a:gd name="T14" fmla="*/ 480265 w 1398042"/>
                  <a:gd name="T15" fmla="*/ 919574 h 1171860"/>
                  <a:gd name="T16" fmla="*/ 236781 w 1398042"/>
                  <a:gd name="T17" fmla="*/ 1146179 h 1171860"/>
                  <a:gd name="T18" fmla="*/ 0 w 1398042"/>
                  <a:gd name="T19" fmla="*/ 1138237 h 1171860"/>
                  <a:gd name="T20" fmla="*/ 29287 w 1398042"/>
                  <a:gd name="T21" fmla="*/ 915354 h 1171860"/>
                  <a:gd name="T22" fmla="*/ 50632 w 1398042"/>
                  <a:gd name="T23" fmla="*/ 740871 h 117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27" name="Freeform: Shape 38">
                <a:extLst>
                  <a:ext uri="{FF2B5EF4-FFF2-40B4-BE49-F238E27FC236}">
                    <a16:creationId xmlns:a16="http://schemas.microsoft.com/office/drawing/2014/main" id="{4C321181-1E80-429F-B2D4-4479CF867FA1}"/>
                  </a:ext>
                </a:extLst>
              </p:cNvPr>
              <p:cNvSpPr>
                <a:spLocks/>
              </p:cNvSpPr>
              <p:nvPr/>
            </p:nvSpPr>
            <p:spPr bwMode="auto">
              <a:xfrm>
                <a:off x="10687705" y="2091912"/>
                <a:ext cx="798520" cy="1364801"/>
              </a:xfrm>
              <a:custGeom>
                <a:avLst/>
                <a:gdLst>
                  <a:gd name="T0" fmla="*/ 0 w 798520"/>
                  <a:gd name="T1" fmla="*/ 65068 h 1364801"/>
                  <a:gd name="T2" fmla="*/ 364604 w 798520"/>
                  <a:gd name="T3" fmla="*/ 47694 h 1364801"/>
                  <a:gd name="T4" fmla="*/ 614044 w 798520"/>
                  <a:gd name="T5" fmla="*/ 323443 h 1364801"/>
                  <a:gd name="T6" fmla="*/ 797959 w 798520"/>
                  <a:gd name="T7" fmla="*/ 894797 h 1364801"/>
                  <a:gd name="T8" fmla="*/ 769168 w 798520"/>
                  <a:gd name="T9" fmla="*/ 1349001 h 1364801"/>
                  <a:gd name="T10" fmla="*/ 601634 w 798520"/>
                  <a:gd name="T11" fmla="*/ 740914 h 1364801"/>
                  <a:gd name="T12" fmla="*/ 369320 w 798520"/>
                  <a:gd name="T13" fmla="*/ 646598 h 1364801"/>
                  <a:gd name="T14" fmla="*/ 82402 w 798520"/>
                  <a:gd name="T15" fmla="*/ 356702 h 1364801"/>
                  <a:gd name="T16" fmla="*/ 0 w 798520"/>
                  <a:gd name="T17" fmla="*/ 65068 h 13648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28" name="Freeform: Shape 39">
                <a:extLst>
                  <a:ext uri="{FF2B5EF4-FFF2-40B4-BE49-F238E27FC236}">
                    <a16:creationId xmlns:a16="http://schemas.microsoft.com/office/drawing/2014/main" id="{839142BA-B644-43F9-BA3A-063088A378CB}"/>
                  </a:ext>
                </a:extLst>
              </p:cNvPr>
              <p:cNvSpPr>
                <a:spLocks/>
              </p:cNvSpPr>
              <p:nvPr/>
            </p:nvSpPr>
            <p:spPr bwMode="auto">
              <a:xfrm>
                <a:off x="9734008" y="2408385"/>
                <a:ext cx="1075313" cy="1458932"/>
              </a:xfrm>
              <a:custGeom>
                <a:avLst/>
                <a:gdLst>
                  <a:gd name="T0" fmla="*/ 4833 w 1075313"/>
                  <a:gd name="T1" fmla="*/ 516274 h 1458932"/>
                  <a:gd name="T2" fmla="*/ 232679 w 1075313"/>
                  <a:gd name="T3" fmla="*/ 1458933 h 1458932"/>
                  <a:gd name="T4" fmla="*/ 299196 w 1075313"/>
                  <a:gd name="T5" fmla="*/ 653776 h 1458932"/>
                  <a:gd name="T6" fmla="*/ 385321 w 1075313"/>
                  <a:gd name="T7" fmla="*/ 550525 h 1458932"/>
                  <a:gd name="T8" fmla="*/ 635506 w 1075313"/>
                  <a:gd name="T9" fmla="*/ 187907 h 1458932"/>
                  <a:gd name="T10" fmla="*/ 1075314 w 1075313"/>
                  <a:gd name="T11" fmla="*/ 44448 h 1458932"/>
                  <a:gd name="T12" fmla="*/ 630790 w 1075313"/>
                  <a:gd name="T13" fmla="*/ 5481 h 1458932"/>
                  <a:gd name="T14" fmla="*/ 4833 w 1075313"/>
                  <a:gd name="T15" fmla="*/ 516274 h 14589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29" name="Freeform: Shape 40">
                <a:extLst>
                  <a:ext uri="{FF2B5EF4-FFF2-40B4-BE49-F238E27FC236}">
                    <a16:creationId xmlns:a16="http://schemas.microsoft.com/office/drawing/2014/main" id="{36EBE44C-AB48-47FB-8FD2-6D9063AC551C}"/>
                  </a:ext>
                </a:extLst>
              </p:cNvPr>
              <p:cNvSpPr>
                <a:spLocks/>
              </p:cNvSpPr>
              <p:nvPr/>
            </p:nvSpPr>
            <p:spPr bwMode="auto">
              <a:xfrm>
                <a:off x="11340404" y="2720912"/>
                <a:ext cx="93283" cy="358188"/>
              </a:xfrm>
              <a:custGeom>
                <a:avLst/>
                <a:gdLst>
                  <a:gd name="T0" fmla="*/ 31088 w 93283"/>
                  <a:gd name="T1" fmla="*/ 8166 h 358188"/>
                  <a:gd name="T2" fmla="*/ 8006 w 93283"/>
                  <a:gd name="T3" fmla="*/ 2209 h 358188"/>
                  <a:gd name="T4" fmla="*/ 2049 w 93283"/>
                  <a:gd name="T5" fmla="*/ 25292 h 358188"/>
                  <a:gd name="T6" fmla="*/ 58887 w 93283"/>
                  <a:gd name="T7" fmla="*/ 341994 h 358188"/>
                  <a:gd name="T8" fmla="*/ 92641 w 93283"/>
                  <a:gd name="T9" fmla="*/ 341994 h 358188"/>
                  <a:gd name="T10" fmla="*/ 31088 w 93283"/>
                  <a:gd name="T11" fmla="*/ 8166 h 358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0" name="Freeform: Shape 41">
                <a:extLst>
                  <a:ext uri="{FF2B5EF4-FFF2-40B4-BE49-F238E27FC236}">
                    <a16:creationId xmlns:a16="http://schemas.microsoft.com/office/drawing/2014/main" id="{C0655771-7FAB-4BA3-8A1E-D33C7774C018}"/>
                  </a:ext>
                </a:extLst>
              </p:cNvPr>
              <p:cNvSpPr>
                <a:spLocks/>
              </p:cNvSpPr>
              <p:nvPr/>
            </p:nvSpPr>
            <p:spPr bwMode="auto">
              <a:xfrm>
                <a:off x="10891771" y="2271971"/>
                <a:ext cx="259449" cy="202433"/>
              </a:xfrm>
              <a:custGeom>
                <a:avLst/>
                <a:gdLst>
                  <a:gd name="T0" fmla="*/ 256839 w 259449"/>
                  <a:gd name="T1" fmla="*/ 177387 h 202433"/>
                  <a:gd name="T2" fmla="*/ 20801 w 259449"/>
                  <a:gd name="T3" fmla="*/ 669 h 202433"/>
                  <a:gd name="T4" fmla="*/ 11867 w 259449"/>
                  <a:gd name="T5" fmla="*/ 33184 h 202433"/>
                  <a:gd name="T6" fmla="*/ 227800 w 259449"/>
                  <a:gd name="T7" fmla="*/ 194513 h 202433"/>
                  <a:gd name="T8" fmla="*/ 256839 w 259449"/>
                  <a:gd name="T9" fmla="*/ 177387 h 202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1" name="Freeform: Shape 42">
                <a:extLst>
                  <a:ext uri="{FF2B5EF4-FFF2-40B4-BE49-F238E27FC236}">
                    <a16:creationId xmlns:a16="http://schemas.microsoft.com/office/drawing/2014/main" id="{38F6B8B2-5C58-4CD0-9D55-2A9FAA5A9CA7}"/>
                  </a:ext>
                </a:extLst>
              </p:cNvPr>
              <p:cNvSpPr>
                <a:spLocks/>
              </p:cNvSpPr>
              <p:nvPr/>
            </p:nvSpPr>
            <p:spPr bwMode="auto">
              <a:xfrm>
                <a:off x="10628716" y="1992570"/>
                <a:ext cx="150160" cy="133636"/>
              </a:xfrm>
              <a:custGeom>
                <a:avLst/>
                <a:gdLst>
                  <a:gd name="T0" fmla="*/ 118060 w 150160"/>
                  <a:gd name="T1" fmla="*/ 29886 h 133636"/>
                  <a:gd name="T2" fmla="*/ 92247 w 150160"/>
                  <a:gd name="T3" fmla="*/ 98389 h 133636"/>
                  <a:gd name="T4" fmla="*/ 28212 w 150160"/>
                  <a:gd name="T5" fmla="*/ 4074 h 133636"/>
                  <a:gd name="T6" fmla="*/ 5378 w 150160"/>
                  <a:gd name="T7" fmla="*/ 26908 h 133636"/>
                  <a:gd name="T8" fmla="*/ 65690 w 150160"/>
                  <a:gd name="T9" fmla="*/ 122216 h 133636"/>
                  <a:gd name="T10" fmla="*/ 95722 w 150160"/>
                  <a:gd name="T11" fmla="*/ 124946 h 133636"/>
                  <a:gd name="T12" fmla="*/ 120046 w 150160"/>
                  <a:gd name="T13" fmla="*/ 116011 h 133636"/>
                  <a:gd name="T14" fmla="*/ 149085 w 150160"/>
                  <a:gd name="T15" fmla="*/ 38325 h 133636"/>
                  <a:gd name="T16" fmla="*/ 118060 w 150160"/>
                  <a:gd name="T17" fmla="*/ 29886 h 1336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2" name="Freeform: Shape 43">
                <a:extLst>
                  <a:ext uri="{FF2B5EF4-FFF2-40B4-BE49-F238E27FC236}">
                    <a16:creationId xmlns:a16="http://schemas.microsoft.com/office/drawing/2014/main" id="{9EDBDE21-454F-4972-8C44-4BADC0F06841}"/>
                  </a:ext>
                </a:extLst>
              </p:cNvPr>
              <p:cNvSpPr>
                <a:spLocks/>
              </p:cNvSpPr>
              <p:nvPr/>
            </p:nvSpPr>
            <p:spPr bwMode="auto">
              <a:xfrm>
                <a:off x="9766606" y="2155228"/>
                <a:ext cx="1006303" cy="547190"/>
              </a:xfrm>
              <a:custGeom>
                <a:avLst/>
                <a:gdLst>
                  <a:gd name="T0" fmla="*/ 994070 w 1006303"/>
                  <a:gd name="T1" fmla="*/ 66781 h 547190"/>
                  <a:gd name="T2" fmla="*/ 513805 w 1006303"/>
                  <a:gd name="T3" fmla="*/ 34515 h 547190"/>
                  <a:gd name="T4" fmla="*/ 332372 w 1006303"/>
                  <a:gd name="T5" fmla="*/ 174251 h 547190"/>
                  <a:gd name="T6" fmla="*/ 198592 w 1006303"/>
                  <a:gd name="T7" fmla="*/ 357918 h 547190"/>
                  <a:gd name="T8" fmla="*/ 10954 w 1006303"/>
                  <a:gd name="T9" fmla="*/ 515028 h 547190"/>
                  <a:gd name="T10" fmla="*/ 19641 w 1006303"/>
                  <a:gd name="T11" fmla="*/ 546053 h 547190"/>
                  <a:gd name="T12" fmla="*/ 323685 w 1006303"/>
                  <a:gd name="T13" fmla="*/ 237790 h 547190"/>
                  <a:gd name="T14" fmla="*/ 486503 w 1006303"/>
                  <a:gd name="T15" fmla="*/ 83162 h 547190"/>
                  <a:gd name="T16" fmla="*/ 711371 w 1006303"/>
                  <a:gd name="T17" fmla="*/ 32281 h 547190"/>
                  <a:gd name="T18" fmla="*/ 985879 w 1006303"/>
                  <a:gd name="T19" fmla="*/ 98054 h 547190"/>
                  <a:gd name="T20" fmla="*/ 1005735 w 1006303"/>
                  <a:gd name="T21" fmla="*/ 86885 h 547190"/>
                  <a:gd name="T22" fmla="*/ 994070 w 1006303"/>
                  <a:gd name="T23" fmla="*/ 66781 h 547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3" name="Freeform: Shape 44">
                <a:extLst>
                  <a:ext uri="{FF2B5EF4-FFF2-40B4-BE49-F238E27FC236}">
                    <a16:creationId xmlns:a16="http://schemas.microsoft.com/office/drawing/2014/main" id="{EEC76D95-8795-402C-9B10-2BF0ED9A3E3B}"/>
                  </a:ext>
                </a:extLst>
              </p:cNvPr>
              <p:cNvSpPr>
                <a:spLocks/>
              </p:cNvSpPr>
              <p:nvPr/>
            </p:nvSpPr>
            <p:spPr bwMode="auto">
              <a:xfrm>
                <a:off x="10490715" y="2296659"/>
                <a:ext cx="304756" cy="62193"/>
              </a:xfrm>
              <a:custGeom>
                <a:avLst/>
                <a:gdLst>
                  <a:gd name="T0" fmla="*/ 293787 w 304756"/>
                  <a:gd name="T1" fmla="*/ 22643 h 62193"/>
                  <a:gd name="T2" fmla="*/ 8359 w 304756"/>
                  <a:gd name="T3" fmla="*/ 32819 h 62193"/>
                  <a:gd name="T4" fmla="*/ 24740 w 304756"/>
                  <a:gd name="T5" fmla="*/ 60618 h 62193"/>
                  <a:gd name="T6" fmla="*/ 285348 w 304756"/>
                  <a:gd name="T7" fmla="*/ 53668 h 62193"/>
                  <a:gd name="T8" fmla="*/ 293787 w 304756"/>
                  <a:gd name="T9" fmla="*/ 22643 h 62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4" name="Freeform: Shape 45">
                <a:extLst>
                  <a:ext uri="{FF2B5EF4-FFF2-40B4-BE49-F238E27FC236}">
                    <a16:creationId xmlns:a16="http://schemas.microsoft.com/office/drawing/2014/main" id="{259D79F4-8594-40C8-BDC0-348D3F631372}"/>
                  </a:ext>
                </a:extLst>
              </p:cNvPr>
              <p:cNvSpPr>
                <a:spLocks/>
              </p:cNvSpPr>
              <p:nvPr/>
            </p:nvSpPr>
            <p:spPr bwMode="auto">
              <a:xfrm>
                <a:off x="9579252" y="2005716"/>
                <a:ext cx="1708636" cy="1925375"/>
              </a:xfrm>
              <a:custGeom>
                <a:avLst/>
                <a:gdLst>
                  <a:gd name="T0" fmla="*/ 1314210 w 1708636"/>
                  <a:gd name="T1" fmla="*/ 569479 h 1925375"/>
                  <a:gd name="T2" fmla="*/ 1213193 w 1708636"/>
                  <a:gd name="T3" fmla="*/ 457045 h 1925375"/>
                  <a:gd name="T4" fmla="*/ 831960 w 1708636"/>
                  <a:gd name="T5" fmla="*/ 543170 h 1925375"/>
                  <a:gd name="T6" fmla="*/ 397116 w 1708636"/>
                  <a:gd name="T7" fmla="*/ 1037334 h 1925375"/>
                  <a:gd name="T8" fmla="*/ 442784 w 1708636"/>
                  <a:gd name="T9" fmla="*/ 971561 h 1925375"/>
                  <a:gd name="T10" fmla="*/ 245962 w 1708636"/>
                  <a:gd name="T11" fmla="*/ 1124204 h 1925375"/>
                  <a:gd name="T12" fmla="*/ 157356 w 1708636"/>
                  <a:gd name="T13" fmla="*/ 1151009 h 1925375"/>
                  <a:gd name="T14" fmla="*/ 93320 w 1708636"/>
                  <a:gd name="T15" fmla="*/ 773995 h 1925375"/>
                  <a:gd name="T16" fmla="*/ 686515 w 1708636"/>
                  <a:gd name="T17" fmla="*/ 51985 h 1925375"/>
                  <a:gd name="T18" fmla="*/ 1087853 w 1708636"/>
                  <a:gd name="T19" fmla="*/ 36100 h 1925375"/>
                  <a:gd name="T20" fmla="*/ 193096 w 1708636"/>
                  <a:gd name="T21" fmla="*/ 371168 h 1925375"/>
                  <a:gd name="T22" fmla="*/ 246 w 1708636"/>
                  <a:gd name="T23" fmla="*/ 1147038 h 1925375"/>
                  <a:gd name="T24" fmla="*/ 159341 w 1708636"/>
                  <a:gd name="T25" fmla="*/ 1183275 h 1925375"/>
                  <a:gd name="T26" fmla="*/ 196819 w 1708636"/>
                  <a:gd name="T27" fmla="*/ 1364460 h 1925375"/>
                  <a:gd name="T28" fmla="*/ 64033 w 1708636"/>
                  <a:gd name="T29" fmla="*/ 1559048 h 1925375"/>
                  <a:gd name="T30" fmla="*/ 335562 w 1708636"/>
                  <a:gd name="T31" fmla="*/ 1750409 h 1925375"/>
                  <a:gd name="T32" fmla="*/ 412256 w 1708636"/>
                  <a:gd name="T33" fmla="*/ 1853163 h 1925375"/>
                  <a:gd name="T34" fmla="*/ 411015 w 1708636"/>
                  <a:gd name="T35" fmla="*/ 1808984 h 1925375"/>
                  <a:gd name="T36" fmla="*/ 430622 w 1708636"/>
                  <a:gd name="T37" fmla="*/ 1735269 h 1925375"/>
                  <a:gd name="T38" fmla="*/ 766932 w 1708636"/>
                  <a:gd name="T39" fmla="*/ 1894116 h 1925375"/>
                  <a:gd name="T40" fmla="*/ 431863 w 1708636"/>
                  <a:gd name="T41" fmla="*/ 1700770 h 1925375"/>
                  <a:gd name="T42" fmla="*/ 398605 w 1708636"/>
                  <a:gd name="T43" fmla="*/ 1274612 h 1925375"/>
                  <a:gd name="T44" fmla="*/ 435338 w 1708636"/>
                  <a:gd name="T45" fmla="*/ 1108567 h 1925375"/>
                  <a:gd name="T46" fmla="*/ 346731 w 1708636"/>
                  <a:gd name="T47" fmla="*/ 1663043 h 1925375"/>
                  <a:gd name="T48" fmla="*/ 307764 w 1708636"/>
                  <a:gd name="T49" fmla="*/ 1380096 h 1925375"/>
                  <a:gd name="T50" fmla="*/ 306771 w 1708636"/>
                  <a:gd name="T51" fmla="*/ 1221498 h 1925375"/>
                  <a:gd name="T52" fmla="*/ 281207 w 1708636"/>
                  <a:gd name="T53" fmla="*/ 1496998 h 1925375"/>
                  <a:gd name="T54" fmla="*/ 259117 w 1708636"/>
                  <a:gd name="T55" fmla="*/ 1153987 h 1925375"/>
                  <a:gd name="T56" fmla="*/ 388925 w 1708636"/>
                  <a:gd name="T57" fmla="*/ 1068607 h 1925375"/>
                  <a:gd name="T58" fmla="*/ 680062 w 1708636"/>
                  <a:gd name="T59" fmla="*/ 784419 h 1925375"/>
                  <a:gd name="T60" fmla="*/ 1194578 w 1708636"/>
                  <a:gd name="T61" fmla="*/ 478142 h 1925375"/>
                  <a:gd name="T62" fmla="*/ 1206740 w 1708636"/>
                  <a:gd name="T63" fmla="*/ 480128 h 1925375"/>
                  <a:gd name="T64" fmla="*/ 1688245 w 1708636"/>
                  <a:gd name="T65" fmla="*/ 852674 h 1925375"/>
                  <a:gd name="T66" fmla="*/ 295106 w 1708636"/>
                  <a:gd name="T67" fmla="*/ 1595781 h 1925375"/>
                  <a:gd name="T68" fmla="*/ 181431 w 1708636"/>
                  <a:gd name="T69" fmla="*/ 1665029 h 1925375"/>
                  <a:gd name="T70" fmla="*/ 95802 w 1708636"/>
                  <a:gd name="T71" fmla="*/ 1458527 h 1925375"/>
                  <a:gd name="T72" fmla="*/ 213697 w 1708636"/>
                  <a:gd name="T73" fmla="*/ 1390273 h 1925375"/>
                  <a:gd name="T74" fmla="*/ 295106 w 1708636"/>
                  <a:gd name="T75" fmla="*/ 1595781 h 19253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5" name="Freeform: Shape 46">
                <a:extLst>
                  <a:ext uri="{FF2B5EF4-FFF2-40B4-BE49-F238E27FC236}">
                    <a16:creationId xmlns:a16="http://schemas.microsoft.com/office/drawing/2014/main" id="{CA940BCF-A595-4849-A145-8403CC214470}"/>
                  </a:ext>
                </a:extLst>
              </p:cNvPr>
              <p:cNvSpPr>
                <a:spLocks/>
              </p:cNvSpPr>
              <p:nvPr/>
            </p:nvSpPr>
            <p:spPr bwMode="auto">
              <a:xfrm>
                <a:off x="10397809" y="3928658"/>
                <a:ext cx="30528" cy="204136"/>
              </a:xfrm>
              <a:custGeom>
                <a:avLst/>
                <a:gdLst>
                  <a:gd name="T0" fmla="*/ 0 w 30528"/>
                  <a:gd name="T1" fmla="*/ 14609 h 204136"/>
                  <a:gd name="T2" fmla="*/ 0 w 30528"/>
                  <a:gd name="T3" fmla="*/ 187604 h 204136"/>
                  <a:gd name="T4" fmla="*/ 30528 w 30528"/>
                  <a:gd name="T5" fmla="*/ 189341 h 204136"/>
                  <a:gd name="T6" fmla="*/ 30528 w 30528"/>
                  <a:gd name="T7" fmla="*/ 16347 h 204136"/>
                  <a:gd name="T8" fmla="*/ 0 w 30528"/>
                  <a:gd name="T9" fmla="*/ 14609 h 204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6" name="Freeform: Shape 47">
                <a:extLst>
                  <a:ext uri="{FF2B5EF4-FFF2-40B4-BE49-F238E27FC236}">
                    <a16:creationId xmlns:a16="http://schemas.microsoft.com/office/drawing/2014/main" id="{272096A8-C97D-4252-AB12-7E2B48E1ED1D}"/>
                  </a:ext>
                </a:extLst>
              </p:cNvPr>
              <p:cNvSpPr>
                <a:spLocks/>
              </p:cNvSpPr>
              <p:nvPr/>
            </p:nvSpPr>
            <p:spPr bwMode="auto">
              <a:xfrm>
                <a:off x="10398608" y="4137575"/>
                <a:ext cx="523644" cy="1045101"/>
              </a:xfrm>
              <a:custGeom>
                <a:avLst/>
                <a:gdLst>
                  <a:gd name="T0" fmla="*/ 490882 w 523644"/>
                  <a:gd name="T1" fmla="*/ 15668 h 1045101"/>
                  <a:gd name="T2" fmla="*/ 490385 w 523644"/>
                  <a:gd name="T3" fmla="*/ 45948 h 1045101"/>
                  <a:gd name="T4" fmla="*/ 487407 w 523644"/>
                  <a:gd name="T5" fmla="*/ 54387 h 1045101"/>
                  <a:gd name="T6" fmla="*/ 334765 w 523644"/>
                  <a:gd name="T7" fmla="*/ 243514 h 1045101"/>
                  <a:gd name="T8" fmla="*/ 92523 w 523644"/>
                  <a:gd name="T9" fmla="*/ 167069 h 1045101"/>
                  <a:gd name="T10" fmla="*/ 40153 w 523644"/>
                  <a:gd name="T11" fmla="*/ 44955 h 1045101"/>
                  <a:gd name="T12" fmla="*/ 8632 w 523644"/>
                  <a:gd name="T13" fmla="*/ 28326 h 1045101"/>
                  <a:gd name="T14" fmla="*/ 16326 w 523644"/>
                  <a:gd name="T15" fmla="*/ 700200 h 1045101"/>
                  <a:gd name="T16" fmla="*/ 51570 w 523644"/>
                  <a:gd name="T17" fmla="*/ 865749 h 1045101"/>
                  <a:gd name="T18" fmla="*/ 105677 w 523644"/>
                  <a:gd name="T19" fmla="*/ 983643 h 1045101"/>
                  <a:gd name="T20" fmla="*/ 215629 w 523644"/>
                  <a:gd name="T21" fmla="*/ 1044948 h 1045101"/>
                  <a:gd name="T22" fmla="*/ 342956 w 523644"/>
                  <a:gd name="T23" fmla="*/ 993075 h 1045101"/>
                  <a:gd name="T24" fmla="*/ 484925 w 523644"/>
                  <a:gd name="T25" fmla="*/ 677614 h 1045101"/>
                  <a:gd name="T26" fmla="*/ 457127 w 523644"/>
                  <a:gd name="T27" fmla="*/ 661233 h 1045101"/>
                  <a:gd name="T28" fmla="*/ 348664 w 523644"/>
                  <a:gd name="T29" fmla="*/ 935989 h 1045101"/>
                  <a:gd name="T30" fmla="*/ 239456 w 523644"/>
                  <a:gd name="T31" fmla="*/ 1011193 h 1045101"/>
                  <a:gd name="T32" fmla="*/ 135461 w 523644"/>
                  <a:gd name="T33" fmla="*/ 969248 h 1045101"/>
                  <a:gd name="T34" fmla="*/ 83588 w 523644"/>
                  <a:gd name="T35" fmla="*/ 859295 h 1045101"/>
                  <a:gd name="T36" fmla="*/ 49833 w 523644"/>
                  <a:gd name="T37" fmla="*/ 705164 h 1045101"/>
                  <a:gd name="T38" fmla="*/ 30473 w 523644"/>
                  <a:gd name="T39" fmla="*/ 384987 h 1045101"/>
                  <a:gd name="T40" fmla="*/ 42138 w 523644"/>
                  <a:gd name="T41" fmla="*/ 144979 h 1045101"/>
                  <a:gd name="T42" fmla="*/ 171698 w 523644"/>
                  <a:gd name="T43" fmla="*/ 266597 h 1045101"/>
                  <a:gd name="T44" fmla="*/ 453652 w 523644"/>
                  <a:gd name="T45" fmla="*/ 203802 h 1045101"/>
                  <a:gd name="T46" fmla="*/ 489144 w 523644"/>
                  <a:gd name="T47" fmla="*/ 153914 h 1045101"/>
                  <a:gd name="T48" fmla="*/ 482939 w 523644"/>
                  <a:gd name="T49" fmla="*/ 564932 h 1045101"/>
                  <a:gd name="T50" fmla="*/ 515205 w 523644"/>
                  <a:gd name="T51" fmla="*/ 564932 h 1045101"/>
                  <a:gd name="T52" fmla="*/ 523644 w 523644"/>
                  <a:gd name="T53" fmla="*/ 15419 h 1045101"/>
                  <a:gd name="T54" fmla="*/ 490882 w 523644"/>
                  <a:gd name="T55" fmla="*/ 15668 h 10451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37" name="Graphic 4">
                <a:extLst>
                  <a:ext uri="{FF2B5EF4-FFF2-40B4-BE49-F238E27FC236}">
                    <a16:creationId xmlns:a16="http://schemas.microsoft.com/office/drawing/2014/main" id="{BCC0598F-DA01-4083-81DF-15D292370980}"/>
                  </a:ext>
                </a:extLst>
              </p:cNvPr>
              <p:cNvGrpSpPr>
                <a:grpSpLocks/>
              </p:cNvGrpSpPr>
              <p:nvPr/>
            </p:nvGrpSpPr>
            <p:grpSpPr bwMode="auto">
              <a:xfrm>
                <a:off x="10359780" y="4436934"/>
                <a:ext cx="1039758" cy="1174386"/>
                <a:chOff x="10359780" y="4436934"/>
                <a:chExt cx="1039758" cy="1174386"/>
              </a:xfrm>
            </p:grpSpPr>
            <p:sp>
              <p:nvSpPr>
                <p:cNvPr id="49" name="Freeform: Shape 60">
                  <a:extLst>
                    <a:ext uri="{FF2B5EF4-FFF2-40B4-BE49-F238E27FC236}">
                      <a16:creationId xmlns:a16="http://schemas.microsoft.com/office/drawing/2014/main" id="{5C4CE040-7AA0-454F-848C-E4ABF92B7102}"/>
                    </a:ext>
                  </a:extLst>
                </p:cNvPr>
                <p:cNvSpPr>
                  <a:spLocks/>
                </p:cNvSpPr>
                <p:nvPr/>
              </p:nvSpPr>
              <p:spPr bwMode="auto">
                <a:xfrm rot="-1778638">
                  <a:off x="10527982" y="4634421"/>
                  <a:ext cx="689980" cy="862723"/>
                </a:xfrm>
                <a:custGeom>
                  <a:avLst/>
                  <a:gdLst>
                    <a:gd name="T0" fmla="*/ 0 w 689980"/>
                    <a:gd name="T1" fmla="*/ 0 h 862723"/>
                    <a:gd name="T2" fmla="*/ 689980 w 689980"/>
                    <a:gd name="T3" fmla="*/ 0 h 862723"/>
                    <a:gd name="T4" fmla="*/ 689980 w 689980"/>
                    <a:gd name="T5" fmla="*/ 862723 h 862723"/>
                    <a:gd name="T6" fmla="*/ 0 w 689980"/>
                    <a:gd name="T7" fmla="*/ 862723 h 8627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9980" h="862723">
                      <a:moveTo>
                        <a:pt x="0" y="0"/>
                      </a:moveTo>
                      <a:lnTo>
                        <a:pt x="689980" y="0"/>
                      </a:lnTo>
                      <a:lnTo>
                        <a:pt x="689980" y="862723"/>
                      </a:lnTo>
                      <a:lnTo>
                        <a:pt x="0" y="862723"/>
                      </a:lnTo>
                      <a:lnTo>
                        <a:pt x="0" y="0"/>
                      </a:lnTo>
                      <a:close/>
                    </a:path>
                  </a:pathLst>
                </a:custGeom>
                <a:solidFill>
                  <a:srgbClr val="F46B6B"/>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50" name="Freeform: Shape 61">
                  <a:extLst>
                    <a:ext uri="{FF2B5EF4-FFF2-40B4-BE49-F238E27FC236}">
                      <a16:creationId xmlns:a16="http://schemas.microsoft.com/office/drawing/2014/main" id="{1BCB1204-1391-4DCC-8D82-5C85E3ACFA82}"/>
                    </a:ext>
                  </a:extLst>
                </p:cNvPr>
                <p:cNvSpPr>
                  <a:spLocks/>
                </p:cNvSpPr>
                <p:nvPr/>
              </p:nvSpPr>
              <p:spPr bwMode="auto">
                <a:xfrm>
                  <a:off x="10959483" y="4436934"/>
                  <a:ext cx="440055" cy="832955"/>
                </a:xfrm>
                <a:custGeom>
                  <a:avLst/>
                  <a:gdLst>
                    <a:gd name="T0" fmla="*/ 0 w 440055"/>
                    <a:gd name="T1" fmla="*/ 83147 h 832955"/>
                    <a:gd name="T2" fmla="*/ 18615 w 440055"/>
                    <a:gd name="T3" fmla="*/ 0 h 832955"/>
                    <a:gd name="T4" fmla="*/ 440056 w 440055"/>
                    <a:gd name="T5" fmla="*/ 735165 h 832955"/>
                    <a:gd name="T6" fmla="*/ 426653 w 440055"/>
                    <a:gd name="T7" fmla="*/ 832955 h 8329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0055" h="832955">
                      <a:moveTo>
                        <a:pt x="0" y="83147"/>
                      </a:moveTo>
                      <a:lnTo>
                        <a:pt x="18615" y="0"/>
                      </a:lnTo>
                      <a:lnTo>
                        <a:pt x="440056" y="735165"/>
                      </a:lnTo>
                      <a:lnTo>
                        <a:pt x="426653" y="832955"/>
                      </a:lnTo>
                      <a:lnTo>
                        <a:pt x="0" y="83147"/>
                      </a:lnTo>
                      <a:close/>
                    </a:path>
                  </a:pathLst>
                </a:custGeom>
                <a:solidFill>
                  <a:srgbClr val="B75050"/>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51" name="Freeform: Shape 62">
                  <a:extLst>
                    <a:ext uri="{FF2B5EF4-FFF2-40B4-BE49-F238E27FC236}">
                      <a16:creationId xmlns:a16="http://schemas.microsoft.com/office/drawing/2014/main" id="{96B6CC9B-F1DA-400E-B142-F83A408D3AEB}"/>
                    </a:ext>
                  </a:extLst>
                </p:cNvPr>
                <p:cNvSpPr>
                  <a:spLocks/>
                </p:cNvSpPr>
                <p:nvPr/>
              </p:nvSpPr>
              <p:spPr bwMode="auto">
                <a:xfrm>
                  <a:off x="10360082" y="4436934"/>
                  <a:ext cx="618015" cy="424419"/>
                </a:xfrm>
                <a:custGeom>
                  <a:avLst/>
                  <a:gdLst>
                    <a:gd name="T0" fmla="*/ 618015 w 618015"/>
                    <a:gd name="T1" fmla="*/ 0 h 424419"/>
                    <a:gd name="T2" fmla="*/ 29784 w 618015"/>
                    <a:gd name="T3" fmla="*/ 329608 h 424419"/>
                    <a:gd name="T4" fmla="*/ 0 w 618015"/>
                    <a:gd name="T5" fmla="*/ 424420 h 424419"/>
                    <a:gd name="T6" fmla="*/ 599400 w 618015"/>
                    <a:gd name="T7" fmla="*/ 83147 h 4244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8015" h="424419">
                      <a:moveTo>
                        <a:pt x="618015" y="0"/>
                      </a:moveTo>
                      <a:lnTo>
                        <a:pt x="29784" y="329608"/>
                      </a:lnTo>
                      <a:lnTo>
                        <a:pt x="0" y="424420"/>
                      </a:lnTo>
                      <a:lnTo>
                        <a:pt x="599400" y="83147"/>
                      </a:lnTo>
                      <a:lnTo>
                        <a:pt x="618015" y="0"/>
                      </a:lnTo>
                      <a:close/>
                    </a:path>
                  </a:pathLst>
                </a:custGeom>
                <a:solidFill>
                  <a:srgbClr val="E6E6E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8" name="Freeform: Shape 49">
                <a:extLst>
                  <a:ext uri="{FF2B5EF4-FFF2-40B4-BE49-F238E27FC236}">
                    <a16:creationId xmlns:a16="http://schemas.microsoft.com/office/drawing/2014/main" id="{F0D4E779-3B20-4052-898B-DCFEDFB0939C}"/>
                  </a:ext>
                </a:extLst>
              </p:cNvPr>
              <p:cNvSpPr>
                <a:spLocks/>
              </p:cNvSpPr>
              <p:nvPr/>
            </p:nvSpPr>
            <p:spPr bwMode="auto">
              <a:xfrm>
                <a:off x="10970476" y="4119494"/>
                <a:ext cx="731067" cy="1007824"/>
              </a:xfrm>
              <a:custGeom>
                <a:avLst/>
                <a:gdLst>
                  <a:gd name="T0" fmla="*/ 1913 w 731067"/>
                  <a:gd name="T1" fmla="*/ 23076 h 1007824"/>
                  <a:gd name="T2" fmla="*/ 350880 w 731067"/>
                  <a:gd name="T3" fmla="*/ 141467 h 1007824"/>
                  <a:gd name="T4" fmla="*/ 728887 w 731067"/>
                  <a:gd name="T5" fmla="*/ 901452 h 1007824"/>
                  <a:gd name="T6" fmla="*/ 399031 w 731067"/>
                  <a:gd name="T7" fmla="*/ 919570 h 1007824"/>
                  <a:gd name="T8" fmla="*/ 94242 w 731067"/>
                  <a:gd name="T9" fmla="*/ 449233 h 1007824"/>
                  <a:gd name="T10" fmla="*/ 1913 w 731067"/>
                  <a:gd name="T11" fmla="*/ 23076 h 10078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39" name="Graphic 4">
                <a:extLst>
                  <a:ext uri="{FF2B5EF4-FFF2-40B4-BE49-F238E27FC236}">
                    <a16:creationId xmlns:a16="http://schemas.microsoft.com/office/drawing/2014/main" id="{CBBBC081-7F3A-4BB5-B932-93A9FE148A71}"/>
                  </a:ext>
                </a:extLst>
              </p:cNvPr>
              <p:cNvGrpSpPr>
                <a:grpSpLocks/>
              </p:cNvGrpSpPr>
              <p:nvPr/>
            </p:nvGrpSpPr>
            <p:grpSpPr bwMode="auto">
              <a:xfrm>
                <a:off x="10426167" y="4902574"/>
                <a:ext cx="1283977" cy="728388"/>
                <a:chOff x="10426167" y="4902574"/>
                <a:chExt cx="1283977" cy="728388"/>
              </a:xfrm>
            </p:grpSpPr>
            <p:grpSp>
              <p:nvGrpSpPr>
                <p:cNvPr id="45" name="Graphic 4">
                  <a:extLst>
                    <a:ext uri="{FF2B5EF4-FFF2-40B4-BE49-F238E27FC236}">
                      <a16:creationId xmlns:a16="http://schemas.microsoft.com/office/drawing/2014/main" id="{6EB10E7D-C128-48AB-88F5-B7DBEC8ABE81}"/>
                    </a:ext>
                  </a:extLst>
                </p:cNvPr>
                <p:cNvGrpSpPr>
                  <a:grpSpLocks/>
                </p:cNvGrpSpPr>
                <p:nvPr/>
              </p:nvGrpSpPr>
              <p:grpSpPr bwMode="auto">
                <a:xfrm>
                  <a:off x="10426167" y="5056265"/>
                  <a:ext cx="515768" cy="574697"/>
                  <a:chOff x="10426167" y="5056265"/>
                  <a:chExt cx="515768" cy="574697"/>
                </a:xfrm>
              </p:grpSpPr>
              <p:sp>
                <p:nvSpPr>
                  <p:cNvPr id="47" name="Freeform: Shape 58">
                    <a:extLst>
                      <a:ext uri="{FF2B5EF4-FFF2-40B4-BE49-F238E27FC236}">
                        <a16:creationId xmlns:a16="http://schemas.microsoft.com/office/drawing/2014/main" id="{1BE579D9-E601-478D-A3BE-454855D164EB}"/>
                      </a:ext>
                    </a:extLst>
                  </p:cNvPr>
                  <p:cNvSpPr>
                    <a:spLocks/>
                  </p:cNvSpPr>
                  <p:nvPr/>
                </p:nvSpPr>
                <p:spPr bwMode="auto">
                  <a:xfrm>
                    <a:off x="10447975" y="5069214"/>
                    <a:ext cx="475876" cy="444521"/>
                  </a:xfrm>
                  <a:custGeom>
                    <a:avLst/>
                    <a:gdLst>
                      <a:gd name="T0" fmla="*/ 439033 w 475876"/>
                      <a:gd name="T1" fmla="*/ 142597 h 444521"/>
                      <a:gd name="T2" fmla="*/ 344966 w 475876"/>
                      <a:gd name="T3" fmla="*/ 80547 h 444521"/>
                      <a:gd name="T4" fmla="*/ 283412 w 475876"/>
                      <a:gd name="T5" fmla="*/ 45799 h 444521"/>
                      <a:gd name="T6" fmla="*/ 253381 w 475876"/>
                      <a:gd name="T7" fmla="*/ 25199 h 444521"/>
                      <a:gd name="T8" fmla="*/ 224837 w 475876"/>
                      <a:gd name="T9" fmla="*/ 5591 h 444521"/>
                      <a:gd name="T10" fmla="*/ 193564 w 475876"/>
                      <a:gd name="T11" fmla="*/ 1620 h 444521"/>
                      <a:gd name="T12" fmla="*/ 172964 w 475876"/>
                      <a:gd name="T13" fmla="*/ 22469 h 444521"/>
                      <a:gd name="T14" fmla="*/ 194557 w 475876"/>
                      <a:gd name="T15" fmla="*/ 85015 h 444521"/>
                      <a:gd name="T16" fmla="*/ 212427 w 475876"/>
                      <a:gd name="T17" fmla="*/ 133910 h 444521"/>
                      <a:gd name="T18" fmla="*/ 172468 w 475876"/>
                      <a:gd name="T19" fmla="*/ 167168 h 444521"/>
                      <a:gd name="T20" fmla="*/ 42908 w 475876"/>
                      <a:gd name="T21" fmla="*/ 230707 h 444521"/>
                      <a:gd name="T22" fmla="*/ 5926 w 475876"/>
                      <a:gd name="T23" fmla="*/ 259250 h 444521"/>
                      <a:gd name="T24" fmla="*/ 3196 w 475876"/>
                      <a:gd name="T25" fmla="*/ 295735 h 444521"/>
                      <a:gd name="T26" fmla="*/ 25286 w 475876"/>
                      <a:gd name="T27" fmla="*/ 321300 h 444521"/>
                      <a:gd name="T28" fmla="*/ 18584 w 475876"/>
                      <a:gd name="T29" fmla="*/ 339418 h 444521"/>
                      <a:gd name="T30" fmla="*/ 44645 w 475876"/>
                      <a:gd name="T31" fmla="*/ 369699 h 444521"/>
                      <a:gd name="T32" fmla="*/ 92299 w 475876"/>
                      <a:gd name="T33" fmla="*/ 367465 h 444521"/>
                      <a:gd name="T34" fmla="*/ 88080 w 475876"/>
                      <a:gd name="T35" fmla="*/ 391292 h 444521"/>
                      <a:gd name="T36" fmla="*/ 133749 w 475876"/>
                      <a:gd name="T37" fmla="*/ 409162 h 444521"/>
                      <a:gd name="T38" fmla="*/ 150130 w 475876"/>
                      <a:gd name="T39" fmla="*/ 403702 h 444521"/>
                      <a:gd name="T40" fmla="*/ 137968 w 475876"/>
                      <a:gd name="T41" fmla="*/ 424551 h 444521"/>
                      <a:gd name="T42" fmla="*/ 143180 w 475876"/>
                      <a:gd name="T43" fmla="*/ 439194 h 444521"/>
                      <a:gd name="T44" fmla="*/ 200514 w 475876"/>
                      <a:gd name="T45" fmla="*/ 435223 h 444521"/>
                      <a:gd name="T46" fmla="*/ 271499 w 475876"/>
                      <a:gd name="T47" fmla="*/ 408666 h 444521"/>
                      <a:gd name="T48" fmla="*/ 414461 w 475876"/>
                      <a:gd name="T49" fmla="*/ 355055 h 444521"/>
                      <a:gd name="T50" fmla="*/ 466335 w 475876"/>
                      <a:gd name="T51" fmla="*/ 318073 h 444521"/>
                      <a:gd name="T52" fmla="*/ 475519 w 475876"/>
                      <a:gd name="T53" fmla="*/ 266944 h 444521"/>
                      <a:gd name="T54" fmla="*/ 464597 w 475876"/>
                      <a:gd name="T55" fmla="*/ 211100 h 444521"/>
                      <a:gd name="T56" fmla="*/ 439033 w 475876"/>
                      <a:gd name="T57" fmla="*/ 142597 h 4445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48" name="Freeform: Shape 59">
                    <a:extLst>
                      <a:ext uri="{FF2B5EF4-FFF2-40B4-BE49-F238E27FC236}">
                        <a16:creationId xmlns:a16="http://schemas.microsoft.com/office/drawing/2014/main" id="{CE24B307-F8AA-49E3-AC4B-FA9D92DB9D8E}"/>
                      </a:ext>
                    </a:extLst>
                  </p:cNvPr>
                  <p:cNvSpPr>
                    <a:spLocks/>
                  </p:cNvSpPr>
                  <p:nvPr/>
                </p:nvSpPr>
                <p:spPr bwMode="auto">
                  <a:xfrm>
                    <a:off x="10426167" y="5056265"/>
                    <a:ext cx="515768" cy="574697"/>
                  </a:xfrm>
                  <a:custGeom>
                    <a:avLst/>
                    <a:gdLst>
                      <a:gd name="T0" fmla="*/ 467543 w 515768"/>
                      <a:gd name="T1" fmla="*/ 128740 h 574697"/>
                      <a:gd name="T2" fmla="*/ 449425 w 515768"/>
                      <a:gd name="T3" fmla="*/ 141399 h 574697"/>
                      <a:gd name="T4" fmla="*/ 492860 w 515768"/>
                      <a:gd name="T5" fmla="*/ 289077 h 574697"/>
                      <a:gd name="T6" fmla="*/ 452899 w 515768"/>
                      <a:gd name="T7" fmla="*/ 343432 h 574697"/>
                      <a:gd name="T8" fmla="*/ 368512 w 515768"/>
                      <a:gd name="T9" fmla="*/ 378925 h 574697"/>
                      <a:gd name="T10" fmla="*/ 222074 w 515768"/>
                      <a:gd name="T11" fmla="*/ 430302 h 574697"/>
                      <a:gd name="T12" fmla="*/ 173428 w 515768"/>
                      <a:gd name="T13" fmla="*/ 435762 h 574697"/>
                      <a:gd name="T14" fmla="*/ 193035 w 515768"/>
                      <a:gd name="T15" fmla="*/ 416651 h 574697"/>
                      <a:gd name="T16" fmla="*/ 326566 w 515768"/>
                      <a:gd name="T17" fmla="*/ 372968 h 574697"/>
                      <a:gd name="T18" fmla="*/ 211898 w 515768"/>
                      <a:gd name="T19" fmla="*/ 388108 h 574697"/>
                      <a:gd name="T20" fmla="*/ 172683 w 515768"/>
                      <a:gd name="T21" fmla="*/ 399277 h 574697"/>
                      <a:gd name="T22" fmla="*/ 120065 w 515768"/>
                      <a:gd name="T23" fmla="*/ 400022 h 574697"/>
                      <a:gd name="T24" fmla="*/ 135205 w 515768"/>
                      <a:gd name="T25" fmla="*/ 376195 h 574697"/>
                      <a:gd name="T26" fmla="*/ 317631 w 515768"/>
                      <a:gd name="T27" fmla="*/ 310174 h 574697"/>
                      <a:gd name="T28" fmla="*/ 197006 w 515768"/>
                      <a:gd name="T29" fmla="*/ 330278 h 574697"/>
                      <a:gd name="T30" fmla="*/ 128752 w 515768"/>
                      <a:gd name="T31" fmla="*/ 355098 h 574697"/>
                      <a:gd name="T32" fmla="*/ 85069 w 515768"/>
                      <a:gd name="T33" fmla="*/ 370982 h 574697"/>
                      <a:gd name="T34" fmla="*/ 50569 w 515768"/>
                      <a:gd name="T35" fmla="*/ 336235 h 574697"/>
                      <a:gd name="T36" fmla="*/ 153323 w 515768"/>
                      <a:gd name="T37" fmla="*/ 294537 h 574697"/>
                      <a:gd name="T38" fmla="*/ 275189 w 515768"/>
                      <a:gd name="T39" fmla="*/ 219581 h 574697"/>
                      <a:gd name="T40" fmla="*/ 146870 w 515768"/>
                      <a:gd name="T41" fmla="*/ 273192 h 574697"/>
                      <a:gd name="T42" fmla="*/ 34933 w 515768"/>
                      <a:gd name="T43" fmla="*/ 320846 h 574697"/>
                      <a:gd name="T44" fmla="*/ 25005 w 515768"/>
                      <a:gd name="T45" fmla="*/ 283368 h 574697"/>
                      <a:gd name="T46" fmla="*/ 150097 w 515768"/>
                      <a:gd name="T47" fmla="*/ 208909 h 574697"/>
                      <a:gd name="T48" fmla="*/ 218848 w 515768"/>
                      <a:gd name="T49" fmla="*/ 172920 h 574697"/>
                      <a:gd name="T50" fmla="*/ 202219 w 515768"/>
                      <a:gd name="T51" fmla="*/ 49069 h 574697"/>
                      <a:gd name="T52" fmla="*/ 236222 w 515768"/>
                      <a:gd name="T53" fmla="*/ 23256 h 574697"/>
                      <a:gd name="T54" fmla="*/ 423364 w 515768"/>
                      <a:gd name="T55" fmla="*/ 117572 h 574697"/>
                      <a:gd name="T56" fmla="*/ 427583 w 515768"/>
                      <a:gd name="T57" fmla="*/ 95978 h 574697"/>
                      <a:gd name="T58" fmla="*/ 245405 w 515768"/>
                      <a:gd name="T59" fmla="*/ 3152 h 574697"/>
                      <a:gd name="T60" fmla="*/ 201226 w 515768"/>
                      <a:gd name="T61" fmla="*/ 95234 h 574697"/>
                      <a:gd name="T62" fmla="*/ 223812 w 515768"/>
                      <a:gd name="T63" fmla="*/ 126010 h 574697"/>
                      <a:gd name="T64" fmla="*/ 179136 w 515768"/>
                      <a:gd name="T65" fmla="*/ 170438 h 574697"/>
                      <a:gd name="T66" fmla="*/ 61242 w 515768"/>
                      <a:gd name="T67" fmla="*/ 227027 h 574697"/>
                      <a:gd name="T68" fmla="*/ 22026 w 515768"/>
                      <a:gd name="T69" fmla="*/ 338965 h 574697"/>
                      <a:gd name="T70" fmla="*/ 59753 w 515768"/>
                      <a:gd name="T71" fmla="*/ 396547 h 574697"/>
                      <a:gd name="T72" fmla="*/ 96982 w 515768"/>
                      <a:gd name="T73" fmla="*/ 392576 h 574697"/>
                      <a:gd name="T74" fmla="*/ 151834 w 515768"/>
                      <a:gd name="T75" fmla="*/ 427820 h 574697"/>
                      <a:gd name="T76" fmla="*/ 216862 w 515768"/>
                      <a:gd name="T77" fmla="*/ 455370 h 574697"/>
                      <a:gd name="T78" fmla="*/ 337983 w 515768"/>
                      <a:gd name="T79" fmla="*/ 567556 h 574697"/>
                      <a:gd name="T80" fmla="*/ 303484 w 515768"/>
                      <a:gd name="T81" fmla="*/ 427075 h 574697"/>
                      <a:gd name="T82" fmla="*/ 409217 w 515768"/>
                      <a:gd name="T83" fmla="*/ 386619 h 574697"/>
                      <a:gd name="T84" fmla="*/ 496334 w 515768"/>
                      <a:gd name="T85" fmla="*/ 340950 h 574697"/>
                      <a:gd name="T86" fmla="*/ 514949 w 515768"/>
                      <a:gd name="T87" fmla="*/ 256315 h 5746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46" name="Freeform: Shape 57">
                  <a:extLst>
                    <a:ext uri="{FF2B5EF4-FFF2-40B4-BE49-F238E27FC236}">
                      <a16:creationId xmlns:a16="http://schemas.microsoft.com/office/drawing/2014/main" id="{D9E8B924-CE3F-404B-A5F4-A03B7D4F8F8B}"/>
                    </a:ext>
                  </a:extLst>
                </p:cNvPr>
                <p:cNvSpPr>
                  <a:spLocks/>
                </p:cNvSpPr>
                <p:nvPr/>
              </p:nvSpPr>
              <p:spPr bwMode="auto">
                <a:xfrm>
                  <a:off x="10829178" y="4902574"/>
                  <a:ext cx="880966" cy="532863"/>
                </a:xfrm>
                <a:custGeom>
                  <a:avLst/>
                  <a:gdLst>
                    <a:gd name="T0" fmla="*/ 856037 w 880966"/>
                    <a:gd name="T1" fmla="*/ 75930 h 532863"/>
                    <a:gd name="T2" fmla="*/ 832955 w 880966"/>
                    <a:gd name="T3" fmla="*/ 297323 h 532863"/>
                    <a:gd name="T4" fmla="*/ 78679 w 880966"/>
                    <a:gd name="T5" fmla="*/ 532864 h 532863"/>
                    <a:gd name="T6" fmla="*/ 0 w 880966"/>
                    <a:gd name="T7" fmla="*/ 191590 h 532863"/>
                    <a:gd name="T8" fmla="*/ 665917 w 880966"/>
                    <a:gd name="T9" fmla="*/ 3704 h 532863"/>
                    <a:gd name="T10" fmla="*/ 856037 w 880966"/>
                    <a:gd name="T11" fmla="*/ 75930 h 5328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40" name="Freeform: Shape 51">
                <a:extLst>
                  <a:ext uri="{FF2B5EF4-FFF2-40B4-BE49-F238E27FC236}">
                    <a16:creationId xmlns:a16="http://schemas.microsoft.com/office/drawing/2014/main" id="{352E7F24-4A03-4ECC-9505-D023B876F65E}"/>
                  </a:ext>
                </a:extLst>
              </p:cNvPr>
              <p:cNvSpPr>
                <a:spLocks/>
              </p:cNvSpPr>
              <p:nvPr/>
            </p:nvSpPr>
            <p:spPr bwMode="auto">
              <a:xfrm>
                <a:off x="10878171" y="3398259"/>
                <a:ext cx="851479" cy="1716065"/>
              </a:xfrm>
              <a:custGeom>
                <a:avLst/>
                <a:gdLst>
                  <a:gd name="T0" fmla="*/ 851224 w 851479"/>
                  <a:gd name="T1" fmla="*/ 1695906 h 1716065"/>
                  <a:gd name="T2" fmla="*/ 643978 w 851479"/>
                  <a:gd name="T3" fmla="*/ 1146146 h 1716065"/>
                  <a:gd name="T4" fmla="*/ 570263 w 851479"/>
                  <a:gd name="T5" fmla="*/ 1015593 h 1716065"/>
                  <a:gd name="T6" fmla="*/ 500768 w 851479"/>
                  <a:gd name="T7" fmla="*/ 900181 h 1716065"/>
                  <a:gd name="T8" fmla="*/ 414891 w 851479"/>
                  <a:gd name="T9" fmla="*/ 800156 h 1716065"/>
                  <a:gd name="T10" fmla="*/ 306179 w 851479"/>
                  <a:gd name="T11" fmla="*/ 738355 h 1716065"/>
                  <a:gd name="T12" fmla="*/ 52769 w 851479"/>
                  <a:gd name="T13" fmla="*/ 636097 h 1716065"/>
                  <a:gd name="T14" fmla="*/ 39614 w 851479"/>
                  <a:gd name="T15" fmla="*/ 631877 h 1716065"/>
                  <a:gd name="T16" fmla="*/ 38125 w 851479"/>
                  <a:gd name="T17" fmla="*/ 613511 h 1716065"/>
                  <a:gd name="T18" fmla="*/ 45074 w 851479"/>
                  <a:gd name="T19" fmla="*/ 522174 h 1716065"/>
                  <a:gd name="T20" fmla="*/ 115066 w 851479"/>
                  <a:gd name="T21" fmla="*/ 466329 h 1716065"/>
                  <a:gd name="T22" fmla="*/ 198461 w 851479"/>
                  <a:gd name="T23" fmla="*/ 431581 h 1716065"/>
                  <a:gd name="T24" fmla="*/ 463289 w 851479"/>
                  <a:gd name="T25" fmla="*/ 199515 h 1716065"/>
                  <a:gd name="T26" fmla="*/ 549910 w 851479"/>
                  <a:gd name="T27" fmla="*/ 19819 h 1716065"/>
                  <a:gd name="T28" fmla="*/ 518886 w 851479"/>
                  <a:gd name="T29" fmla="*/ 11132 h 1716065"/>
                  <a:gd name="T30" fmla="*/ 325787 w 851479"/>
                  <a:gd name="T31" fmla="*/ 307233 h 1716065"/>
                  <a:gd name="T32" fmla="*/ 179102 w 851479"/>
                  <a:gd name="T33" fmla="*/ 405272 h 1716065"/>
                  <a:gd name="T34" fmla="*/ 95707 w 851479"/>
                  <a:gd name="T35" fmla="*/ 439523 h 1716065"/>
                  <a:gd name="T36" fmla="*/ 11071 w 851479"/>
                  <a:gd name="T37" fmla="*/ 500580 h 1716065"/>
                  <a:gd name="T38" fmla="*/ 3873 w 851479"/>
                  <a:gd name="T39" fmla="*/ 714776 h 1716065"/>
                  <a:gd name="T40" fmla="*/ 34898 w 851479"/>
                  <a:gd name="T41" fmla="*/ 723463 h 1716065"/>
                  <a:gd name="T42" fmla="*/ 41848 w 851479"/>
                  <a:gd name="T43" fmla="*/ 668859 h 1716065"/>
                  <a:gd name="T44" fmla="*/ 251824 w 851479"/>
                  <a:gd name="T45" fmla="*/ 754488 h 1716065"/>
                  <a:gd name="T46" fmla="*/ 364506 w 851479"/>
                  <a:gd name="T47" fmla="*/ 802142 h 1716065"/>
                  <a:gd name="T48" fmla="*/ 455099 w 851479"/>
                  <a:gd name="T49" fmla="*/ 890501 h 1716065"/>
                  <a:gd name="T50" fmla="*/ 525587 w 851479"/>
                  <a:gd name="T51" fmla="*/ 1001694 h 1716065"/>
                  <a:gd name="T52" fmla="*/ 597068 w 851479"/>
                  <a:gd name="T53" fmla="*/ 1127034 h 1716065"/>
                  <a:gd name="T54" fmla="*/ 729110 w 851479"/>
                  <a:gd name="T55" fmla="*/ 1390373 h 1716065"/>
                  <a:gd name="T56" fmla="*/ 820447 w 851479"/>
                  <a:gd name="T57" fmla="*/ 1704345 h 1716065"/>
                  <a:gd name="T58" fmla="*/ 840303 w 851479"/>
                  <a:gd name="T59" fmla="*/ 1715514 h 1716065"/>
                  <a:gd name="T60" fmla="*/ 851224 w 851479"/>
                  <a:gd name="T61" fmla="*/ 1695906 h 17160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41" name="Freeform: Shape 52">
                <a:extLst>
                  <a:ext uri="{FF2B5EF4-FFF2-40B4-BE49-F238E27FC236}">
                    <a16:creationId xmlns:a16="http://schemas.microsoft.com/office/drawing/2014/main" id="{8A54AC56-BBB4-4022-A7EC-EE1FF0463331}"/>
                  </a:ext>
                </a:extLst>
              </p:cNvPr>
              <p:cNvSpPr>
                <a:spLocks/>
              </p:cNvSpPr>
              <p:nvPr/>
            </p:nvSpPr>
            <p:spPr bwMode="auto">
              <a:xfrm>
                <a:off x="10765205" y="5144631"/>
                <a:ext cx="956658" cy="489336"/>
              </a:xfrm>
              <a:custGeom>
                <a:avLst/>
                <a:gdLst>
                  <a:gd name="T0" fmla="*/ 926216 w 956658"/>
                  <a:gd name="T1" fmla="*/ 7613 h 489336"/>
                  <a:gd name="T2" fmla="*/ 820980 w 956658"/>
                  <a:gd name="T3" fmla="*/ 90759 h 489336"/>
                  <a:gd name="T4" fmla="*/ 674791 w 956658"/>
                  <a:gd name="T5" fmla="*/ 141640 h 489336"/>
                  <a:gd name="T6" fmla="*/ 332028 w 956658"/>
                  <a:gd name="T7" fmla="*/ 231984 h 489336"/>
                  <a:gd name="T8" fmla="*/ 135703 w 956658"/>
                  <a:gd name="T9" fmla="*/ 269711 h 489336"/>
                  <a:gd name="T10" fmla="*/ 144390 w 956658"/>
                  <a:gd name="T11" fmla="*/ 300735 h 489336"/>
                  <a:gd name="T12" fmla="*/ 366528 w 956658"/>
                  <a:gd name="T13" fmla="*/ 257301 h 489336"/>
                  <a:gd name="T14" fmla="*/ 7880 w 956658"/>
                  <a:gd name="T15" fmla="*/ 459334 h 489336"/>
                  <a:gd name="T16" fmla="*/ 24262 w 956658"/>
                  <a:gd name="T17" fmla="*/ 487133 h 489336"/>
                  <a:gd name="T18" fmla="*/ 450171 w 956658"/>
                  <a:gd name="T19" fmla="*/ 247124 h 489336"/>
                  <a:gd name="T20" fmla="*/ 458113 w 956658"/>
                  <a:gd name="T21" fmla="*/ 235707 h 489336"/>
                  <a:gd name="T22" fmla="*/ 502789 w 956658"/>
                  <a:gd name="T23" fmla="*/ 224290 h 489336"/>
                  <a:gd name="T24" fmla="*/ 676776 w 956658"/>
                  <a:gd name="T25" fmla="*/ 174898 h 489336"/>
                  <a:gd name="T26" fmla="*/ 830659 w 956658"/>
                  <a:gd name="T27" fmla="*/ 121784 h 489336"/>
                  <a:gd name="T28" fmla="*/ 954263 w 956658"/>
                  <a:gd name="T29" fmla="*/ 23994 h 489336"/>
                  <a:gd name="T30" fmla="*/ 926216 w 956658"/>
                  <a:gd name="T31" fmla="*/ 7613 h 4893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42" name="Freeform: Shape 53">
                <a:extLst>
                  <a:ext uri="{FF2B5EF4-FFF2-40B4-BE49-F238E27FC236}">
                    <a16:creationId xmlns:a16="http://schemas.microsoft.com/office/drawing/2014/main" id="{E3DB5BCD-EC7D-413D-8236-43F4EDDAE033}"/>
                  </a:ext>
                </a:extLst>
              </p:cNvPr>
              <p:cNvSpPr>
                <a:spLocks/>
              </p:cNvSpPr>
              <p:nvPr/>
            </p:nvSpPr>
            <p:spPr bwMode="auto">
              <a:xfrm>
                <a:off x="10344826" y="4421282"/>
                <a:ext cx="1015905" cy="829572"/>
              </a:xfrm>
              <a:custGeom>
                <a:avLst/>
                <a:gdLst>
                  <a:gd name="T0" fmla="*/ 995889 w 1015905"/>
                  <a:gd name="T1" fmla="*/ 528431 h 829572"/>
                  <a:gd name="T2" fmla="*/ 980750 w 1015905"/>
                  <a:gd name="T3" fmla="*/ 532154 h 829572"/>
                  <a:gd name="T4" fmla="*/ 911006 w 1015905"/>
                  <a:gd name="T5" fmla="*/ 421954 h 829572"/>
                  <a:gd name="T6" fmla="*/ 884945 w 1015905"/>
                  <a:gd name="T7" fmla="*/ 428655 h 829572"/>
                  <a:gd name="T8" fmla="*/ 648411 w 1015905"/>
                  <a:gd name="T9" fmla="*/ 7958 h 829572"/>
                  <a:gd name="T10" fmla="*/ 618380 w 1015905"/>
                  <a:gd name="T11" fmla="*/ 14659 h 829572"/>
                  <a:gd name="T12" fmla="*/ 165168 w 1015905"/>
                  <a:gd name="T13" fmla="*/ 251938 h 829572"/>
                  <a:gd name="T14" fmla="*/ 44296 w 1015905"/>
                  <a:gd name="T15" fmla="*/ 315229 h 829572"/>
                  <a:gd name="T16" fmla="*/ 36353 w 1015905"/>
                  <a:gd name="T17" fmla="*/ 319448 h 829572"/>
                  <a:gd name="T18" fmla="*/ 35609 w 1015905"/>
                  <a:gd name="T19" fmla="*/ 319696 h 829572"/>
                  <a:gd name="T20" fmla="*/ 28659 w 1015905"/>
                  <a:gd name="T21" fmla="*/ 338311 h 829572"/>
                  <a:gd name="T22" fmla="*/ 3343 w 1015905"/>
                  <a:gd name="T23" fmla="*/ 423939 h 829572"/>
                  <a:gd name="T24" fmla="*/ 2598 w 1015905"/>
                  <a:gd name="T25" fmla="*/ 430393 h 829572"/>
                  <a:gd name="T26" fmla="*/ 2102 w 1015905"/>
                  <a:gd name="T27" fmla="*/ 446525 h 829572"/>
                  <a:gd name="T28" fmla="*/ 210837 w 1015905"/>
                  <a:gd name="T29" fmla="*/ 821802 h 829572"/>
                  <a:gd name="T30" fmla="*/ 238635 w 1015905"/>
                  <a:gd name="T31" fmla="*/ 805421 h 829572"/>
                  <a:gd name="T32" fmla="*/ 41069 w 1015905"/>
                  <a:gd name="T33" fmla="*/ 451241 h 829572"/>
                  <a:gd name="T34" fmla="*/ 477402 w 1015905"/>
                  <a:gd name="T35" fmla="*/ 200312 h 829572"/>
                  <a:gd name="T36" fmla="*/ 597779 w 1015905"/>
                  <a:gd name="T37" fmla="*/ 131065 h 829572"/>
                  <a:gd name="T38" fmla="*/ 852927 w 1015905"/>
                  <a:gd name="T39" fmla="*/ 563924 h 829572"/>
                  <a:gd name="T40" fmla="*/ 489564 w 1015905"/>
                  <a:gd name="T41" fmla="*/ 655261 h 829572"/>
                  <a:gd name="T42" fmla="*/ 464248 w 1015905"/>
                  <a:gd name="T43" fmla="*/ 671890 h 829572"/>
                  <a:gd name="T44" fmla="*/ 487330 w 1015905"/>
                  <a:gd name="T45" fmla="*/ 741138 h 829572"/>
                  <a:gd name="T46" fmla="*/ 518355 w 1015905"/>
                  <a:gd name="T47" fmla="*/ 732451 h 829572"/>
                  <a:gd name="T48" fmla="*/ 502470 w 1015905"/>
                  <a:gd name="T49" fmla="*/ 685293 h 829572"/>
                  <a:gd name="T50" fmla="*/ 1003832 w 1015905"/>
                  <a:gd name="T51" fmla="*/ 559208 h 829572"/>
                  <a:gd name="T52" fmla="*/ 995889 w 1015905"/>
                  <a:gd name="T53" fmla="*/ 528431 h 829572"/>
                  <a:gd name="T54" fmla="*/ 885689 w 1015905"/>
                  <a:gd name="T55" fmla="*/ 556230 h 829572"/>
                  <a:gd name="T56" fmla="*/ 618627 w 1015905"/>
                  <a:gd name="T57" fmla="*/ 103515 h 829572"/>
                  <a:gd name="T58" fmla="*/ 596786 w 1015905"/>
                  <a:gd name="T59" fmla="*/ 98303 h 829572"/>
                  <a:gd name="T60" fmla="*/ 587602 w 1015905"/>
                  <a:gd name="T61" fmla="*/ 100537 h 829572"/>
                  <a:gd name="T62" fmla="*/ 141093 w 1015905"/>
                  <a:gd name="T63" fmla="*/ 357422 h 829572"/>
                  <a:gd name="T64" fmla="*/ 40076 w 1015905"/>
                  <a:gd name="T65" fmla="*/ 415501 h 829572"/>
                  <a:gd name="T66" fmla="*/ 61421 w 1015905"/>
                  <a:gd name="T67" fmla="*/ 343027 h 829572"/>
                  <a:gd name="T68" fmla="*/ 510909 w 1015905"/>
                  <a:gd name="T69" fmla="*/ 107486 h 829572"/>
                  <a:gd name="T70" fmla="*/ 631782 w 1015905"/>
                  <a:gd name="T71" fmla="*/ 44195 h 829572"/>
                  <a:gd name="T72" fmla="*/ 915473 w 1015905"/>
                  <a:gd name="T73" fmla="*/ 548784 h 829572"/>
                  <a:gd name="T74" fmla="*/ 885689 w 1015905"/>
                  <a:gd name="T75" fmla="*/ 556230 h 829572"/>
                  <a:gd name="T76" fmla="*/ 946002 w 1015905"/>
                  <a:gd name="T77" fmla="*/ 541089 h 829572"/>
                  <a:gd name="T78" fmla="*/ 943768 w 1015905"/>
                  <a:gd name="T79" fmla="*/ 533395 h 829572"/>
                  <a:gd name="T80" fmla="*/ 909268 w 1015905"/>
                  <a:gd name="T81" fmla="*/ 472090 h 829572"/>
                  <a:gd name="T82" fmla="*/ 948980 w 1015905"/>
                  <a:gd name="T83" fmla="*/ 540345 h 829572"/>
                  <a:gd name="T84" fmla="*/ 946002 w 1015905"/>
                  <a:gd name="T85" fmla="*/ 541089 h 8295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43" name="Freeform: Shape 54">
                <a:extLst>
                  <a:ext uri="{FF2B5EF4-FFF2-40B4-BE49-F238E27FC236}">
                    <a16:creationId xmlns:a16="http://schemas.microsoft.com/office/drawing/2014/main" id="{57B29102-1F0F-4F5C-A369-84519048932D}"/>
                  </a:ext>
                </a:extLst>
              </p:cNvPr>
              <p:cNvSpPr>
                <a:spLocks/>
              </p:cNvSpPr>
              <p:nvPr/>
            </p:nvSpPr>
            <p:spPr bwMode="auto">
              <a:xfrm>
                <a:off x="10796261" y="2077553"/>
                <a:ext cx="688416" cy="917897"/>
              </a:xfrm>
              <a:custGeom>
                <a:avLst/>
                <a:gdLst>
                  <a:gd name="T0" fmla="*/ 688162 w 688416"/>
                  <a:gd name="T1" fmla="*/ 897738 h 917897"/>
                  <a:gd name="T2" fmla="*/ 564807 w 688416"/>
                  <a:gd name="T3" fmla="*/ 395880 h 917897"/>
                  <a:gd name="T4" fmla="*/ 263990 w 688416"/>
                  <a:gd name="T5" fmla="*/ 55351 h 917897"/>
                  <a:gd name="T6" fmla="*/ 15544 w 688416"/>
                  <a:gd name="T7" fmla="*/ 996 h 917897"/>
                  <a:gd name="T8" fmla="*/ 15544 w 688416"/>
                  <a:gd name="T9" fmla="*/ 33262 h 917897"/>
                  <a:gd name="T10" fmla="*/ 406705 w 688416"/>
                  <a:gd name="T11" fmla="*/ 206505 h 917897"/>
                  <a:gd name="T12" fmla="*/ 605016 w 688416"/>
                  <a:gd name="T13" fmla="*/ 620252 h 917897"/>
                  <a:gd name="T14" fmla="*/ 656889 w 688416"/>
                  <a:gd name="T15" fmla="*/ 906177 h 917897"/>
                  <a:gd name="T16" fmla="*/ 676745 w 688416"/>
                  <a:gd name="T17" fmla="*/ 917346 h 917897"/>
                  <a:gd name="T18" fmla="*/ 688162 w 688416"/>
                  <a:gd name="T19" fmla="*/ 897738 h 9178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44" name="Freeform: Shape 55">
                <a:extLst>
                  <a:ext uri="{FF2B5EF4-FFF2-40B4-BE49-F238E27FC236}">
                    <a16:creationId xmlns:a16="http://schemas.microsoft.com/office/drawing/2014/main" id="{3A95582B-E69F-4E07-A9B6-CCB21729DF34}"/>
                  </a:ext>
                </a:extLst>
              </p:cNvPr>
              <p:cNvSpPr>
                <a:spLocks/>
              </p:cNvSpPr>
              <p:nvPr/>
            </p:nvSpPr>
            <p:spPr bwMode="auto">
              <a:xfrm>
                <a:off x="11466977" y="2978886"/>
                <a:ext cx="200404" cy="450204"/>
              </a:xfrm>
              <a:custGeom>
                <a:avLst/>
                <a:gdLst>
                  <a:gd name="T0" fmla="*/ 156189 w 200404"/>
                  <a:gd name="T1" fmla="*/ 35373 h 450204"/>
                  <a:gd name="T2" fmla="*/ 42762 w 200404"/>
                  <a:gd name="T3" fmla="*/ 5837 h 450204"/>
                  <a:gd name="T4" fmla="*/ 51449 w 200404"/>
                  <a:gd name="T5" fmla="*/ 36862 h 450204"/>
                  <a:gd name="T6" fmla="*/ 131120 w 200404"/>
                  <a:gd name="T7" fmla="*/ 55725 h 450204"/>
                  <a:gd name="T8" fmla="*/ 167358 w 200404"/>
                  <a:gd name="T9" fmla="*/ 147807 h 450204"/>
                  <a:gd name="T10" fmla="*/ 152217 w 200404"/>
                  <a:gd name="T11" fmla="*/ 258752 h 450204"/>
                  <a:gd name="T12" fmla="*/ 103571 w 200404"/>
                  <a:gd name="T13" fmla="*/ 357783 h 450204"/>
                  <a:gd name="T14" fmla="*/ 11489 w 200404"/>
                  <a:gd name="T15" fmla="*/ 418592 h 450204"/>
                  <a:gd name="T16" fmla="*/ 20176 w 200404"/>
                  <a:gd name="T17" fmla="*/ 449617 h 450204"/>
                  <a:gd name="T18" fmla="*/ 181257 w 200404"/>
                  <a:gd name="T19" fmla="*/ 275878 h 450204"/>
                  <a:gd name="T20" fmla="*/ 156189 w 200404"/>
                  <a:gd name="T21" fmla="*/ 35373 h 450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14" name="Freeform: Shape 25">
              <a:extLst>
                <a:ext uri="{FF2B5EF4-FFF2-40B4-BE49-F238E27FC236}">
                  <a16:creationId xmlns:a16="http://schemas.microsoft.com/office/drawing/2014/main" id="{218D476F-6C97-4941-B40B-A880F4C15D56}"/>
                </a:ext>
              </a:extLst>
            </p:cNvPr>
            <p:cNvSpPr>
              <a:spLocks/>
            </p:cNvSpPr>
            <p:nvPr/>
          </p:nvSpPr>
          <p:spPr bwMode="auto">
            <a:xfrm>
              <a:off x="9579252" y="5779887"/>
              <a:ext cx="2264314" cy="45719"/>
            </a:xfrm>
            <a:custGeom>
              <a:avLst/>
              <a:gdLst>
                <a:gd name="T0" fmla="*/ 1000682 w 2967464"/>
                <a:gd name="T1" fmla="*/ 0 h 32265"/>
                <a:gd name="T2" fmla="*/ 5302 w 2967464"/>
                <a:gd name="T3" fmla="*/ 0 h 32265"/>
                <a:gd name="T4" fmla="*/ 5302 w 2967464"/>
                <a:gd name="T5" fmla="*/ 130078 h 32265"/>
                <a:gd name="T6" fmla="*/ 1000682 w 2967464"/>
                <a:gd name="T7" fmla="*/ 130078 h 32265"/>
                <a:gd name="T8" fmla="*/ 1000682 w 2967464"/>
                <a:gd name="T9" fmla="*/ 0 h 32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Tree>
    <p:extLst>
      <p:ext uri="{BB962C8B-B14F-4D97-AF65-F5344CB8AC3E}">
        <p14:creationId xmlns:p14="http://schemas.microsoft.com/office/powerpoint/2010/main" val="1045102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a:extLst>
              <a:ext uri="{FF2B5EF4-FFF2-40B4-BE49-F238E27FC236}">
                <a16:creationId xmlns:a16="http://schemas.microsoft.com/office/drawing/2014/main" id="{5CD5DF3B-6BAF-4C2D-AC65-077FDDDA4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7">
            <a:extLst>
              <a:ext uri="{FF2B5EF4-FFF2-40B4-BE49-F238E27FC236}">
                <a16:creationId xmlns:a16="http://schemas.microsoft.com/office/drawing/2014/main" id="{9B4BED68-4152-4E7B-A271-DAAA8AB99A4E}"/>
              </a:ext>
            </a:extLst>
          </p:cNvPr>
          <p:cNvPicPr>
            <a:picLocks noChangeAspect="1"/>
          </p:cNvPicPr>
          <p:nvPr/>
        </p:nvPicPr>
        <p:blipFill rotWithShape="1">
          <a:blip r:embed="rId3">
            <a:extLst>
              <a:ext uri="{28A0092B-C50C-407E-A947-70E740481C1C}">
                <a14:useLocalDpi xmlns:a14="http://schemas.microsoft.com/office/drawing/2010/main" val="0"/>
              </a:ext>
            </a:extLst>
          </a:blip>
          <a:srcRect b="7267"/>
          <a:stretch/>
        </p:blipFill>
        <p:spPr>
          <a:xfrm>
            <a:off x="0" y="-583095"/>
            <a:ext cx="12192000" cy="7441096"/>
          </a:xfrm>
          <a:prstGeom prst="rect">
            <a:avLst/>
          </a:prstGeom>
        </p:spPr>
      </p:pic>
      <p:pic>
        <p:nvPicPr>
          <p:cNvPr id="7" name="图片 9">
            <a:extLst>
              <a:ext uri="{FF2B5EF4-FFF2-40B4-BE49-F238E27FC236}">
                <a16:creationId xmlns:a16="http://schemas.microsoft.com/office/drawing/2014/main" id="{89D1E6CA-27C8-4860-8190-7ECBFF487B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6310"/>
            <a:ext cx="12192000" cy="4474841"/>
          </a:xfrm>
          <a:prstGeom prst="rect">
            <a:avLst/>
          </a:prstGeom>
        </p:spPr>
      </p:pic>
      <p:grpSp>
        <p:nvGrpSpPr>
          <p:cNvPr id="20" name="Group 19">
            <a:extLst>
              <a:ext uri="{FF2B5EF4-FFF2-40B4-BE49-F238E27FC236}">
                <a16:creationId xmlns:a16="http://schemas.microsoft.com/office/drawing/2014/main" id="{9040EF9E-3DA2-47B9-A025-8C1995F50D4A}"/>
              </a:ext>
            </a:extLst>
          </p:cNvPr>
          <p:cNvGrpSpPr/>
          <p:nvPr/>
        </p:nvGrpSpPr>
        <p:grpSpPr>
          <a:xfrm>
            <a:off x="3110141" y="1176773"/>
            <a:ext cx="6372224" cy="3004019"/>
            <a:chOff x="903320" y="1985271"/>
            <a:chExt cx="4290531" cy="7977869"/>
          </a:xfrm>
        </p:grpSpPr>
        <p:sp>
          <p:nvSpPr>
            <p:cNvPr id="21" name="矩形 17">
              <a:extLst>
                <a:ext uri="{FF2B5EF4-FFF2-40B4-BE49-F238E27FC236}">
                  <a16:creationId xmlns:a16="http://schemas.microsoft.com/office/drawing/2014/main" id="{159A72E2-D396-43AB-A786-8F91ADA3289D}"/>
                </a:ext>
              </a:extLst>
            </p:cNvPr>
            <p:cNvSpPr/>
            <p:nvPr/>
          </p:nvSpPr>
          <p:spPr>
            <a:xfrm>
              <a:off x="903320" y="1985271"/>
              <a:ext cx="4290531" cy="6528182"/>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22" name="TextBox 21">
              <a:extLst>
                <a:ext uri="{FF2B5EF4-FFF2-40B4-BE49-F238E27FC236}">
                  <a16:creationId xmlns:a16="http://schemas.microsoft.com/office/drawing/2014/main" id="{907E2AF3-CC6D-4855-85B3-13B744ED456E}"/>
                </a:ext>
              </a:extLst>
            </p:cNvPr>
            <p:cNvSpPr txBox="1"/>
            <p:nvPr/>
          </p:nvSpPr>
          <p:spPr>
            <a:xfrm>
              <a:off x="1056566" y="2204576"/>
              <a:ext cx="4084363" cy="7758564"/>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vi-VN" sz="40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Lập kế hoạch tìm hiểu một số nét truyền thống tại địa phương</a:t>
              </a:r>
              <a:endParaRPr kumimoji="0" lang="en-US" sz="40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039054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oy, vector graphics, doll&#10;&#10;Description automatically generated">
            <a:extLst>
              <a:ext uri="{FF2B5EF4-FFF2-40B4-BE49-F238E27FC236}">
                <a16:creationId xmlns:a16="http://schemas.microsoft.com/office/drawing/2014/main" id="{8DF35391-EE11-4D18-9AC7-73B58F2F0D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111" y="3324225"/>
            <a:ext cx="3801663" cy="2171700"/>
          </a:xfrm>
          <a:prstGeom prst="rect">
            <a:avLst/>
          </a:prstGeom>
        </p:spPr>
      </p:pic>
      <p:sp>
        <p:nvSpPr>
          <p:cNvPr id="3" name="Rectangle: Rounded Corners 2">
            <a:extLst>
              <a:ext uri="{FF2B5EF4-FFF2-40B4-BE49-F238E27FC236}">
                <a16:creationId xmlns:a16="http://schemas.microsoft.com/office/drawing/2014/main" id="{58ADB5BC-78E3-461C-8D31-D3BCBDB153FF}"/>
              </a:ext>
            </a:extLst>
          </p:cNvPr>
          <p:cNvSpPr/>
          <p:nvPr/>
        </p:nvSpPr>
        <p:spPr>
          <a:xfrm>
            <a:off x="251801" y="198710"/>
            <a:ext cx="9226496" cy="3106466"/>
          </a:xfrm>
          <a:prstGeom prst="roundRect">
            <a:avLst/>
          </a:prstGeom>
          <a:ln w="28575">
            <a:prstDash val="lgDashDot"/>
          </a:ln>
        </p:spPr>
        <p:style>
          <a:lnRef idx="2">
            <a:schemeClr val="dk1"/>
          </a:lnRef>
          <a:fillRef idx="1">
            <a:schemeClr val="lt1"/>
          </a:fillRef>
          <a:effectRef idx="0">
            <a:schemeClr val="dk1"/>
          </a:effectRef>
          <a:fontRef idx="minor">
            <a:schemeClr val="dk1"/>
          </a:fontRef>
        </p:style>
        <p:txBody>
          <a:bodyPr rtlCol="0" anchor="ctr"/>
          <a:lstStyle/>
          <a:p>
            <a:pPr algn="ctr"/>
            <a:endParaRPr lang="en-US" sz="4800" dirty="0">
              <a:solidFill>
                <a:srgbClr val="00B050"/>
              </a:solidFill>
              <a:effectLst>
                <a:outerShdw blurRad="38100" dist="38100" dir="2700000" algn="tl">
                  <a:srgbClr val="000000">
                    <a:alpha val="43137"/>
                  </a:srgbClr>
                </a:outerShdw>
              </a:effectLst>
              <a:latin typeface="#9Slide05 SVNClementine" panose="020F0502020204030203" pitchFamily="34" charset="0"/>
            </a:endParaRPr>
          </a:p>
          <a:p>
            <a:pPr algn="ctr"/>
            <a:endParaRPr lang="en-US" dirty="0"/>
          </a:p>
        </p:txBody>
      </p:sp>
      <p:sp>
        <p:nvSpPr>
          <p:cNvPr id="4" name="TextBox 3">
            <a:extLst>
              <a:ext uri="{FF2B5EF4-FFF2-40B4-BE49-F238E27FC236}">
                <a16:creationId xmlns:a16="http://schemas.microsoft.com/office/drawing/2014/main" id="{6F25D01A-7DF9-4303-8198-35C5DE4C0AF8}"/>
              </a:ext>
            </a:extLst>
          </p:cNvPr>
          <p:cNvSpPr txBox="1"/>
          <p:nvPr/>
        </p:nvSpPr>
        <p:spPr>
          <a:xfrm>
            <a:off x="568277" y="457200"/>
            <a:ext cx="8709073" cy="2677656"/>
          </a:xfrm>
          <a:prstGeom prst="rect">
            <a:avLst/>
          </a:prstGeom>
          <a:noFill/>
        </p:spPr>
        <p:txBody>
          <a:bodyPr wrap="square" rtlCol="0">
            <a:spAutoFit/>
          </a:bodyPr>
          <a:lstStyle/>
          <a:p>
            <a:pPr marL="285750" indent="-285750">
              <a:buFont typeface="Wingdings" panose="05000000000000000000" pitchFamily="2" charset="2"/>
              <a:buChar char="ü"/>
            </a:pPr>
            <a:r>
              <a:rPr lang="vi-VN" sz="2800" b="1" dirty="0">
                <a:solidFill>
                  <a:srgbClr val="0070C0"/>
                </a:solidFill>
                <a:latin typeface="Calibri" panose="020F0502020204030204" pitchFamily="34" charset="0"/>
                <a:cs typeface="Calibri" panose="020F0502020204030204" pitchFamily="34" charset="0"/>
              </a:rPr>
              <a:t>Mỗi nhóm chọn 1 trong số 5 mục đã ghi trên bảng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Truyền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thống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yêu</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nước</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làng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nghề</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truyền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thống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lễ</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hội</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truyền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thống</a:t>
            </a:r>
            <a:r>
              <a:rPr lang="en-US" sz="2800" b="1" dirty="0">
                <a:solidFill>
                  <a:srgbClr val="0070C0"/>
                </a:solidFill>
                <a:latin typeface="Calibri" panose="020F0502020204030204" pitchFamily="34" charset="0"/>
                <a:cs typeface="Calibri" panose="020F0502020204030204" pitchFamily="34" charset="0"/>
              </a:rPr>
              <a:t>.</a:t>
            </a:r>
          </a:p>
          <a:p>
            <a:pPr marL="285750" indent="-285750" algn="just">
              <a:buFont typeface="Wingdings" panose="05000000000000000000" pitchFamily="2" charset="2"/>
              <a:buChar char="ü"/>
            </a:pPr>
            <a:r>
              <a:rPr lang="vi-VN" sz="2800" b="1" dirty="0">
                <a:solidFill>
                  <a:srgbClr val="0070C0"/>
                </a:solidFill>
                <a:latin typeface="Calibri" panose="020F0502020204030204" pitchFamily="34" charset="0"/>
                <a:cs typeface="Calibri" panose="020F0502020204030204" pitchFamily="34" charset="0"/>
              </a:rPr>
              <a:t>Lựa chọn hình thức trình bày bài thu hoạch để chuẩn bị trước.</a:t>
            </a:r>
            <a:endParaRPr lang="en-US" sz="2800" b="1" dirty="0">
              <a:solidFill>
                <a:srgbClr val="0070C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Phân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nhiệm</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vụ</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cho</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từng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thành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viên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trong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nhóm</a:t>
            </a:r>
            <a:r>
              <a:rPr lang="en-US" sz="2800" b="1" dirty="0">
                <a:solidFill>
                  <a:srgbClr val="0070C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234D82B1-6B98-470F-943F-BA31F0ED9293}"/>
              </a:ext>
            </a:extLst>
          </p:cNvPr>
          <p:cNvPicPr>
            <a:picLocks noChangeAspect="1"/>
          </p:cNvPicPr>
          <p:nvPr/>
        </p:nvPicPr>
        <p:blipFill>
          <a:blip r:embed="rId3"/>
          <a:stretch>
            <a:fillRect/>
          </a:stretch>
        </p:blipFill>
        <p:spPr>
          <a:xfrm>
            <a:off x="423862" y="3833812"/>
            <a:ext cx="7758164" cy="29384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7578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doll&#10;&#10;Description automatically generated">
            <a:extLst>
              <a:ext uri="{FF2B5EF4-FFF2-40B4-BE49-F238E27FC236}">
                <a16:creationId xmlns:a16="http://schemas.microsoft.com/office/drawing/2014/main" id="{AA6D92D0-2B6E-6423-110D-F0A782A18C46}"/>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3518" y="352136"/>
            <a:ext cx="12192000" cy="6505864"/>
          </a:xfrm>
          <a:prstGeom prst="rect">
            <a:avLst/>
          </a:prstGeom>
        </p:spPr>
      </p:pic>
      <p:sp>
        <p:nvSpPr>
          <p:cNvPr id="5" name="TextBox 4">
            <a:extLst>
              <a:ext uri="{FF2B5EF4-FFF2-40B4-BE49-F238E27FC236}">
                <a16:creationId xmlns:a16="http://schemas.microsoft.com/office/drawing/2014/main" id="{182E3090-F844-DDA9-8CEC-19EB765EC352}"/>
              </a:ext>
            </a:extLst>
          </p:cNvPr>
          <p:cNvSpPr txBox="1"/>
          <p:nvPr/>
        </p:nvSpPr>
        <p:spPr>
          <a:xfrm>
            <a:off x="3200400" y="1923473"/>
            <a:ext cx="617219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Chia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sẻ</a:t>
            </a:r>
            <a:r>
              <a:rPr kumimoji="0" lang="en-US" sz="4800" b="1" i="0" u="none" strike="noStrike" kern="1200" cap="none" spc="0"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kế</a:t>
            </a:r>
            <a:r>
              <a:rPr kumimoji="0" lang="en-US" sz="4800" b="1" i="0" u="none" strike="noStrike" kern="1200" cap="none" spc="0"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hoạch</a:t>
            </a:r>
            <a:r>
              <a:rPr kumimoji="0" lang="en-US" sz="4800" b="1" i="0" u="none" strike="noStrike" kern="1200" cap="none" spc="0"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800" b="1" i="0" u="none" strike="noStrike" kern="1200" cap="none" spc="0"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nhóm</a:t>
            </a:r>
            <a:r>
              <a:rPr kumimoji="0" lang="en-US" sz="4800" b="1" i="0" u="none" strike="noStrike" kern="1200" cap="none" spc="0"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mình</a:t>
            </a:r>
            <a:r>
              <a:rPr kumimoji="0" lang="en-US" sz="4800" b="1" i="0" u="none" strike="noStrike" kern="1200" cap="none" spc="0"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trước</a:t>
            </a:r>
            <a:r>
              <a:rPr kumimoji="0" lang="en-US" sz="4800" b="1" i="0" u="none" strike="noStrike" kern="1200" cap="none" spc="0"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lớp</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75011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id="{233FA71D-7B6D-DAE8-552A-49E72791D7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474439" y="2395362"/>
            <a:ext cx="1899152" cy="4462638"/>
          </a:xfrm>
          <a:prstGeom prst="rect">
            <a:avLst/>
          </a:prstGeom>
        </p:spPr>
      </p:pic>
      <p:sp>
        <p:nvSpPr>
          <p:cNvPr id="9" name="Rectangle: Rounded Corners 8">
            <a:extLst>
              <a:ext uri="{FF2B5EF4-FFF2-40B4-BE49-F238E27FC236}">
                <a16:creationId xmlns:a16="http://schemas.microsoft.com/office/drawing/2014/main" id="{056B63A2-9E34-D678-212F-53D1B6DF7F81}"/>
              </a:ext>
            </a:extLst>
          </p:cNvPr>
          <p:cNvSpPr/>
          <p:nvPr/>
        </p:nvSpPr>
        <p:spPr>
          <a:xfrm>
            <a:off x="548640" y="495300"/>
            <a:ext cx="7691120" cy="5367020"/>
          </a:xfrm>
          <a:prstGeom prst="roundRect">
            <a:avLst/>
          </a:prstGeom>
          <a:solidFill>
            <a:srgbClr val="CCFF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ü"/>
            </a:pPr>
            <a:r>
              <a:rPr lang="vi-VN" sz="3200" b="1" dirty="0">
                <a:solidFill>
                  <a:srgbClr val="7030A0"/>
                </a:solidFill>
                <a:latin typeface="Calibri" panose="020F0502020204030204" pitchFamily="34" charset="0"/>
                <a:cs typeface="Calibri" panose="020F0502020204030204" pitchFamily="34" charset="0"/>
              </a:rPr>
              <a:t>Vì sao nhóm lại chọn chủ đề đó?</a:t>
            </a:r>
            <a:endParaRPr lang="en-US" sz="3200" b="1" dirty="0">
              <a:solidFill>
                <a:srgbClr val="7030A0"/>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ü"/>
            </a:pPr>
            <a:r>
              <a:rPr lang="vi-VN" sz="3200" b="1" dirty="0">
                <a:solidFill>
                  <a:srgbClr val="7030A0"/>
                </a:solidFill>
                <a:latin typeface="Calibri" panose="020F0502020204030204" pitchFamily="34" charset="0"/>
                <a:cs typeface="Calibri" panose="020F0502020204030204" pitchFamily="34" charset="0"/>
              </a:rPr>
              <a:t>Nhóm phân công bạn nào làm gì? Kế hoạch của mỗi bạn về nhà sẽ làm gì?</a:t>
            </a:r>
            <a:endParaRPr lang="en-US" sz="3200" b="1" dirty="0">
              <a:solidFill>
                <a:srgbClr val="7030A0"/>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ü"/>
            </a:pPr>
            <a:r>
              <a:rPr lang="vi-VN" sz="3200" b="1" dirty="0">
                <a:solidFill>
                  <a:srgbClr val="7030A0"/>
                </a:solidFill>
                <a:latin typeface="Calibri" panose="020F0502020204030204" pitchFamily="34" charset="0"/>
                <a:cs typeface="Calibri" panose="020F0502020204030204" pitchFamily="34" charset="0"/>
              </a:rPr>
              <a:t>Các bạn có cần thêm sự hỗ trợ của người thân để hoàn thành nhiệm vụ không?</a:t>
            </a:r>
            <a:endParaRPr lang="en-US" sz="3200" b="1" dirty="0">
              <a:solidFill>
                <a:srgbClr val="7030A0"/>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ü"/>
            </a:pPr>
            <a:r>
              <a:rPr lang="vi-VN" sz="3200" b="1" dirty="0">
                <a:solidFill>
                  <a:srgbClr val="7030A0"/>
                </a:solidFill>
                <a:latin typeface="Calibri" panose="020F0502020204030204" pitchFamily="34" charset="0"/>
                <a:cs typeface="Calibri" panose="020F0502020204030204" pitchFamily="34" charset="0"/>
              </a:rPr>
              <a:t>Kế hoạch trình bày của nhóm thế nào? Các bạn cần những gì cho phần trình bày đó?</a:t>
            </a:r>
            <a:endParaRPr lang="en-US" sz="32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4970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343</Words>
  <Application>Microsoft Office PowerPoint</Application>
  <PresentationFormat>Widescreen</PresentationFormat>
  <Paragraphs>16</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#9Slide05 SVNClementine</vt: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Windows 10</dc:creator>
  <cp:lastModifiedBy>Windows 10</cp:lastModifiedBy>
  <cp:revision>2</cp:revision>
  <dcterms:created xsi:type="dcterms:W3CDTF">2025-03-09T06:12:50Z</dcterms:created>
  <dcterms:modified xsi:type="dcterms:W3CDTF">2025-03-09T06:14:23Z</dcterms:modified>
</cp:coreProperties>
</file>