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5"/>
  </p:notesMasterIdLst>
  <p:sldIdLst>
    <p:sldId id="257" r:id="rId3"/>
    <p:sldId id="289" r:id="rId4"/>
    <p:sldId id="311" r:id="rId5"/>
    <p:sldId id="299" r:id="rId6"/>
    <p:sldId id="271" r:id="rId7"/>
    <p:sldId id="312" r:id="rId8"/>
    <p:sldId id="313" r:id="rId9"/>
    <p:sldId id="314" r:id="rId10"/>
    <p:sldId id="316" r:id="rId11"/>
    <p:sldId id="318" r:id="rId12"/>
    <p:sldId id="321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79" autoAdjust="0"/>
  </p:normalViewPr>
  <p:slideViewPr>
    <p:cSldViewPr snapToGrid="0">
      <p:cViewPr varScale="1">
        <p:scale>
          <a:sx n="60" d="100"/>
          <a:sy n="60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32DC6-2DAB-4431-80EB-9083D219305C}" type="datetimeFigureOut">
              <a:rPr lang="en-US" smtClean="0"/>
              <a:t>06/11/2025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48AB1-4F8A-4E38-904C-0D43FEF40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94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48AB1-4F8A-4E38-904C-0D43FEF402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43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97466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83068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37280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057890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918968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90787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273298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26808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055484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645140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214998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B39B7E2-C427-4322-8D18-D3C15E2BF9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6299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664853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965791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5890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51859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4A9D93C-9B99-467E-9CBC-59C440745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81103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606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58000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52451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26546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3EFECF-8F41-427C-A4E0-3490E43B2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363" y="390917"/>
            <a:ext cx="1142913" cy="11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24498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70ADEF-EBB1-48B4-A0CA-5932211C6C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147" y="96079"/>
            <a:ext cx="1042482" cy="10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31">
            <a:extLst>
              <a:ext uri="{FF2B5EF4-FFF2-40B4-BE49-F238E27FC236}">
                <a16:creationId xmlns:a16="http://schemas.microsoft.com/office/drawing/2014/main" id="{2E82A659-0B38-4944-BDEC-9B9E22567051}"/>
              </a:ext>
            </a:extLst>
          </p:cNvPr>
          <p:cNvGrpSpPr/>
          <p:nvPr/>
        </p:nvGrpSpPr>
        <p:grpSpPr>
          <a:xfrm>
            <a:off x="1676400" y="689712"/>
            <a:ext cx="9184640" cy="5478575"/>
            <a:chOff x="1227083" y="675833"/>
            <a:chExt cx="10162697" cy="5898322"/>
          </a:xfrm>
        </p:grpSpPr>
        <p:sp>
          <p:nvSpPr>
            <p:cNvPr id="11" name="矩形 33">
              <a:extLst>
                <a:ext uri="{FF2B5EF4-FFF2-40B4-BE49-F238E27FC236}">
                  <a16:creationId xmlns:a16="http://schemas.microsoft.com/office/drawing/2014/main" id="{648A52D7-F2B9-48CB-96AD-C7E6AAA6F850}"/>
                </a:ext>
              </a:extLst>
            </p:cNvPr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30">
              <a:extLst>
                <a:ext uri="{FF2B5EF4-FFF2-40B4-BE49-F238E27FC236}">
                  <a16:creationId xmlns:a16="http://schemas.microsoft.com/office/drawing/2014/main" id="{C443C640-44DA-413A-9B5A-BABC8509AE1C}"/>
                </a:ext>
              </a:extLst>
            </p:cNvPr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F2C1D1-31C7-4400-83A2-1DF42C72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48" y="1885774"/>
            <a:ext cx="2359356" cy="877900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45F5835E-9645-493A-8F19-5999B33FD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5779" y="3012931"/>
            <a:ext cx="2864321" cy="374346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FFB72B81-195F-4450-A6F9-5E79AA7CE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025815" y="2214880"/>
            <a:ext cx="2219916" cy="4428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D5FBBA-9BA2-4DF3-9898-01A5D24068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1751" y="2891100"/>
            <a:ext cx="7352413" cy="1993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4BA33-B614-4B06-B381-40986230A6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3143" y="4873478"/>
            <a:ext cx="2310584" cy="96325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73761213-D5E2-4CCC-B49E-8F45832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895" y="134958"/>
            <a:ext cx="2237784" cy="86349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57C769-286E-47F5-A38D-52D05817D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20" y="1167063"/>
            <a:ext cx="10711600" cy="1182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1D1A45-336D-4170-87DB-915735BC4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895" y="2349790"/>
            <a:ext cx="7693845" cy="34078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7F69DAB-53A2-47C8-9D7C-12C0ED725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289" y="3961111"/>
            <a:ext cx="3129131" cy="25408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6D3C8A-4E88-4785-AF2C-E03234E95F01}"/>
              </a:ext>
            </a:extLst>
          </p:cNvPr>
          <p:cNvSpPr/>
          <p:nvPr/>
        </p:nvSpPr>
        <p:spPr>
          <a:xfrm>
            <a:off x="3472405" y="3020992"/>
            <a:ext cx="555585" cy="408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05C5ED2-FE96-4840-B88C-3B5BA7F8320E}"/>
              </a:ext>
            </a:extLst>
          </p:cNvPr>
          <p:cNvSpPr/>
          <p:nvPr/>
        </p:nvSpPr>
        <p:spPr>
          <a:xfrm>
            <a:off x="4498049" y="3860417"/>
            <a:ext cx="444342" cy="491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66250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0.07696 0.12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1" y="638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07956 -0.1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978" y="1069145"/>
            <a:ext cx="1109940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3600" b="1"/>
              <a:t>Bài toán: </a:t>
            </a:r>
            <a:r>
              <a:rPr lang="nl-NL" sz="3600"/>
              <a:t>Hai anh em sinh đôi năm nay 28 tuổi. Hỏi tổng số tuổi của hai anh em hiện nay là bao nhiêu tuổi?</a:t>
            </a:r>
            <a:endParaRPr lang="en-US" sz="3600"/>
          </a:p>
        </p:txBody>
      </p:sp>
      <p:pic>
        <p:nvPicPr>
          <p:cNvPr id="4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2010B23C-561E-417B-ACFE-894B1EF62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76" y="2493880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75932" y="3414299"/>
            <a:ext cx="449674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l-NL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Đáp án: 56 tuổi</a:t>
            </a:r>
          </a:p>
          <a:p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28 x 2 = 56 (tuổi</a:t>
            </a:r>
            <a:r>
              <a:rPr lang="nl-NL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nl-NL" sz="40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878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7B2892A5-B1DC-4975-BA79-A4E3A10AB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t="52444" r="35209" b="8417"/>
          <a:stretch/>
        </p:blipFill>
        <p:spPr>
          <a:xfrm flipH="1">
            <a:off x="0" y="-194930"/>
            <a:ext cx="4237702" cy="6736022"/>
          </a:xfrm>
          <a:prstGeom prst="rect">
            <a:avLst/>
          </a:prstGeom>
        </p:spPr>
      </p:pic>
      <p:sp>
        <p:nvSpPr>
          <p:cNvPr id="7" name="矩形: 圆角 5">
            <a:extLst>
              <a:ext uri="{FF2B5EF4-FFF2-40B4-BE49-F238E27FC236}">
                <a16:creationId xmlns:a16="http://schemas.microsoft.com/office/drawing/2014/main" id="{6F59C0B6-8F68-410E-BD44-0E60D685A183}"/>
              </a:ext>
            </a:extLst>
          </p:cNvPr>
          <p:cNvSpPr/>
          <p:nvPr/>
        </p:nvSpPr>
        <p:spPr>
          <a:xfrm>
            <a:off x="3356658" y="2280594"/>
            <a:ext cx="8460491" cy="3850923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3A723-EC53-4F8D-A9E2-2784F6C0C82C}"/>
              </a:ext>
            </a:extLst>
          </p:cNvPr>
          <p:cNvSpPr txBox="1"/>
          <p:nvPr/>
        </p:nvSpPr>
        <p:spPr>
          <a:xfrm>
            <a:off x="3356658" y="2170882"/>
            <a:ext cx="8605244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thúc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chuyến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tham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quan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Chùa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Một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Cột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hẹn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các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em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vào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chuyến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tham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quan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tiếp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theo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noProof="0" dirty="0" err="1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nhé</a:t>
            </a:r>
            <a:r>
              <a:rPr lang="en-US" sz="4400" noProof="0" dirty="0">
                <a:solidFill>
                  <a:srgbClr val="ED7D31">
                    <a:lumMod val="75000"/>
                  </a:srgbClr>
                </a:solidFill>
                <a:effectLst>
                  <a:glow rad="63500">
                    <a:srgbClr val="70AD47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glow rad="635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026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5">
            <a:extLst>
              <a:ext uri="{FF2B5EF4-FFF2-40B4-BE49-F238E27FC236}">
                <a16:creationId xmlns:a16="http://schemas.microsoft.com/office/drawing/2014/main" id="{E8E678A1-A432-4526-8175-C1532DBE6391}"/>
              </a:ext>
            </a:extLst>
          </p:cNvPr>
          <p:cNvSpPr/>
          <p:nvPr/>
        </p:nvSpPr>
        <p:spPr>
          <a:xfrm>
            <a:off x="324091" y="115747"/>
            <a:ext cx="11702005" cy="6435524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4" descr="Không có mô tả.">
            <a:extLst>
              <a:ext uri="{FF2B5EF4-FFF2-40B4-BE49-F238E27FC236}">
                <a16:creationId xmlns:a16="http://schemas.microsoft.com/office/drawing/2014/main" id="{227CF591-655B-45CF-B0F3-13C2B82C4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72916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1F29C9-5958-4718-94FF-D9D5E6DCFE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7641" t="30811" b="3077"/>
          <a:stretch/>
        </p:blipFill>
        <p:spPr>
          <a:xfrm flipH="1">
            <a:off x="917030" y="2619031"/>
            <a:ext cx="1429705" cy="17506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F33D8DE-E8B3-452B-969C-D91CCF9028BC}"/>
              </a:ext>
            </a:extLst>
          </p:cNvPr>
          <p:cNvSpPr/>
          <p:nvPr/>
        </p:nvSpPr>
        <p:spPr>
          <a:xfrm>
            <a:off x="1412111" y="1125166"/>
            <a:ext cx="2731626" cy="1182854"/>
          </a:xfrm>
          <a:prstGeom prst="wedgeRoundRectCallout">
            <a:avLst>
              <a:gd name="adj1" fmla="val -39951"/>
              <a:gd name="adj2" fmla="val 7949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chùm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26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nho</a:t>
            </a:r>
            <a:endParaRPr lang="en-US" sz="3200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277FD54-6D0A-407C-92E1-1089E9710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7431">
            <a:off x="4089789" y="1364763"/>
            <a:ext cx="2197525" cy="2197525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F3A31E50-227B-46FD-A97B-16F6FF34D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51" y="1364762"/>
            <a:ext cx="2197525" cy="2197525"/>
          </a:xfrm>
          <a:prstGeom prst="rect">
            <a:avLst/>
          </a:prstGeom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B8447890-7934-4D6A-AA62-DE178BA746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129" flipH="1">
            <a:off x="6926485" y="1337361"/>
            <a:ext cx="1919882" cy="2197525"/>
          </a:xfrm>
          <a:prstGeom prst="rect">
            <a:avLst/>
          </a:prstGeom>
        </p:spPr>
      </p:pic>
      <p:pic>
        <p:nvPicPr>
          <p:cNvPr id="17" name="Picture 16" descr="A picture containing clipart, doll&#10;&#10;Description automatically generated">
            <a:extLst>
              <a:ext uri="{FF2B5EF4-FFF2-40B4-BE49-F238E27FC236}">
                <a16:creationId xmlns:a16="http://schemas.microsoft.com/office/drawing/2014/main" id="{33E6457B-6958-4CC2-9928-0CCD33ACA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31" y="1716593"/>
            <a:ext cx="1891524" cy="2139223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17DEE58-C462-4131-8CC4-BA5B61416FA1}"/>
              </a:ext>
            </a:extLst>
          </p:cNvPr>
          <p:cNvSpPr/>
          <p:nvPr/>
        </p:nvSpPr>
        <p:spPr>
          <a:xfrm>
            <a:off x="6722623" y="210938"/>
            <a:ext cx="4241821" cy="953781"/>
          </a:xfrm>
          <a:prstGeom prst="wedgeRoundRectCallout">
            <a:avLst>
              <a:gd name="adj1" fmla="val 19795"/>
              <a:gd name="adj2" fmla="val 7361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Vậy</a:t>
            </a:r>
            <a:r>
              <a:rPr lang="en-US" sz="3200" dirty="0"/>
              <a:t> 3 </a:t>
            </a:r>
            <a:r>
              <a:rPr lang="en-US" sz="3200" dirty="0" err="1"/>
              <a:t>chùm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nho</a:t>
            </a:r>
            <a:r>
              <a:rPr lang="en-US" sz="3200" dirty="0"/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B0D997-6CD6-4C5E-857B-F061322BA04C}"/>
              </a:ext>
            </a:extLst>
          </p:cNvPr>
          <p:cNvSpPr/>
          <p:nvPr/>
        </p:nvSpPr>
        <p:spPr>
          <a:xfrm>
            <a:off x="4575230" y="3419482"/>
            <a:ext cx="3383280" cy="606948"/>
          </a:xfrm>
          <a:prstGeom prst="roundRect">
            <a:avLst/>
          </a:prstGeom>
          <a:solidFill>
            <a:srgbClr val="EB7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26 x 3 = 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3E59169-174C-4A4F-94D4-5055F5AF7A28}"/>
              </a:ext>
            </a:extLst>
          </p:cNvPr>
          <p:cNvSpPr/>
          <p:nvPr/>
        </p:nvSpPr>
        <p:spPr>
          <a:xfrm>
            <a:off x="2050205" y="4245504"/>
            <a:ext cx="6121522" cy="196088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57E509-4749-4E50-9AE4-13F18E4D0EE8}"/>
              </a:ext>
            </a:extLst>
          </p:cNvPr>
          <p:cNvGrpSpPr/>
          <p:nvPr/>
        </p:nvGrpSpPr>
        <p:grpSpPr>
          <a:xfrm>
            <a:off x="2248325" y="4373284"/>
            <a:ext cx="1061720" cy="1167617"/>
            <a:chOff x="3886200" y="4496580"/>
            <a:chExt cx="1061720" cy="11676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AF85D8-BC5D-4B0C-B8B2-A2AE5BDBA516}"/>
                </a:ext>
              </a:extLst>
            </p:cNvPr>
            <p:cNvSpPr txBox="1"/>
            <p:nvPr/>
          </p:nvSpPr>
          <p:spPr>
            <a:xfrm>
              <a:off x="4064000" y="4496580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48878A-8989-4DED-ABCD-A5D73F7FE553}"/>
                </a:ext>
              </a:extLst>
            </p:cNvPr>
            <p:cNvSpPr txBox="1"/>
            <p:nvPr/>
          </p:nvSpPr>
          <p:spPr>
            <a:xfrm>
              <a:off x="4282440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9C5AA2-A737-49A6-99A8-A271D3B4E62D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B6547E-D5C4-4B14-87F2-E13363525E19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x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133A9CE-41D6-4A58-B8C6-EA1C12126CA8}"/>
              </a:ext>
            </a:extLst>
          </p:cNvPr>
          <p:cNvSpPr txBox="1"/>
          <p:nvPr/>
        </p:nvSpPr>
        <p:spPr>
          <a:xfrm>
            <a:off x="3091605" y="4449290"/>
            <a:ext cx="514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18,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AEB8C3-4035-4141-9CF0-AD59C7203EAF}"/>
              </a:ext>
            </a:extLst>
          </p:cNvPr>
          <p:cNvSpPr txBox="1"/>
          <p:nvPr/>
        </p:nvSpPr>
        <p:spPr>
          <a:xfrm>
            <a:off x="2702985" y="543848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A1C085-0D95-41EB-AB12-C3DA94BFE196}"/>
              </a:ext>
            </a:extLst>
          </p:cNvPr>
          <p:cNvSpPr txBox="1"/>
          <p:nvPr/>
        </p:nvSpPr>
        <p:spPr>
          <a:xfrm>
            <a:off x="3091604" y="4926430"/>
            <a:ext cx="5080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nhân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6,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thêm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1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bằng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7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64FA29-4CAA-44D3-B1A2-0E300D9D0445}"/>
              </a:ext>
            </a:extLst>
          </p:cNvPr>
          <p:cNvSpPr txBox="1"/>
          <p:nvPr/>
        </p:nvSpPr>
        <p:spPr>
          <a:xfrm>
            <a:off x="2479465" y="5438485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D84DB33-A258-468D-8E8D-CE77E6FAD3DF}"/>
              </a:ext>
            </a:extLst>
          </p:cNvPr>
          <p:cNvSpPr/>
          <p:nvPr/>
        </p:nvSpPr>
        <p:spPr>
          <a:xfrm>
            <a:off x="8457564" y="4961966"/>
            <a:ext cx="2875280" cy="91647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EB799F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x 3 = 78</a:t>
            </a:r>
          </a:p>
        </p:txBody>
      </p:sp>
    </p:spTree>
    <p:extLst>
      <p:ext uri="{BB962C8B-B14F-4D97-AF65-F5344CB8AC3E}">
        <p14:creationId xmlns:p14="http://schemas.microsoft.com/office/powerpoint/2010/main" val="2860601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7" grpId="0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56BC4A0-8570-44CC-BFE1-36AEC328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78734" y="-324091"/>
            <a:ext cx="11250352" cy="7182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317AB9-4054-4D6B-93AE-0CCADA43C3D6}"/>
              </a:ext>
            </a:extLst>
          </p:cNvPr>
          <p:cNvSpPr txBox="1"/>
          <p:nvPr/>
        </p:nvSpPr>
        <p:spPr>
          <a:xfrm>
            <a:off x="3125165" y="1749398"/>
            <a:ext cx="6317471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222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736921" y="442731"/>
            <a:ext cx="10903352" cy="5972537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D133CE-E413-47F4-B8FF-1BEB6C3191A1}"/>
              </a:ext>
            </a:extLst>
          </p:cNvPr>
          <p:cNvGrpSpPr/>
          <p:nvPr/>
        </p:nvGrpSpPr>
        <p:grpSpPr>
          <a:xfrm>
            <a:off x="1580337" y="896172"/>
            <a:ext cx="2262246" cy="1036988"/>
            <a:chOff x="1647084" y="420195"/>
            <a:chExt cx="2262246" cy="10369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E7DC7D-133C-401A-980C-EB39EA1A0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AE6BC-9885-4DF5-B128-1B3C5E199523}"/>
                </a:ext>
              </a:extLst>
            </p:cNvPr>
            <p:cNvSpPr txBox="1"/>
            <p:nvPr/>
          </p:nvSpPr>
          <p:spPr>
            <a:xfrm>
              <a:off x="2083992" y="600135"/>
              <a:ext cx="1586973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6AE21B-B27A-46B9-BF2A-176739959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37" y="2113100"/>
            <a:ext cx="9419140" cy="1421757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D1432EA9-487D-4BE0-874A-2EDD915A12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38" y="3583389"/>
            <a:ext cx="4965538" cy="33997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7C693D-054E-457B-A4EF-B089890C697B}"/>
              </a:ext>
            </a:extLst>
          </p:cNvPr>
          <p:cNvSpPr txBox="1"/>
          <p:nvPr/>
        </p:nvSpPr>
        <p:spPr>
          <a:xfrm>
            <a:off x="5578378" y="3795575"/>
            <a:ext cx="255862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378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37 x 2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 x 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1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532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763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16 x 4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4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6 x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2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16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763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29 x 3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29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3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9 x 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27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2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332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763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733465" y="120732"/>
            <a:ext cx="5126181" cy="1357707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18 x 5</a:t>
            </a:r>
          </a:p>
        </p:txBody>
      </p:sp>
      <p:pic>
        <p:nvPicPr>
          <p:cNvPr id="13" name="Picture 2" descr="Bảng gỗ học sinh Hồng Hà (3447) | Shopee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556486" y="165054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15239" y="1719231"/>
            <a:ext cx="257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6248" y="2958528"/>
            <a:ext cx="182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5</a:t>
            </a:r>
          </a:p>
        </p:txBody>
      </p:sp>
      <p:sp>
        <p:nvSpPr>
          <p:cNvPr id="16" name="Rectangle 15"/>
          <p:cNvSpPr/>
          <p:nvPr/>
        </p:nvSpPr>
        <p:spPr>
          <a:xfrm rot="2083106">
            <a:off x="2973524" y="3139984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01578" y="4363660"/>
            <a:ext cx="2575315" cy="84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2053" y="885371"/>
            <a:ext cx="3947436" cy="58347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5377" y="885371"/>
            <a:ext cx="3000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Nháp</a:t>
            </a:r>
            <a:endParaRPr kumimoji="0" lang="en-US" sz="7200" b="0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53165" y="2676064"/>
            <a:ext cx="220957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8 x 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69551" y="2676064"/>
            <a:ext cx="2122449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= 40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98693" y="420332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484508" y="4359570"/>
            <a:ext cx="3376514" cy="13577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NHỚ 4</a:t>
            </a:r>
          </a:p>
        </p:txBody>
      </p:sp>
      <p:sp>
        <p:nvSpPr>
          <p:cNvPr id="3" name="Oval 2"/>
          <p:cNvSpPr/>
          <p:nvPr/>
        </p:nvSpPr>
        <p:spPr>
          <a:xfrm>
            <a:off x="8382846" y="4881559"/>
            <a:ext cx="333828" cy="346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1117" y="4216924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46596" y="317186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BFE7B4-E1D1-443B-872B-357EE4D08178}"/>
              </a:ext>
            </a:extLst>
          </p:cNvPr>
          <p:cNvSpPr/>
          <p:nvPr/>
        </p:nvSpPr>
        <p:spPr>
          <a:xfrm rot="8099727">
            <a:off x="2996285" y="3135351"/>
            <a:ext cx="551219" cy="188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575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3763 -0.2754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88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1" grpId="0"/>
      <p:bldP spid="19" grpId="0"/>
      <p:bldP spid="20" grpId="0"/>
      <p:bldP spid="21" grpId="0"/>
      <p:bldP spid="22" grpId="0"/>
      <p:bldP spid="3" grpId="0" animBg="1"/>
      <p:bldP spid="3" grpId="1" animBg="1"/>
      <p:bldP spid="3" grpId="2" animBg="1"/>
      <p:bldP spid="23" grpId="0"/>
      <p:bldP spid="2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5">
            <a:extLst>
              <a:ext uri="{FF2B5EF4-FFF2-40B4-BE49-F238E27FC236}">
                <a16:creationId xmlns:a16="http://schemas.microsoft.com/office/drawing/2014/main" id="{2A604E41-54E5-48FD-9726-807241E04638}"/>
              </a:ext>
            </a:extLst>
          </p:cNvPr>
          <p:cNvSpPr/>
          <p:nvPr/>
        </p:nvSpPr>
        <p:spPr>
          <a:xfrm>
            <a:off x="122346" y="-57609"/>
            <a:ext cx="11849735" cy="6780651"/>
          </a:xfrm>
          <a:prstGeom prst="roundRect">
            <a:avLst>
              <a:gd name="adj" fmla="val 29250"/>
            </a:avLst>
          </a:prstGeom>
          <a:solidFill>
            <a:srgbClr val="FF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73761213-D5E2-4CCC-B49E-8F458321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573" y="0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A3EFC6-7483-4517-89E1-7E1AA2CC7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98" y="-27287"/>
            <a:ext cx="943132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8FF5B9-5FD2-4E92-ACDB-CAED5CB0F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698" y="1628724"/>
            <a:ext cx="8305679" cy="14430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1837A-04F4-497B-AB38-A90E0DA36A06}"/>
              </a:ext>
            </a:extLst>
          </p:cNvPr>
          <p:cNvSpPr txBox="1"/>
          <p:nvPr/>
        </p:nvSpPr>
        <p:spPr>
          <a:xfrm>
            <a:off x="219919" y="3429000"/>
            <a:ext cx="11752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ô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di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ở </a:t>
            </a:r>
            <a:r>
              <a:rPr lang="en-US" sz="2800" dirty="0" err="1"/>
              <a:t>nước</a:t>
            </a:r>
            <a:r>
              <a:rPr lang="en-US" sz="2800" dirty="0"/>
              <a:t> ta.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C3FEAC4-8ACA-481F-8310-52CEE41DC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65676"/>
              </p:ext>
            </p:extLst>
          </p:nvPr>
        </p:nvGraphicFramePr>
        <p:xfrm>
          <a:off x="366533" y="4355800"/>
          <a:ext cx="3036424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627501070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84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90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CD53E4E7-23A5-4CDE-ABD7-24E7B28EA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40982"/>
              </p:ext>
            </p:extLst>
          </p:nvPr>
        </p:nvGraphicFramePr>
        <p:xfrm>
          <a:off x="3959507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51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52900375-7E54-40BB-923C-2AB01106D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197219"/>
              </p:ext>
            </p:extLst>
          </p:nvPr>
        </p:nvGraphicFramePr>
        <p:xfrm>
          <a:off x="6827135" y="4350102"/>
          <a:ext cx="2277318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106">
                  <a:extLst>
                    <a:ext uri="{9D8B030D-6E8A-4147-A177-3AD203B41FA5}">
                      <a16:colId xmlns:a16="http://schemas.microsoft.com/office/drawing/2014/main" val="1715000718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3245087754"/>
                    </a:ext>
                  </a:extLst>
                </a:gridCol>
                <a:gridCol w="759106">
                  <a:extLst>
                    <a:ext uri="{9D8B030D-6E8A-4147-A177-3AD203B41FA5}">
                      <a16:colId xmlns:a16="http://schemas.microsoft.com/office/drawing/2014/main" val="1643685454"/>
                    </a:ext>
                  </a:extLst>
                </a:gridCol>
              </a:tblGrid>
              <a:tr h="532465">
                <a:tc>
                  <a:txBody>
                    <a:bodyPr/>
                    <a:lstStyle/>
                    <a:p>
                      <a:r>
                        <a:rPr lang="en-US" sz="4000" dirty="0"/>
                        <a:t>88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33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52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43014"/>
                  </a:ext>
                </a:extLst>
              </a:tr>
              <a:tr h="53246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3577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F8950E-F70A-4E0A-A305-1388D8CE048D}"/>
              </a:ext>
            </a:extLst>
          </p:cNvPr>
          <p:cNvSpPr txBox="1"/>
          <p:nvPr/>
        </p:nvSpPr>
        <p:spPr>
          <a:xfrm>
            <a:off x="4340024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88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83256-EF01-4C54-8DAD-3CA657D9B13C}"/>
              </a:ext>
            </a:extLst>
          </p:cNvPr>
          <p:cNvGrpSpPr/>
          <p:nvPr/>
        </p:nvGrpSpPr>
        <p:grpSpPr>
          <a:xfrm>
            <a:off x="9016678" y="4629873"/>
            <a:ext cx="3233195" cy="2084625"/>
            <a:chOff x="892354" y="3758439"/>
            <a:chExt cx="4278451" cy="2175001"/>
          </a:xfrm>
        </p:grpSpPr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id="{19A6A736-4407-43E5-935A-785D18BC7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5888C0F-C809-4E84-8FB4-AB2D140908F2}"/>
                </a:ext>
              </a:extLst>
            </p:cNvPr>
            <p:cNvSpPr/>
            <p:nvPr/>
          </p:nvSpPr>
          <p:spPr>
            <a:xfrm>
              <a:off x="1008506" y="5405120"/>
              <a:ext cx="3923818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033A82-0F86-4F7E-9665-130700543F38}"/>
              </a:ext>
            </a:extLst>
          </p:cNvPr>
          <p:cNvSpPr/>
          <p:nvPr/>
        </p:nvSpPr>
        <p:spPr>
          <a:xfrm>
            <a:off x="390160" y="5135585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41CED9-908A-4B8F-BE17-91E3F118861A}"/>
              </a:ext>
            </a:extLst>
          </p:cNvPr>
          <p:cNvSpPr txBox="1"/>
          <p:nvPr/>
        </p:nvSpPr>
        <p:spPr>
          <a:xfrm>
            <a:off x="6639768" y="1213682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DD285EB-4E4C-4A7C-9594-CAE7ADE12F95}"/>
              </a:ext>
            </a:extLst>
          </p:cNvPr>
          <p:cNvSpPr/>
          <p:nvPr/>
        </p:nvSpPr>
        <p:spPr>
          <a:xfrm>
            <a:off x="1135282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543F11-5BC9-4545-8137-C54F2BD3C163}"/>
              </a:ext>
            </a:extLst>
          </p:cNvPr>
          <p:cNvSpPr txBox="1"/>
          <p:nvPr/>
        </p:nvSpPr>
        <p:spPr>
          <a:xfrm>
            <a:off x="8700303" y="1225144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555A214-97C3-4BC5-B097-3FE9EE7A3CD7}"/>
              </a:ext>
            </a:extLst>
          </p:cNvPr>
          <p:cNvSpPr/>
          <p:nvPr/>
        </p:nvSpPr>
        <p:spPr>
          <a:xfrm>
            <a:off x="4006768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3AEEA1-CA1D-448E-98BB-EBF6F2892508}"/>
              </a:ext>
            </a:extLst>
          </p:cNvPr>
          <p:cNvSpPr txBox="1"/>
          <p:nvPr/>
        </p:nvSpPr>
        <p:spPr>
          <a:xfrm>
            <a:off x="2443223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2EA827-DF23-4A8F-88E8-2C57D6AD7A67}"/>
              </a:ext>
            </a:extLst>
          </p:cNvPr>
          <p:cNvSpPr txBox="1"/>
          <p:nvPr/>
        </p:nvSpPr>
        <p:spPr>
          <a:xfrm>
            <a:off x="4579716" y="288486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33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509B1B-B12C-42E5-8E5E-F3E518CA751B}"/>
              </a:ext>
            </a:extLst>
          </p:cNvPr>
          <p:cNvSpPr/>
          <p:nvPr/>
        </p:nvSpPr>
        <p:spPr>
          <a:xfrm>
            <a:off x="4790623" y="5131851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Ộ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7A38A2-F1AD-4103-83B5-3515AA3306FB}"/>
              </a:ext>
            </a:extLst>
          </p:cNvPr>
          <p:cNvSpPr/>
          <p:nvPr/>
        </p:nvSpPr>
        <p:spPr>
          <a:xfrm>
            <a:off x="7641552" y="5124384"/>
            <a:ext cx="681943" cy="58410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36FEDA-D2B0-49CF-BDAD-81C6E042797C}"/>
              </a:ext>
            </a:extLst>
          </p:cNvPr>
          <p:cNvSpPr txBox="1"/>
          <p:nvPr/>
        </p:nvSpPr>
        <p:spPr>
          <a:xfrm>
            <a:off x="6716209" y="2891480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D64A77E-4061-48C7-A7CA-7EB1F6CE7A5A}"/>
              </a:ext>
            </a:extLst>
          </p:cNvPr>
          <p:cNvSpPr/>
          <p:nvPr/>
        </p:nvSpPr>
        <p:spPr>
          <a:xfrm>
            <a:off x="5527874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21F749-1904-4D3C-AF68-952C4B72F8DB}"/>
              </a:ext>
            </a:extLst>
          </p:cNvPr>
          <p:cNvSpPr/>
          <p:nvPr/>
        </p:nvSpPr>
        <p:spPr>
          <a:xfrm>
            <a:off x="8359331" y="5127287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D2D3BD-946C-4C73-AB0C-02AAA523EF5A}"/>
              </a:ext>
            </a:extLst>
          </p:cNvPr>
          <p:cNvSpPr txBox="1"/>
          <p:nvPr/>
        </p:nvSpPr>
        <p:spPr>
          <a:xfrm>
            <a:off x="8939513" y="2945691"/>
            <a:ext cx="151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DDB58D5-A481-4FFE-B10C-8395D12CE2EA}"/>
              </a:ext>
            </a:extLst>
          </p:cNvPr>
          <p:cNvSpPr/>
          <p:nvPr/>
        </p:nvSpPr>
        <p:spPr>
          <a:xfrm>
            <a:off x="1922995" y="5147080"/>
            <a:ext cx="681943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Ù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B5B25CA-6BEF-44CC-B2AB-6EFB938B6A15}"/>
              </a:ext>
            </a:extLst>
          </p:cNvPr>
          <p:cNvSpPr/>
          <p:nvPr/>
        </p:nvSpPr>
        <p:spPr>
          <a:xfrm>
            <a:off x="6904301" y="5121961"/>
            <a:ext cx="526646" cy="5232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237567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2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294</Words>
  <Application>Microsoft Office PowerPoint</Application>
  <PresentationFormat>Widescreen</PresentationFormat>
  <Paragraphs>97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Calibri Light</vt:lpstr>
      <vt:lpstr>Coiny</vt:lpstr>
      <vt:lpstr>等线</vt:lpstr>
      <vt:lpstr>Times New Roman</vt:lpstr>
      <vt:lpstr>印品黑体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50</cp:revision>
  <dcterms:created xsi:type="dcterms:W3CDTF">2022-07-25T07:57:40Z</dcterms:created>
  <dcterms:modified xsi:type="dcterms:W3CDTF">2025-11-06T11:23:54Z</dcterms:modified>
</cp:coreProperties>
</file>