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22" r:id="rId2"/>
    <p:sldId id="264" r:id="rId3"/>
    <p:sldId id="317" r:id="rId4"/>
    <p:sldId id="324" r:id="rId5"/>
    <p:sldId id="313" r:id="rId6"/>
    <p:sldId id="321" r:id="rId7"/>
    <p:sldId id="320" r:id="rId8"/>
    <p:sldId id="326" r:id="rId9"/>
    <p:sldId id="327" r:id="rId10"/>
    <p:sldId id="325" r:id="rId11"/>
    <p:sldId id="274" r:id="rId12"/>
    <p:sldId id="328" r:id="rId13"/>
    <p:sldId id="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FF"/>
    <a:srgbClr val="B7FDAB"/>
    <a:srgbClr val="CCECFF"/>
    <a:srgbClr val="FE62A9"/>
    <a:srgbClr val="99CCFF"/>
    <a:srgbClr val="3399FF"/>
    <a:srgbClr val="FFFFFF"/>
    <a:srgbClr val="FFEE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482" y="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88A3A-C180-4ED1-B056-EBB5F778FC7F}" type="datetimeFigureOut">
              <a:rPr lang="en-US" smtClean="0"/>
              <a:t>10/01/2025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67892-81CC-491E-8443-F485CBA30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0" name="Google Shape;9860;g99bc3d0d5b_0_1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1" name="Google Shape;9861;g99bc3d0d5b_0_1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239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9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4"/>
          <p:cNvGrpSpPr/>
          <p:nvPr/>
        </p:nvGrpSpPr>
        <p:grpSpPr>
          <a:xfrm rot="-5400000" flipH="1">
            <a:off x="625560" y="-219023"/>
            <a:ext cx="340579" cy="882933"/>
            <a:chOff x="1823086" y="-208516"/>
            <a:chExt cx="433159" cy="1122944"/>
          </a:xfrm>
        </p:grpSpPr>
        <p:sp>
          <p:nvSpPr>
            <p:cNvPr id="750" name="Google Shape;750;p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" name="Google Shape;758;p4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759" name="Google Shape;759;p4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4"/>
          <p:cNvSpPr txBox="1">
            <a:spLocks noGrp="1"/>
          </p:cNvSpPr>
          <p:nvPr>
            <p:ph type="body" idx="1"/>
          </p:nvPr>
        </p:nvSpPr>
        <p:spPr>
          <a:xfrm>
            <a:off x="1252200" y="1523767"/>
            <a:ext cx="9941200" cy="48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091179"/>
              </a:buClr>
              <a:buSzPts val="1200"/>
              <a:buFont typeface="Nunito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Inconsolata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200"/>
              <a:buFont typeface="Arial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83" name="Google Shape;783;p4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784" name="Google Shape;784;p4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7" name="Google Shape;787;p4"/>
          <p:cNvSpPr/>
          <p:nvPr/>
        </p:nvSpPr>
        <p:spPr>
          <a:xfrm>
            <a:off x="6586532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8" name="Google Shape;788;p4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789" name="Google Shape;789;p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6" name="Google Shape;816;p4"/>
          <p:cNvGrpSpPr/>
          <p:nvPr/>
        </p:nvGrpSpPr>
        <p:grpSpPr>
          <a:xfrm>
            <a:off x="11425655" y="5664331"/>
            <a:ext cx="507223" cy="1373920"/>
            <a:chOff x="7607455" y="4238363"/>
            <a:chExt cx="438017" cy="1186459"/>
          </a:xfrm>
        </p:grpSpPr>
        <p:sp>
          <p:nvSpPr>
            <p:cNvPr id="817" name="Google Shape;817;p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41" name="Google Shape;841;p4"/>
          <p:cNvGrpSpPr/>
          <p:nvPr/>
        </p:nvGrpSpPr>
        <p:grpSpPr>
          <a:xfrm flipH="1">
            <a:off x="124748" y="5936809"/>
            <a:ext cx="895184" cy="980512"/>
            <a:chOff x="2318158" y="4088320"/>
            <a:chExt cx="1256104" cy="1375835"/>
          </a:xfrm>
        </p:grpSpPr>
        <p:sp>
          <p:nvSpPr>
            <p:cNvPr id="842" name="Google Shape;842;p4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4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4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4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4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4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4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4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893" name="Google Shape;893;p4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15" name="Google Shape;915;p4"/>
          <p:cNvGrpSpPr/>
          <p:nvPr/>
        </p:nvGrpSpPr>
        <p:grpSpPr>
          <a:xfrm>
            <a:off x="10702999" y="-379955"/>
            <a:ext cx="1489000" cy="1527017"/>
            <a:chOff x="7973149" y="-201092"/>
            <a:chExt cx="1116750" cy="1145263"/>
          </a:xfrm>
        </p:grpSpPr>
        <p:sp>
          <p:nvSpPr>
            <p:cNvPr id="916" name="Google Shape;916;p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77" name="Google Shape;977;p4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978" name="Google Shape;978;p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0620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1">
  <p:cSld name="Only Title 1">
    <p:spTree>
      <p:nvGrpSpPr>
        <p:cNvPr id="1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p14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1" name="Google Shape;3601;p14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02" name="Google Shape;3602;p14"/>
          <p:cNvGrpSpPr/>
          <p:nvPr/>
        </p:nvGrpSpPr>
        <p:grpSpPr>
          <a:xfrm>
            <a:off x="163957" y="782621"/>
            <a:ext cx="215884" cy="194555"/>
            <a:chOff x="7737341" y="1046941"/>
            <a:chExt cx="161913" cy="145916"/>
          </a:xfrm>
        </p:grpSpPr>
        <p:sp>
          <p:nvSpPr>
            <p:cNvPr id="3603" name="Google Shape;3603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6" name="Google Shape;3606;p14"/>
          <p:cNvSpPr/>
          <p:nvPr/>
        </p:nvSpPr>
        <p:spPr>
          <a:xfrm flipH="1">
            <a:off x="-338726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7" name="Google Shape;3607;p14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08" name="Google Shape;3608;p14"/>
          <p:cNvGrpSpPr/>
          <p:nvPr/>
        </p:nvGrpSpPr>
        <p:grpSpPr>
          <a:xfrm rot="-3170136">
            <a:off x="242143" y="-709867"/>
            <a:ext cx="577541" cy="1497249"/>
            <a:chOff x="1823086" y="-208516"/>
            <a:chExt cx="433159" cy="1122944"/>
          </a:xfrm>
        </p:grpSpPr>
        <p:sp>
          <p:nvSpPr>
            <p:cNvPr id="3609" name="Google Shape;3609;p1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7" name="Google Shape;3617;p14"/>
          <p:cNvGrpSpPr/>
          <p:nvPr/>
        </p:nvGrpSpPr>
        <p:grpSpPr>
          <a:xfrm rot="-3170136">
            <a:off x="248889" y="-413523"/>
            <a:ext cx="584625" cy="1582299"/>
            <a:chOff x="904476" y="-243594"/>
            <a:chExt cx="438472" cy="1186732"/>
          </a:xfrm>
        </p:grpSpPr>
        <p:sp>
          <p:nvSpPr>
            <p:cNvPr id="3618" name="Google Shape;3618;p1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5" name="Google Shape;3645;p14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3646" name="Google Shape;3646;p1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54" name="Google Shape;3654;p14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3655" name="Google Shape;3655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4" name="Google Shape;3674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5" name="Google Shape;3675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6" name="Google Shape;3676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7" name="Google Shape;3677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9" name="Google Shape;3679;p14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3680" name="Google Shape;3680;p1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87" name="Google Shape;3687;p14"/>
          <p:cNvGrpSpPr/>
          <p:nvPr/>
        </p:nvGrpSpPr>
        <p:grpSpPr>
          <a:xfrm>
            <a:off x="11139410" y="601088"/>
            <a:ext cx="1167001" cy="884565"/>
            <a:chOff x="8118223" y="2202382"/>
            <a:chExt cx="1151949" cy="873156"/>
          </a:xfrm>
        </p:grpSpPr>
        <p:sp>
          <p:nvSpPr>
            <p:cNvPr id="3688" name="Google Shape;3688;p14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08" name="Google Shape;3708;p14"/>
          <p:cNvGrpSpPr/>
          <p:nvPr/>
        </p:nvGrpSpPr>
        <p:grpSpPr>
          <a:xfrm flipH="1">
            <a:off x="11079521" y="5714164"/>
            <a:ext cx="1133099" cy="1103025"/>
            <a:chOff x="-181020" y="4253777"/>
            <a:chExt cx="1117161" cy="1087511"/>
          </a:xfrm>
        </p:grpSpPr>
        <p:sp>
          <p:nvSpPr>
            <p:cNvPr id="3709" name="Google Shape;3709;p1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5" name="Google Shape;3715;p1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1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7" name="Google Shape;3717;p1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23" name="Google Shape;3723;p14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3724" name="Google Shape;3724;p1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1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1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1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1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85" name="Google Shape;3785;p14"/>
          <p:cNvGrpSpPr/>
          <p:nvPr/>
        </p:nvGrpSpPr>
        <p:grpSpPr>
          <a:xfrm rot="-5400000" flipH="1">
            <a:off x="11275942" y="5993512"/>
            <a:ext cx="444265" cy="1203385"/>
            <a:chOff x="7607455" y="4238363"/>
            <a:chExt cx="438017" cy="1186459"/>
          </a:xfrm>
        </p:grpSpPr>
        <p:sp>
          <p:nvSpPr>
            <p:cNvPr id="3786" name="Google Shape;3786;p1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0" name="Google Shape;3790;p1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1" name="Google Shape;3791;p1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2" name="Google Shape;3792;p1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3" name="Google Shape;3793;p1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4" name="Google Shape;3794;p1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5" name="Google Shape;3795;p1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6" name="Google Shape;3796;p1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7" name="Google Shape;3797;p1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8" name="Google Shape;3798;p1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9" name="Google Shape;3799;p1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0" name="Google Shape;3800;p1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1" name="Google Shape;3801;p1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2" name="Google Shape;3802;p1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3" name="Google Shape;3803;p1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4" name="Google Shape;3804;p1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1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1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1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1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1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14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3811" name="Google Shape;3811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4" name="Google Shape;3814;p14"/>
          <p:cNvGrpSpPr/>
          <p:nvPr/>
        </p:nvGrpSpPr>
        <p:grpSpPr>
          <a:xfrm>
            <a:off x="11614957" y="5902955"/>
            <a:ext cx="215884" cy="194555"/>
            <a:chOff x="7737341" y="1046941"/>
            <a:chExt cx="161913" cy="145916"/>
          </a:xfrm>
        </p:grpSpPr>
        <p:sp>
          <p:nvSpPr>
            <p:cNvPr id="3815" name="Google Shape;3815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8" name="Google Shape;3818;p14"/>
          <p:cNvGrpSpPr/>
          <p:nvPr/>
        </p:nvGrpSpPr>
        <p:grpSpPr>
          <a:xfrm>
            <a:off x="10863657" y="5995888"/>
            <a:ext cx="215884" cy="194555"/>
            <a:chOff x="7737341" y="1046941"/>
            <a:chExt cx="161913" cy="145916"/>
          </a:xfrm>
        </p:grpSpPr>
        <p:sp>
          <p:nvSpPr>
            <p:cNvPr id="3819" name="Google Shape;3819;p14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14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14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9412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3" name="Google Shape;3823;p1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3824" name="Google Shape;3824;p1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33" name="Google Shape;3833;p15"/>
          <p:cNvSpPr txBox="1">
            <a:spLocks noGrp="1"/>
          </p:cNvSpPr>
          <p:nvPr>
            <p:ph type="subTitle" idx="1"/>
          </p:nvPr>
        </p:nvSpPr>
        <p:spPr>
          <a:xfrm>
            <a:off x="48130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4" name="Google Shape;3834;p15"/>
          <p:cNvSpPr txBox="1">
            <a:spLocks noGrp="1"/>
          </p:cNvSpPr>
          <p:nvPr>
            <p:ph type="subTitle" idx="2"/>
          </p:nvPr>
        </p:nvSpPr>
        <p:spPr>
          <a:xfrm>
            <a:off x="7544900" y="3748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5" name="Google Shape;3835;p15"/>
          <p:cNvSpPr txBox="1">
            <a:spLocks noGrp="1"/>
          </p:cNvSpPr>
          <p:nvPr>
            <p:ph type="subTitle" idx="3"/>
          </p:nvPr>
        </p:nvSpPr>
        <p:spPr>
          <a:xfrm>
            <a:off x="2081100" y="3748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836" name="Google Shape;3836;p15"/>
          <p:cNvSpPr txBox="1">
            <a:spLocks noGrp="1"/>
          </p:cNvSpPr>
          <p:nvPr>
            <p:ph type="subTitle" idx="4"/>
          </p:nvPr>
        </p:nvSpPr>
        <p:spPr>
          <a:xfrm>
            <a:off x="21091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7" name="Google Shape;3837;p15"/>
          <p:cNvSpPr txBox="1">
            <a:spLocks noGrp="1"/>
          </p:cNvSpPr>
          <p:nvPr>
            <p:ph type="subTitle" idx="5"/>
          </p:nvPr>
        </p:nvSpPr>
        <p:spPr>
          <a:xfrm>
            <a:off x="4841000" y="4191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8" name="Google Shape;3838;p15"/>
          <p:cNvSpPr txBox="1">
            <a:spLocks noGrp="1"/>
          </p:cNvSpPr>
          <p:nvPr>
            <p:ph type="subTitle" idx="6"/>
          </p:nvPr>
        </p:nvSpPr>
        <p:spPr>
          <a:xfrm>
            <a:off x="7572900" y="4191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839" name="Google Shape;3839;p15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40" name="Google Shape;3840;p15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3841" name="Google Shape;3841;p15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44" name="Google Shape;3844;p1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5" name="Google Shape;3845;p1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46" name="Google Shape;3846;p1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3847" name="Google Shape;3847;p1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55" name="Google Shape;3855;p1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3856" name="Google Shape;3856;p1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1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1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6" name="Google Shape;3876;p1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7" name="Google Shape;3877;p1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1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1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1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1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3" name="Google Shape;3883;p15"/>
          <p:cNvGrpSpPr/>
          <p:nvPr/>
        </p:nvGrpSpPr>
        <p:grpSpPr>
          <a:xfrm flipH="1">
            <a:off x="78882" y="6054893"/>
            <a:ext cx="1169069" cy="748043"/>
            <a:chOff x="7750342" y="3926048"/>
            <a:chExt cx="1406709" cy="900099"/>
          </a:xfrm>
        </p:grpSpPr>
        <p:sp>
          <p:nvSpPr>
            <p:cNvPr id="3884" name="Google Shape;3884;p1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2" name="Google Shape;3892;p1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3893" name="Google Shape;3893;p1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7" name="Google Shape;3897;p1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1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20" name="Google Shape;3920;p15"/>
          <p:cNvGrpSpPr/>
          <p:nvPr/>
        </p:nvGrpSpPr>
        <p:grpSpPr>
          <a:xfrm rot="5400000" flipH="1">
            <a:off x="768154" y="6246411"/>
            <a:ext cx="364021" cy="986027"/>
            <a:chOff x="7607455" y="4238363"/>
            <a:chExt cx="438017" cy="1186459"/>
          </a:xfrm>
        </p:grpSpPr>
        <p:sp>
          <p:nvSpPr>
            <p:cNvPr id="3921" name="Google Shape;392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5" name="Google Shape;3945;p1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3946" name="Google Shape;3946;p1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3" name="Google Shape;3953;p1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3954" name="Google Shape;3954;p1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5" name="Google Shape;3975;p1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3976" name="Google Shape;3976;p1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0" name="Google Shape;3990;p1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3991" name="Google Shape;3991;p1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38" name="Google Shape;4038;p1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039" name="Google Shape;4039;p1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00" name="Google Shape;4100;p1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101" name="Google Shape;4101;p1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25" name="Google Shape;4125;p1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126" name="Google Shape;4126;p1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8558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6" name="Google Shape;4146;p16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4147" name="Google Shape;4147;p1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56" name="Google Shape;4156;p16"/>
          <p:cNvSpPr txBox="1">
            <a:spLocks noGrp="1"/>
          </p:cNvSpPr>
          <p:nvPr>
            <p:ph type="subTitle" idx="1"/>
          </p:nvPr>
        </p:nvSpPr>
        <p:spPr>
          <a:xfrm>
            <a:off x="48130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7" name="Google Shape;4157;p16"/>
          <p:cNvSpPr txBox="1">
            <a:spLocks noGrp="1"/>
          </p:cNvSpPr>
          <p:nvPr>
            <p:ph type="subTitle" idx="2"/>
          </p:nvPr>
        </p:nvSpPr>
        <p:spPr>
          <a:xfrm>
            <a:off x="7849700" y="1716376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8" name="Google Shape;4158;p16"/>
          <p:cNvSpPr txBox="1">
            <a:spLocks noGrp="1"/>
          </p:cNvSpPr>
          <p:nvPr>
            <p:ph type="subTitle" idx="3"/>
          </p:nvPr>
        </p:nvSpPr>
        <p:spPr>
          <a:xfrm>
            <a:off x="1776300" y="1716383"/>
            <a:ext cx="25660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159" name="Google Shape;4159;p16"/>
          <p:cNvSpPr txBox="1">
            <a:spLocks noGrp="1"/>
          </p:cNvSpPr>
          <p:nvPr>
            <p:ph type="subTitle" idx="4"/>
          </p:nvPr>
        </p:nvSpPr>
        <p:spPr>
          <a:xfrm>
            <a:off x="18043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0" name="Google Shape;4160;p16"/>
          <p:cNvSpPr txBox="1">
            <a:spLocks noGrp="1"/>
          </p:cNvSpPr>
          <p:nvPr>
            <p:ph type="subTitle" idx="5"/>
          </p:nvPr>
        </p:nvSpPr>
        <p:spPr>
          <a:xfrm>
            <a:off x="4841000" y="2159435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1" name="Google Shape;4161;p16"/>
          <p:cNvSpPr txBox="1">
            <a:spLocks noGrp="1"/>
          </p:cNvSpPr>
          <p:nvPr>
            <p:ph type="subTitle" idx="6"/>
          </p:nvPr>
        </p:nvSpPr>
        <p:spPr>
          <a:xfrm>
            <a:off x="7877700" y="2159433"/>
            <a:ext cx="251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162" name="Google Shape;4162;p16"/>
          <p:cNvSpPr/>
          <p:nvPr/>
        </p:nvSpPr>
        <p:spPr>
          <a:xfrm rot="-10468820">
            <a:off x="11396191" y="-508535"/>
            <a:ext cx="41275" cy="36848"/>
          </a:xfrm>
          <a:custGeom>
            <a:avLst/>
            <a:gdLst/>
            <a:ahLst/>
            <a:cxnLst/>
            <a:rect l="l" t="t" r="r" b="b"/>
            <a:pathLst>
              <a:path w="671" h="599" extrusionOk="0">
                <a:moveTo>
                  <a:pt x="317" y="0"/>
                </a:moveTo>
                <a:cubicBezTo>
                  <a:pt x="171" y="0"/>
                  <a:pt x="35" y="107"/>
                  <a:pt x="13" y="254"/>
                </a:cubicBezTo>
                <a:cubicBezTo>
                  <a:pt x="0" y="341"/>
                  <a:pt x="25" y="416"/>
                  <a:pt x="63" y="491"/>
                </a:cubicBezTo>
                <a:cubicBezTo>
                  <a:pt x="130" y="566"/>
                  <a:pt x="214" y="598"/>
                  <a:pt x="296" y="598"/>
                </a:cubicBezTo>
                <a:cubicBezTo>
                  <a:pt x="488" y="598"/>
                  <a:pt x="670" y="419"/>
                  <a:pt x="600" y="191"/>
                </a:cubicBezTo>
                <a:cubicBezTo>
                  <a:pt x="588" y="166"/>
                  <a:pt x="575" y="141"/>
                  <a:pt x="563" y="116"/>
                </a:cubicBezTo>
                <a:cubicBezTo>
                  <a:pt x="513" y="54"/>
                  <a:pt x="438" y="16"/>
                  <a:pt x="363" y="4"/>
                </a:cubicBezTo>
                <a:cubicBezTo>
                  <a:pt x="347" y="2"/>
                  <a:pt x="332" y="0"/>
                  <a:pt x="31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3" name="Google Shape;4163;p16"/>
          <p:cNvSpPr/>
          <p:nvPr/>
        </p:nvSpPr>
        <p:spPr>
          <a:xfrm rot="-10468820">
            <a:off x="11463599" y="-451515"/>
            <a:ext cx="44104" cy="35740"/>
          </a:xfrm>
          <a:custGeom>
            <a:avLst/>
            <a:gdLst/>
            <a:ahLst/>
            <a:cxnLst/>
            <a:rect l="l" t="t" r="r" b="b"/>
            <a:pathLst>
              <a:path w="717" h="581" extrusionOk="0">
                <a:moveTo>
                  <a:pt x="313" y="0"/>
                </a:moveTo>
                <a:cubicBezTo>
                  <a:pt x="167" y="0"/>
                  <a:pt x="26" y="106"/>
                  <a:pt x="1" y="276"/>
                </a:cubicBezTo>
                <a:cubicBezTo>
                  <a:pt x="1" y="326"/>
                  <a:pt x="1" y="376"/>
                  <a:pt x="26" y="414"/>
                </a:cubicBezTo>
                <a:cubicBezTo>
                  <a:pt x="51" y="532"/>
                  <a:pt x="145" y="580"/>
                  <a:pt x="252" y="580"/>
                </a:cubicBezTo>
                <a:cubicBezTo>
                  <a:pt x="460" y="580"/>
                  <a:pt x="716" y="395"/>
                  <a:pt x="600" y="189"/>
                </a:cubicBezTo>
                <a:cubicBezTo>
                  <a:pt x="575" y="151"/>
                  <a:pt x="550" y="114"/>
                  <a:pt x="513" y="76"/>
                </a:cubicBezTo>
                <a:cubicBezTo>
                  <a:pt x="453" y="24"/>
                  <a:pt x="382" y="0"/>
                  <a:pt x="3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4" name="Google Shape;4164;p16"/>
          <p:cNvSpPr/>
          <p:nvPr/>
        </p:nvSpPr>
        <p:spPr>
          <a:xfrm rot="-10468820">
            <a:off x="11090626" y="-432796"/>
            <a:ext cx="49701" cy="38571"/>
          </a:xfrm>
          <a:custGeom>
            <a:avLst/>
            <a:gdLst/>
            <a:ahLst/>
            <a:cxnLst/>
            <a:rect l="l" t="t" r="r" b="b"/>
            <a:pathLst>
              <a:path w="808" h="627" extrusionOk="0">
                <a:moveTo>
                  <a:pt x="431" y="0"/>
                </a:moveTo>
                <a:cubicBezTo>
                  <a:pt x="142" y="0"/>
                  <a:pt x="1" y="366"/>
                  <a:pt x="236" y="554"/>
                </a:cubicBezTo>
                <a:cubicBezTo>
                  <a:pt x="299" y="604"/>
                  <a:pt x="367" y="626"/>
                  <a:pt x="433" y="626"/>
                </a:cubicBezTo>
                <a:cubicBezTo>
                  <a:pt x="632" y="626"/>
                  <a:pt x="808" y="429"/>
                  <a:pt x="723" y="204"/>
                </a:cubicBezTo>
                <a:cubicBezTo>
                  <a:pt x="686" y="92"/>
                  <a:pt x="586" y="29"/>
                  <a:pt x="486" y="4"/>
                </a:cubicBezTo>
                <a:cubicBezTo>
                  <a:pt x="467" y="1"/>
                  <a:pt x="449" y="0"/>
                  <a:pt x="43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5" name="Google Shape;4165;p16"/>
          <p:cNvSpPr/>
          <p:nvPr/>
        </p:nvSpPr>
        <p:spPr>
          <a:xfrm rot="-10468820">
            <a:off x="10990674" y="-411812"/>
            <a:ext cx="41951" cy="38877"/>
          </a:xfrm>
          <a:custGeom>
            <a:avLst/>
            <a:gdLst/>
            <a:ahLst/>
            <a:cxnLst/>
            <a:rect l="l" t="t" r="r" b="b"/>
            <a:pathLst>
              <a:path w="682" h="632" extrusionOk="0">
                <a:moveTo>
                  <a:pt x="350" y="1"/>
                </a:moveTo>
                <a:cubicBezTo>
                  <a:pt x="259" y="1"/>
                  <a:pt x="166" y="39"/>
                  <a:pt x="101" y="124"/>
                </a:cubicBezTo>
                <a:cubicBezTo>
                  <a:pt x="1" y="261"/>
                  <a:pt x="26" y="449"/>
                  <a:pt x="151" y="561"/>
                </a:cubicBezTo>
                <a:cubicBezTo>
                  <a:pt x="210" y="610"/>
                  <a:pt x="277" y="632"/>
                  <a:pt x="344" y="632"/>
                </a:cubicBezTo>
                <a:cubicBezTo>
                  <a:pt x="516" y="632"/>
                  <a:pt x="681" y="485"/>
                  <a:pt x="663" y="286"/>
                </a:cubicBezTo>
                <a:cubicBezTo>
                  <a:pt x="647" y="107"/>
                  <a:pt x="500" y="1"/>
                  <a:pt x="35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6" name="Google Shape;4166;p16"/>
          <p:cNvSpPr/>
          <p:nvPr/>
        </p:nvSpPr>
        <p:spPr>
          <a:xfrm rot="-10468820">
            <a:off x="11131384" y="-515916"/>
            <a:ext cx="48779" cy="37893"/>
          </a:xfrm>
          <a:custGeom>
            <a:avLst/>
            <a:gdLst/>
            <a:ahLst/>
            <a:cxnLst/>
            <a:rect l="l" t="t" r="r" b="b"/>
            <a:pathLst>
              <a:path w="793" h="616" extrusionOk="0">
                <a:moveTo>
                  <a:pt x="340" y="1"/>
                </a:moveTo>
                <a:cubicBezTo>
                  <a:pt x="251" y="1"/>
                  <a:pt x="164" y="39"/>
                  <a:pt x="100" y="110"/>
                </a:cubicBezTo>
                <a:cubicBezTo>
                  <a:pt x="0" y="247"/>
                  <a:pt x="25" y="435"/>
                  <a:pt x="150" y="547"/>
                </a:cubicBezTo>
                <a:cubicBezTo>
                  <a:pt x="194" y="596"/>
                  <a:pt x="245" y="616"/>
                  <a:pt x="298" y="616"/>
                </a:cubicBezTo>
                <a:cubicBezTo>
                  <a:pt x="532" y="616"/>
                  <a:pt x="793" y="215"/>
                  <a:pt x="538" y="72"/>
                </a:cubicBezTo>
                <a:cubicBezTo>
                  <a:pt x="478" y="24"/>
                  <a:pt x="409" y="1"/>
                  <a:pt x="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7" name="Google Shape;4167;p16"/>
          <p:cNvSpPr/>
          <p:nvPr/>
        </p:nvSpPr>
        <p:spPr>
          <a:xfrm rot="-10468820">
            <a:off x="10926995" y="-507588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1"/>
                </a:moveTo>
                <a:cubicBezTo>
                  <a:pt x="311" y="1"/>
                  <a:pt x="274" y="7"/>
                  <a:pt x="238" y="21"/>
                </a:cubicBezTo>
                <a:cubicBezTo>
                  <a:pt x="76" y="84"/>
                  <a:pt x="1" y="259"/>
                  <a:pt x="63" y="421"/>
                </a:cubicBezTo>
                <a:cubicBezTo>
                  <a:pt x="111" y="545"/>
                  <a:pt x="224" y="618"/>
                  <a:pt x="347" y="618"/>
                </a:cubicBezTo>
                <a:cubicBezTo>
                  <a:pt x="385" y="618"/>
                  <a:pt x="425" y="611"/>
                  <a:pt x="463" y="596"/>
                </a:cubicBezTo>
                <a:cubicBezTo>
                  <a:pt x="626" y="533"/>
                  <a:pt x="701" y="359"/>
                  <a:pt x="638" y="196"/>
                </a:cubicBezTo>
                <a:cubicBezTo>
                  <a:pt x="590" y="80"/>
                  <a:pt x="473" y="1"/>
                  <a:pt x="3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8" name="Google Shape;4168;p16"/>
          <p:cNvSpPr/>
          <p:nvPr/>
        </p:nvSpPr>
        <p:spPr>
          <a:xfrm rot="-10468820">
            <a:off x="10750838" y="-530077"/>
            <a:ext cx="45273" cy="39000"/>
          </a:xfrm>
          <a:custGeom>
            <a:avLst/>
            <a:gdLst/>
            <a:ahLst/>
            <a:cxnLst/>
            <a:rect l="l" t="t" r="r" b="b"/>
            <a:pathLst>
              <a:path w="736" h="634" extrusionOk="0">
                <a:moveTo>
                  <a:pt x="400" y="1"/>
                </a:moveTo>
                <a:cubicBezTo>
                  <a:pt x="184" y="1"/>
                  <a:pt x="1" y="233"/>
                  <a:pt x="125" y="472"/>
                </a:cubicBezTo>
                <a:cubicBezTo>
                  <a:pt x="186" y="584"/>
                  <a:pt x="289" y="633"/>
                  <a:pt x="391" y="633"/>
                </a:cubicBezTo>
                <a:cubicBezTo>
                  <a:pt x="564" y="633"/>
                  <a:pt x="736" y="496"/>
                  <a:pt x="712" y="285"/>
                </a:cubicBezTo>
                <a:cubicBezTo>
                  <a:pt x="700" y="260"/>
                  <a:pt x="700" y="235"/>
                  <a:pt x="687" y="210"/>
                </a:cubicBezTo>
                <a:cubicBezTo>
                  <a:pt x="675" y="147"/>
                  <a:pt x="637" y="110"/>
                  <a:pt x="600" y="72"/>
                </a:cubicBezTo>
                <a:cubicBezTo>
                  <a:pt x="536" y="22"/>
                  <a:pt x="466" y="1"/>
                  <a:pt x="40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9" name="Google Shape;4169;p16"/>
          <p:cNvSpPr/>
          <p:nvPr/>
        </p:nvSpPr>
        <p:spPr>
          <a:xfrm rot="-10468820">
            <a:off x="10845053" y="-459088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7" y="8"/>
                  <a:pt x="238" y="23"/>
                </a:cubicBezTo>
                <a:cubicBezTo>
                  <a:pt x="75" y="85"/>
                  <a:pt x="1" y="260"/>
                  <a:pt x="63" y="423"/>
                </a:cubicBezTo>
                <a:cubicBezTo>
                  <a:pt x="112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48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0" name="Google Shape;4170;p16"/>
          <p:cNvSpPr/>
          <p:nvPr/>
        </p:nvSpPr>
        <p:spPr>
          <a:xfrm rot="-10468820">
            <a:off x="11298039" y="-488937"/>
            <a:ext cx="46133" cy="34017"/>
          </a:xfrm>
          <a:custGeom>
            <a:avLst/>
            <a:gdLst/>
            <a:ahLst/>
            <a:cxnLst/>
            <a:rect l="l" t="t" r="r" b="b"/>
            <a:pathLst>
              <a:path w="750" h="553" extrusionOk="0">
                <a:moveTo>
                  <a:pt x="535" y="0"/>
                </a:moveTo>
                <a:cubicBezTo>
                  <a:pt x="308" y="0"/>
                  <a:pt x="1" y="312"/>
                  <a:pt x="231" y="487"/>
                </a:cubicBezTo>
                <a:cubicBezTo>
                  <a:pt x="293" y="532"/>
                  <a:pt x="361" y="552"/>
                  <a:pt x="425" y="552"/>
                </a:cubicBezTo>
                <a:cubicBezTo>
                  <a:pt x="597" y="552"/>
                  <a:pt x="749" y="412"/>
                  <a:pt x="731" y="212"/>
                </a:cubicBezTo>
                <a:cubicBezTo>
                  <a:pt x="731" y="187"/>
                  <a:pt x="731" y="162"/>
                  <a:pt x="719" y="137"/>
                </a:cubicBezTo>
                <a:cubicBezTo>
                  <a:pt x="686" y="39"/>
                  <a:pt x="616" y="0"/>
                  <a:pt x="53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1" name="Google Shape;4171;p16"/>
          <p:cNvSpPr/>
          <p:nvPr/>
        </p:nvSpPr>
        <p:spPr>
          <a:xfrm rot="-10468820">
            <a:off x="10850103" y="-564117"/>
            <a:ext cx="41336" cy="37524"/>
          </a:xfrm>
          <a:custGeom>
            <a:avLst/>
            <a:gdLst/>
            <a:ahLst/>
            <a:cxnLst/>
            <a:rect l="l" t="t" r="r" b="b"/>
            <a:pathLst>
              <a:path w="672" h="610" extrusionOk="0">
                <a:moveTo>
                  <a:pt x="324" y="1"/>
                </a:moveTo>
                <a:cubicBezTo>
                  <a:pt x="184" y="1"/>
                  <a:pt x="44" y="96"/>
                  <a:pt x="13" y="257"/>
                </a:cubicBezTo>
                <a:cubicBezTo>
                  <a:pt x="1" y="332"/>
                  <a:pt x="13" y="420"/>
                  <a:pt x="63" y="482"/>
                </a:cubicBezTo>
                <a:cubicBezTo>
                  <a:pt x="113" y="545"/>
                  <a:pt x="188" y="595"/>
                  <a:pt x="263" y="607"/>
                </a:cubicBezTo>
                <a:cubicBezTo>
                  <a:pt x="276" y="609"/>
                  <a:pt x="288" y="609"/>
                  <a:pt x="299" y="609"/>
                </a:cubicBezTo>
                <a:cubicBezTo>
                  <a:pt x="518" y="609"/>
                  <a:pt x="672" y="396"/>
                  <a:pt x="601" y="195"/>
                </a:cubicBezTo>
                <a:cubicBezTo>
                  <a:pt x="588" y="170"/>
                  <a:pt x="576" y="145"/>
                  <a:pt x="563" y="120"/>
                </a:cubicBezTo>
                <a:cubicBezTo>
                  <a:pt x="501" y="38"/>
                  <a:pt x="412" y="1"/>
                  <a:pt x="32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2" name="Google Shape;4172;p16"/>
          <p:cNvSpPr/>
          <p:nvPr/>
        </p:nvSpPr>
        <p:spPr>
          <a:xfrm rot="-10468820">
            <a:off x="11020116" y="-510334"/>
            <a:ext cx="46749" cy="38755"/>
          </a:xfrm>
          <a:custGeom>
            <a:avLst/>
            <a:gdLst/>
            <a:ahLst/>
            <a:cxnLst/>
            <a:rect l="l" t="t" r="r" b="b"/>
            <a:pathLst>
              <a:path w="760" h="630" extrusionOk="0">
                <a:moveTo>
                  <a:pt x="388" y="1"/>
                </a:moveTo>
                <a:cubicBezTo>
                  <a:pt x="285" y="1"/>
                  <a:pt x="183" y="51"/>
                  <a:pt x="126" y="153"/>
                </a:cubicBezTo>
                <a:cubicBezTo>
                  <a:pt x="1" y="340"/>
                  <a:pt x="126" y="590"/>
                  <a:pt x="351" y="627"/>
                </a:cubicBezTo>
                <a:cubicBezTo>
                  <a:pt x="363" y="629"/>
                  <a:pt x="375" y="629"/>
                  <a:pt x="387" y="629"/>
                </a:cubicBezTo>
                <a:cubicBezTo>
                  <a:pt x="605" y="629"/>
                  <a:pt x="759" y="417"/>
                  <a:pt x="688" y="215"/>
                </a:cubicBezTo>
                <a:cubicBezTo>
                  <a:pt x="676" y="178"/>
                  <a:pt x="663" y="165"/>
                  <a:pt x="651" y="140"/>
                </a:cubicBezTo>
                <a:cubicBezTo>
                  <a:pt x="589" y="48"/>
                  <a:pt x="488" y="1"/>
                  <a:pt x="3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3" name="Google Shape;4173;p16"/>
          <p:cNvSpPr/>
          <p:nvPr/>
        </p:nvSpPr>
        <p:spPr>
          <a:xfrm rot="-10468820">
            <a:off x="11202511" y="-451709"/>
            <a:ext cx="48287" cy="38632"/>
          </a:xfrm>
          <a:custGeom>
            <a:avLst/>
            <a:gdLst/>
            <a:ahLst/>
            <a:cxnLst/>
            <a:rect l="l" t="t" r="r" b="b"/>
            <a:pathLst>
              <a:path w="785" h="628" extrusionOk="0">
                <a:moveTo>
                  <a:pt x="406" y="1"/>
                </a:moveTo>
                <a:cubicBezTo>
                  <a:pt x="196" y="1"/>
                  <a:pt x="0" y="226"/>
                  <a:pt x="132" y="463"/>
                </a:cubicBezTo>
                <a:cubicBezTo>
                  <a:pt x="192" y="578"/>
                  <a:pt x="293" y="628"/>
                  <a:pt x="395" y="628"/>
                </a:cubicBezTo>
                <a:cubicBezTo>
                  <a:pt x="589" y="628"/>
                  <a:pt x="785" y="446"/>
                  <a:pt x="694" y="200"/>
                </a:cubicBezTo>
                <a:cubicBezTo>
                  <a:pt x="682" y="175"/>
                  <a:pt x="669" y="150"/>
                  <a:pt x="657" y="138"/>
                </a:cubicBezTo>
                <a:cubicBezTo>
                  <a:pt x="586" y="41"/>
                  <a:pt x="495" y="1"/>
                  <a:pt x="40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4" name="Google Shape;4174;p16"/>
          <p:cNvSpPr/>
          <p:nvPr/>
        </p:nvSpPr>
        <p:spPr>
          <a:xfrm rot="-10468820">
            <a:off x="10901310" y="-370756"/>
            <a:ext cx="44719" cy="38755"/>
          </a:xfrm>
          <a:custGeom>
            <a:avLst/>
            <a:gdLst/>
            <a:ahLst/>
            <a:cxnLst/>
            <a:rect l="l" t="t" r="r" b="b"/>
            <a:pathLst>
              <a:path w="727" h="630" extrusionOk="0">
                <a:moveTo>
                  <a:pt x="333" y="0"/>
                </a:moveTo>
                <a:cubicBezTo>
                  <a:pt x="185" y="0"/>
                  <a:pt x="37" y="104"/>
                  <a:pt x="13" y="274"/>
                </a:cubicBezTo>
                <a:cubicBezTo>
                  <a:pt x="1" y="349"/>
                  <a:pt x="26" y="437"/>
                  <a:pt x="76" y="499"/>
                </a:cubicBezTo>
                <a:cubicBezTo>
                  <a:pt x="113" y="562"/>
                  <a:pt x="188" y="612"/>
                  <a:pt x="276" y="624"/>
                </a:cubicBezTo>
                <a:cubicBezTo>
                  <a:pt x="296" y="628"/>
                  <a:pt x="315" y="629"/>
                  <a:pt x="334" y="629"/>
                </a:cubicBezTo>
                <a:cubicBezTo>
                  <a:pt x="576" y="629"/>
                  <a:pt x="726" y="344"/>
                  <a:pt x="576" y="124"/>
                </a:cubicBezTo>
                <a:cubicBezTo>
                  <a:pt x="514" y="39"/>
                  <a:pt x="424" y="0"/>
                  <a:pt x="33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5" name="Google Shape;4175;p16"/>
          <p:cNvSpPr/>
          <p:nvPr/>
        </p:nvSpPr>
        <p:spPr>
          <a:xfrm rot="-10468820">
            <a:off x="10733493" y="-425421"/>
            <a:ext cx="44780" cy="38877"/>
          </a:xfrm>
          <a:custGeom>
            <a:avLst/>
            <a:gdLst/>
            <a:ahLst/>
            <a:cxnLst/>
            <a:rect l="l" t="t" r="r" b="b"/>
            <a:pathLst>
              <a:path w="728" h="632" extrusionOk="0">
                <a:moveTo>
                  <a:pt x="316" y="1"/>
                </a:moveTo>
                <a:cubicBezTo>
                  <a:pt x="174" y="1"/>
                  <a:pt x="35" y="99"/>
                  <a:pt x="13" y="266"/>
                </a:cubicBezTo>
                <a:cubicBezTo>
                  <a:pt x="0" y="354"/>
                  <a:pt x="13" y="429"/>
                  <a:pt x="63" y="504"/>
                </a:cubicBezTo>
                <a:cubicBezTo>
                  <a:pt x="113" y="566"/>
                  <a:pt x="187" y="604"/>
                  <a:pt x="262" y="629"/>
                </a:cubicBezTo>
                <a:cubicBezTo>
                  <a:pt x="278" y="631"/>
                  <a:pt x="293" y="632"/>
                  <a:pt x="308" y="632"/>
                </a:cubicBezTo>
                <a:cubicBezTo>
                  <a:pt x="558" y="632"/>
                  <a:pt x="728" y="341"/>
                  <a:pt x="562" y="129"/>
                </a:cubicBezTo>
                <a:cubicBezTo>
                  <a:pt x="499" y="41"/>
                  <a:pt x="407" y="1"/>
                  <a:pt x="31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6" name="Google Shape;4176;p16"/>
          <p:cNvSpPr/>
          <p:nvPr/>
        </p:nvSpPr>
        <p:spPr>
          <a:xfrm rot="-10468820">
            <a:off x="11170313" y="-369352"/>
            <a:ext cx="46011" cy="33587"/>
          </a:xfrm>
          <a:custGeom>
            <a:avLst/>
            <a:gdLst/>
            <a:ahLst/>
            <a:cxnLst/>
            <a:rect l="l" t="t" r="r" b="b"/>
            <a:pathLst>
              <a:path w="748" h="546" extrusionOk="0">
                <a:moveTo>
                  <a:pt x="361" y="0"/>
                </a:moveTo>
                <a:cubicBezTo>
                  <a:pt x="181" y="0"/>
                  <a:pt x="1" y="153"/>
                  <a:pt x="49" y="378"/>
                </a:cubicBezTo>
                <a:cubicBezTo>
                  <a:pt x="74" y="497"/>
                  <a:pt x="170" y="545"/>
                  <a:pt x="278" y="545"/>
                </a:cubicBezTo>
                <a:cubicBezTo>
                  <a:pt x="489" y="545"/>
                  <a:pt x="748" y="360"/>
                  <a:pt x="624" y="154"/>
                </a:cubicBezTo>
                <a:cubicBezTo>
                  <a:pt x="562" y="47"/>
                  <a:pt x="461" y="0"/>
                  <a:pt x="3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7" name="Google Shape;4177;p16"/>
          <p:cNvSpPr/>
          <p:nvPr/>
        </p:nvSpPr>
        <p:spPr>
          <a:xfrm rot="-10468820">
            <a:off x="10483731" y="-529756"/>
            <a:ext cx="46749" cy="38693"/>
          </a:xfrm>
          <a:custGeom>
            <a:avLst/>
            <a:gdLst/>
            <a:ahLst/>
            <a:cxnLst/>
            <a:rect l="l" t="t" r="r" b="b"/>
            <a:pathLst>
              <a:path w="760" h="629" extrusionOk="0">
                <a:moveTo>
                  <a:pt x="389" y="0"/>
                </a:moveTo>
                <a:cubicBezTo>
                  <a:pt x="285" y="0"/>
                  <a:pt x="183" y="50"/>
                  <a:pt x="126" y="152"/>
                </a:cubicBezTo>
                <a:cubicBezTo>
                  <a:pt x="1" y="339"/>
                  <a:pt x="126" y="602"/>
                  <a:pt x="351" y="627"/>
                </a:cubicBezTo>
                <a:cubicBezTo>
                  <a:pt x="363" y="628"/>
                  <a:pt x="375" y="628"/>
                  <a:pt x="387" y="628"/>
                </a:cubicBezTo>
                <a:cubicBezTo>
                  <a:pt x="606" y="628"/>
                  <a:pt x="759" y="416"/>
                  <a:pt x="688" y="214"/>
                </a:cubicBezTo>
                <a:cubicBezTo>
                  <a:pt x="676" y="189"/>
                  <a:pt x="663" y="164"/>
                  <a:pt x="651" y="139"/>
                </a:cubicBezTo>
                <a:cubicBezTo>
                  <a:pt x="589" y="47"/>
                  <a:pt x="489" y="0"/>
                  <a:pt x="3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8" name="Google Shape;4178;p16"/>
          <p:cNvSpPr/>
          <p:nvPr/>
        </p:nvSpPr>
        <p:spPr>
          <a:xfrm rot="-10468820">
            <a:off x="10451440" y="-429972"/>
            <a:ext cx="40536" cy="38877"/>
          </a:xfrm>
          <a:custGeom>
            <a:avLst/>
            <a:gdLst/>
            <a:ahLst/>
            <a:cxnLst/>
            <a:rect l="l" t="t" r="r" b="b"/>
            <a:pathLst>
              <a:path w="659" h="632" extrusionOk="0">
                <a:moveTo>
                  <a:pt x="349" y="1"/>
                </a:moveTo>
                <a:cubicBezTo>
                  <a:pt x="206" y="1"/>
                  <a:pt x="61" y="96"/>
                  <a:pt x="34" y="275"/>
                </a:cubicBezTo>
                <a:cubicBezTo>
                  <a:pt x="0" y="484"/>
                  <a:pt x="168" y="631"/>
                  <a:pt x="343" y="631"/>
                </a:cubicBezTo>
                <a:cubicBezTo>
                  <a:pt x="429" y="631"/>
                  <a:pt x="517" y="595"/>
                  <a:pt x="584" y="513"/>
                </a:cubicBezTo>
                <a:cubicBezTo>
                  <a:pt x="634" y="450"/>
                  <a:pt x="659" y="363"/>
                  <a:pt x="659" y="288"/>
                </a:cubicBezTo>
                <a:cubicBezTo>
                  <a:pt x="646" y="263"/>
                  <a:pt x="646" y="225"/>
                  <a:pt x="634" y="200"/>
                </a:cubicBezTo>
                <a:cubicBezTo>
                  <a:pt x="583" y="65"/>
                  <a:pt x="466" y="1"/>
                  <a:pt x="34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9" name="Google Shape;4179;p16"/>
          <p:cNvSpPr/>
          <p:nvPr/>
        </p:nvSpPr>
        <p:spPr>
          <a:xfrm rot="-10468820">
            <a:off x="10354406" y="-436594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5" y="1"/>
                </a:moveTo>
                <a:cubicBezTo>
                  <a:pt x="282" y="1"/>
                  <a:pt x="177" y="51"/>
                  <a:pt x="113" y="148"/>
                </a:cubicBezTo>
                <a:cubicBezTo>
                  <a:pt x="0" y="348"/>
                  <a:pt x="125" y="597"/>
                  <a:pt x="350" y="622"/>
                </a:cubicBezTo>
                <a:cubicBezTo>
                  <a:pt x="367" y="625"/>
                  <a:pt x="384" y="627"/>
                  <a:pt x="400" y="627"/>
                </a:cubicBezTo>
                <a:cubicBezTo>
                  <a:pt x="602" y="627"/>
                  <a:pt x="756" y="418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7" y="45"/>
                  <a:pt x="482" y="1"/>
                  <a:pt x="38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0" name="Google Shape;4180;p16"/>
          <p:cNvSpPr/>
          <p:nvPr/>
        </p:nvSpPr>
        <p:spPr>
          <a:xfrm rot="-10468820">
            <a:off x="10540719" y="-345681"/>
            <a:ext cx="43551" cy="35740"/>
          </a:xfrm>
          <a:custGeom>
            <a:avLst/>
            <a:gdLst/>
            <a:ahLst/>
            <a:cxnLst/>
            <a:rect l="l" t="t" r="r" b="b"/>
            <a:pathLst>
              <a:path w="708" h="581" extrusionOk="0">
                <a:moveTo>
                  <a:pt x="370" y="1"/>
                </a:moveTo>
                <a:cubicBezTo>
                  <a:pt x="280" y="1"/>
                  <a:pt x="190" y="42"/>
                  <a:pt x="132" y="121"/>
                </a:cubicBezTo>
                <a:cubicBezTo>
                  <a:pt x="1" y="347"/>
                  <a:pt x="188" y="580"/>
                  <a:pt x="400" y="580"/>
                </a:cubicBezTo>
                <a:cubicBezTo>
                  <a:pt x="470" y="580"/>
                  <a:pt x="542" y="555"/>
                  <a:pt x="607" y="496"/>
                </a:cubicBezTo>
                <a:cubicBezTo>
                  <a:pt x="707" y="371"/>
                  <a:pt x="695" y="171"/>
                  <a:pt x="557" y="71"/>
                </a:cubicBezTo>
                <a:cubicBezTo>
                  <a:pt x="504" y="24"/>
                  <a:pt x="437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1" name="Google Shape;4181;p16"/>
          <p:cNvSpPr/>
          <p:nvPr/>
        </p:nvSpPr>
        <p:spPr>
          <a:xfrm rot="-10468820">
            <a:off x="10570554" y="-566593"/>
            <a:ext cx="46933" cy="37032"/>
          </a:xfrm>
          <a:custGeom>
            <a:avLst/>
            <a:gdLst/>
            <a:ahLst/>
            <a:cxnLst/>
            <a:rect l="l" t="t" r="r" b="b"/>
            <a:pathLst>
              <a:path w="763" h="602" extrusionOk="0">
                <a:moveTo>
                  <a:pt x="252" y="0"/>
                </a:moveTo>
                <a:cubicBezTo>
                  <a:pt x="181" y="0"/>
                  <a:pt x="117" y="31"/>
                  <a:pt x="75" y="105"/>
                </a:cubicBezTo>
                <a:cubicBezTo>
                  <a:pt x="25" y="167"/>
                  <a:pt x="0" y="255"/>
                  <a:pt x="13" y="330"/>
                </a:cubicBezTo>
                <a:cubicBezTo>
                  <a:pt x="36" y="503"/>
                  <a:pt x="178" y="601"/>
                  <a:pt x="324" y="601"/>
                </a:cubicBezTo>
                <a:cubicBezTo>
                  <a:pt x="410" y="601"/>
                  <a:pt x="498" y="567"/>
                  <a:pt x="563" y="492"/>
                </a:cubicBezTo>
                <a:cubicBezTo>
                  <a:pt x="763" y="311"/>
                  <a:pt x="477" y="0"/>
                  <a:pt x="2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2" name="Google Shape;4182;p16"/>
          <p:cNvSpPr/>
          <p:nvPr/>
        </p:nvSpPr>
        <p:spPr>
          <a:xfrm rot="-10468820">
            <a:off x="10652940" y="-503385"/>
            <a:ext cx="47979" cy="38324"/>
          </a:xfrm>
          <a:custGeom>
            <a:avLst/>
            <a:gdLst/>
            <a:ahLst/>
            <a:cxnLst/>
            <a:rect l="l" t="t" r="r" b="b"/>
            <a:pathLst>
              <a:path w="780" h="623" extrusionOk="0">
                <a:moveTo>
                  <a:pt x="385" y="0"/>
                </a:moveTo>
                <a:cubicBezTo>
                  <a:pt x="282" y="0"/>
                  <a:pt x="178" y="54"/>
                  <a:pt x="113" y="157"/>
                </a:cubicBezTo>
                <a:cubicBezTo>
                  <a:pt x="1" y="344"/>
                  <a:pt x="126" y="594"/>
                  <a:pt x="351" y="619"/>
                </a:cubicBezTo>
                <a:cubicBezTo>
                  <a:pt x="366" y="621"/>
                  <a:pt x="381" y="622"/>
                  <a:pt x="395" y="622"/>
                </a:cubicBezTo>
                <a:cubicBezTo>
                  <a:pt x="632" y="622"/>
                  <a:pt x="779" y="344"/>
                  <a:pt x="638" y="144"/>
                </a:cubicBezTo>
                <a:cubicBezTo>
                  <a:pt x="577" y="47"/>
                  <a:pt x="482" y="0"/>
                  <a:pt x="38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3" name="Google Shape;4183;p16"/>
          <p:cNvSpPr/>
          <p:nvPr/>
        </p:nvSpPr>
        <p:spPr>
          <a:xfrm rot="-10468820">
            <a:off x="10633627" y="-402701"/>
            <a:ext cx="42136" cy="38016"/>
          </a:xfrm>
          <a:custGeom>
            <a:avLst/>
            <a:gdLst/>
            <a:ahLst/>
            <a:cxnLst/>
            <a:rect l="l" t="t" r="r" b="b"/>
            <a:pathLst>
              <a:path w="685" h="618" extrusionOk="0">
                <a:moveTo>
                  <a:pt x="327" y="0"/>
                </a:moveTo>
                <a:cubicBezTo>
                  <a:pt x="174" y="0"/>
                  <a:pt x="48" y="107"/>
                  <a:pt x="26" y="266"/>
                </a:cubicBezTo>
                <a:cubicBezTo>
                  <a:pt x="1" y="429"/>
                  <a:pt x="113" y="591"/>
                  <a:pt x="276" y="616"/>
                </a:cubicBezTo>
                <a:cubicBezTo>
                  <a:pt x="288" y="617"/>
                  <a:pt x="300" y="618"/>
                  <a:pt x="312" y="618"/>
                </a:cubicBezTo>
                <a:cubicBezTo>
                  <a:pt x="530" y="618"/>
                  <a:pt x="684" y="405"/>
                  <a:pt x="613" y="204"/>
                </a:cubicBezTo>
                <a:cubicBezTo>
                  <a:pt x="600" y="179"/>
                  <a:pt x="588" y="154"/>
                  <a:pt x="575" y="129"/>
                </a:cubicBezTo>
                <a:cubicBezTo>
                  <a:pt x="525" y="66"/>
                  <a:pt x="451" y="16"/>
                  <a:pt x="376" y="4"/>
                </a:cubicBezTo>
                <a:cubicBezTo>
                  <a:pt x="359" y="1"/>
                  <a:pt x="343" y="0"/>
                  <a:pt x="32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4" name="Google Shape;4184;p16"/>
          <p:cNvSpPr/>
          <p:nvPr/>
        </p:nvSpPr>
        <p:spPr>
          <a:xfrm rot="-10468820">
            <a:off x="10253588" y="-396080"/>
            <a:ext cx="46933" cy="38571"/>
          </a:xfrm>
          <a:custGeom>
            <a:avLst/>
            <a:gdLst/>
            <a:ahLst/>
            <a:cxnLst/>
            <a:rect l="l" t="t" r="r" b="b"/>
            <a:pathLst>
              <a:path w="763" h="627" extrusionOk="0">
                <a:moveTo>
                  <a:pt x="415" y="1"/>
                </a:moveTo>
                <a:cubicBezTo>
                  <a:pt x="352" y="1"/>
                  <a:pt x="286" y="19"/>
                  <a:pt x="225" y="61"/>
                </a:cubicBezTo>
                <a:cubicBezTo>
                  <a:pt x="1" y="223"/>
                  <a:pt x="88" y="586"/>
                  <a:pt x="375" y="623"/>
                </a:cubicBezTo>
                <a:cubicBezTo>
                  <a:pt x="391" y="626"/>
                  <a:pt x="406" y="627"/>
                  <a:pt x="421" y="627"/>
                </a:cubicBezTo>
                <a:cubicBezTo>
                  <a:pt x="567" y="627"/>
                  <a:pt x="703" y="521"/>
                  <a:pt x="725" y="373"/>
                </a:cubicBezTo>
                <a:cubicBezTo>
                  <a:pt x="763" y="159"/>
                  <a:pt x="599" y="1"/>
                  <a:pt x="41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5" name="Google Shape;4185;p16"/>
          <p:cNvSpPr/>
          <p:nvPr/>
        </p:nvSpPr>
        <p:spPr>
          <a:xfrm rot="-10468820">
            <a:off x="10392342" y="-529468"/>
            <a:ext cx="43735" cy="39000"/>
          </a:xfrm>
          <a:custGeom>
            <a:avLst/>
            <a:gdLst/>
            <a:ahLst/>
            <a:cxnLst/>
            <a:rect l="l" t="t" r="r" b="b"/>
            <a:pathLst>
              <a:path w="711" h="634" extrusionOk="0">
                <a:moveTo>
                  <a:pt x="347" y="0"/>
                </a:moveTo>
                <a:cubicBezTo>
                  <a:pt x="206" y="0"/>
                  <a:pt x="67" y="95"/>
                  <a:pt x="36" y="257"/>
                </a:cubicBezTo>
                <a:cubicBezTo>
                  <a:pt x="1" y="456"/>
                  <a:pt x="142" y="634"/>
                  <a:pt x="336" y="634"/>
                </a:cubicBezTo>
                <a:cubicBezTo>
                  <a:pt x="348" y="634"/>
                  <a:pt x="361" y="633"/>
                  <a:pt x="373" y="632"/>
                </a:cubicBezTo>
                <a:cubicBezTo>
                  <a:pt x="586" y="607"/>
                  <a:pt x="711" y="382"/>
                  <a:pt x="623" y="194"/>
                </a:cubicBezTo>
                <a:cubicBezTo>
                  <a:pt x="623" y="169"/>
                  <a:pt x="611" y="144"/>
                  <a:pt x="586" y="119"/>
                </a:cubicBezTo>
                <a:cubicBezTo>
                  <a:pt x="523" y="37"/>
                  <a:pt x="435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6" name="Google Shape;4186;p16"/>
          <p:cNvSpPr/>
          <p:nvPr/>
        </p:nvSpPr>
        <p:spPr>
          <a:xfrm rot="-10468820">
            <a:off x="10550191" y="-463523"/>
            <a:ext cx="44043" cy="34633"/>
          </a:xfrm>
          <a:custGeom>
            <a:avLst/>
            <a:gdLst/>
            <a:ahLst/>
            <a:cxnLst/>
            <a:rect l="l" t="t" r="r" b="b"/>
            <a:pathLst>
              <a:path w="716" h="563" extrusionOk="0">
                <a:moveTo>
                  <a:pt x="395" y="1"/>
                </a:moveTo>
                <a:cubicBezTo>
                  <a:pt x="188" y="1"/>
                  <a:pt x="1" y="225"/>
                  <a:pt x="121" y="456"/>
                </a:cubicBezTo>
                <a:cubicBezTo>
                  <a:pt x="184" y="531"/>
                  <a:pt x="266" y="563"/>
                  <a:pt x="347" y="563"/>
                </a:cubicBezTo>
                <a:cubicBezTo>
                  <a:pt x="534" y="563"/>
                  <a:pt x="716" y="387"/>
                  <a:pt x="646" y="168"/>
                </a:cubicBezTo>
                <a:cubicBezTo>
                  <a:pt x="646" y="143"/>
                  <a:pt x="633" y="118"/>
                  <a:pt x="608" y="93"/>
                </a:cubicBezTo>
                <a:cubicBezTo>
                  <a:pt x="543" y="28"/>
                  <a:pt x="468" y="1"/>
                  <a:pt x="3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7" name="Google Shape;4187;p16"/>
          <p:cNvSpPr/>
          <p:nvPr/>
        </p:nvSpPr>
        <p:spPr>
          <a:xfrm rot="-10468820">
            <a:off x="12388510" y="-415124"/>
            <a:ext cx="38445" cy="37463"/>
          </a:xfrm>
          <a:custGeom>
            <a:avLst/>
            <a:gdLst/>
            <a:ahLst/>
            <a:cxnLst/>
            <a:rect l="l" t="t" r="r" b="b"/>
            <a:pathLst>
              <a:path w="625" h="609" extrusionOk="0">
                <a:moveTo>
                  <a:pt x="317" y="1"/>
                </a:moveTo>
                <a:cubicBezTo>
                  <a:pt x="225" y="1"/>
                  <a:pt x="133" y="40"/>
                  <a:pt x="75" y="112"/>
                </a:cubicBezTo>
                <a:cubicBezTo>
                  <a:pt x="25" y="175"/>
                  <a:pt x="0" y="262"/>
                  <a:pt x="0" y="337"/>
                </a:cubicBezTo>
                <a:cubicBezTo>
                  <a:pt x="31" y="510"/>
                  <a:pt x="171" y="609"/>
                  <a:pt x="314" y="609"/>
                </a:cubicBezTo>
                <a:cubicBezTo>
                  <a:pt x="399" y="609"/>
                  <a:pt x="485" y="574"/>
                  <a:pt x="550" y="500"/>
                </a:cubicBezTo>
                <a:cubicBezTo>
                  <a:pt x="600" y="437"/>
                  <a:pt x="625" y="350"/>
                  <a:pt x="612" y="275"/>
                </a:cubicBezTo>
                <a:cubicBezTo>
                  <a:pt x="612" y="250"/>
                  <a:pt x="612" y="225"/>
                  <a:pt x="600" y="200"/>
                </a:cubicBezTo>
                <a:cubicBezTo>
                  <a:pt x="575" y="137"/>
                  <a:pt x="550" y="100"/>
                  <a:pt x="500" y="62"/>
                </a:cubicBezTo>
                <a:cubicBezTo>
                  <a:pt x="448" y="21"/>
                  <a:pt x="383" y="1"/>
                  <a:pt x="31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8" name="Google Shape;4188;p16"/>
          <p:cNvSpPr/>
          <p:nvPr/>
        </p:nvSpPr>
        <p:spPr>
          <a:xfrm rot="-10468820">
            <a:off x="12291462" y="-422260"/>
            <a:ext cx="46564" cy="38571"/>
          </a:xfrm>
          <a:custGeom>
            <a:avLst/>
            <a:gdLst/>
            <a:ahLst/>
            <a:cxnLst/>
            <a:rect l="l" t="t" r="r" b="b"/>
            <a:pathLst>
              <a:path w="757" h="627" extrusionOk="0">
                <a:moveTo>
                  <a:pt x="386" y="1"/>
                </a:moveTo>
                <a:cubicBezTo>
                  <a:pt x="282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7" y="626"/>
                  <a:pt x="384" y="627"/>
                  <a:pt x="400" y="627"/>
                </a:cubicBezTo>
                <a:cubicBezTo>
                  <a:pt x="602" y="627"/>
                  <a:pt x="756" y="419"/>
                  <a:pt x="675" y="210"/>
                </a:cubicBezTo>
                <a:cubicBezTo>
                  <a:pt x="675" y="185"/>
                  <a:pt x="663" y="160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9" name="Google Shape;4189;p16"/>
          <p:cNvSpPr/>
          <p:nvPr/>
        </p:nvSpPr>
        <p:spPr>
          <a:xfrm rot="-10468820">
            <a:off x="12090891" y="-347963"/>
            <a:ext cx="45335" cy="38877"/>
          </a:xfrm>
          <a:custGeom>
            <a:avLst/>
            <a:gdLst/>
            <a:ahLst/>
            <a:cxnLst/>
            <a:rect l="l" t="t" r="r" b="b"/>
            <a:pathLst>
              <a:path w="737" h="632" extrusionOk="0">
                <a:moveTo>
                  <a:pt x="410" y="0"/>
                </a:moveTo>
                <a:cubicBezTo>
                  <a:pt x="195" y="0"/>
                  <a:pt x="1" y="239"/>
                  <a:pt x="126" y="470"/>
                </a:cubicBezTo>
                <a:cubicBezTo>
                  <a:pt x="187" y="582"/>
                  <a:pt x="289" y="632"/>
                  <a:pt x="392" y="632"/>
                </a:cubicBezTo>
                <a:cubicBezTo>
                  <a:pt x="564" y="632"/>
                  <a:pt x="737" y="494"/>
                  <a:pt x="713" y="283"/>
                </a:cubicBezTo>
                <a:cubicBezTo>
                  <a:pt x="713" y="258"/>
                  <a:pt x="701" y="233"/>
                  <a:pt x="701" y="208"/>
                </a:cubicBezTo>
                <a:cubicBezTo>
                  <a:pt x="676" y="158"/>
                  <a:pt x="638" y="108"/>
                  <a:pt x="601" y="70"/>
                </a:cubicBezTo>
                <a:cubicBezTo>
                  <a:pt x="541" y="22"/>
                  <a:pt x="474" y="0"/>
                  <a:pt x="4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0" name="Google Shape;4190;p16"/>
          <p:cNvSpPr/>
          <p:nvPr/>
        </p:nvSpPr>
        <p:spPr>
          <a:xfrm rot="-10468820">
            <a:off x="12115200" y="-440523"/>
            <a:ext cx="43120" cy="38077"/>
          </a:xfrm>
          <a:custGeom>
            <a:avLst/>
            <a:gdLst/>
            <a:ahLst/>
            <a:cxnLst/>
            <a:rect l="l" t="t" r="r" b="b"/>
            <a:pathLst>
              <a:path w="701" h="619" extrusionOk="0">
                <a:moveTo>
                  <a:pt x="354" y="1"/>
                </a:moveTo>
                <a:cubicBezTo>
                  <a:pt x="316" y="1"/>
                  <a:pt x="276" y="8"/>
                  <a:pt x="238" y="23"/>
                </a:cubicBezTo>
                <a:cubicBezTo>
                  <a:pt x="75" y="85"/>
                  <a:pt x="0" y="260"/>
                  <a:pt x="63" y="423"/>
                </a:cubicBezTo>
                <a:cubicBezTo>
                  <a:pt x="111" y="539"/>
                  <a:pt x="228" y="618"/>
                  <a:pt x="354" y="618"/>
                </a:cubicBezTo>
                <a:cubicBezTo>
                  <a:pt x="390" y="618"/>
                  <a:pt x="427" y="612"/>
                  <a:pt x="463" y="598"/>
                </a:cubicBezTo>
                <a:cubicBezTo>
                  <a:pt x="613" y="535"/>
                  <a:pt x="700" y="360"/>
                  <a:pt x="638" y="198"/>
                </a:cubicBezTo>
                <a:cubicBezTo>
                  <a:pt x="590" y="74"/>
                  <a:pt x="477" y="1"/>
                  <a:pt x="35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1" name="Google Shape;4191;p16"/>
          <p:cNvSpPr/>
          <p:nvPr/>
        </p:nvSpPr>
        <p:spPr>
          <a:xfrm rot="-10468820">
            <a:off x="12186743" y="-382355"/>
            <a:ext cx="44719" cy="38571"/>
          </a:xfrm>
          <a:custGeom>
            <a:avLst/>
            <a:gdLst/>
            <a:ahLst/>
            <a:cxnLst/>
            <a:rect l="l" t="t" r="r" b="b"/>
            <a:pathLst>
              <a:path w="727" h="627" extrusionOk="0">
                <a:moveTo>
                  <a:pt x="327" y="1"/>
                </a:moveTo>
                <a:cubicBezTo>
                  <a:pt x="181" y="1"/>
                  <a:pt x="36" y="103"/>
                  <a:pt x="13" y="272"/>
                </a:cubicBezTo>
                <a:cubicBezTo>
                  <a:pt x="1" y="347"/>
                  <a:pt x="26" y="434"/>
                  <a:pt x="63" y="496"/>
                </a:cubicBezTo>
                <a:cubicBezTo>
                  <a:pt x="113" y="559"/>
                  <a:pt x="188" y="609"/>
                  <a:pt x="276" y="621"/>
                </a:cubicBezTo>
                <a:cubicBezTo>
                  <a:pt x="296" y="625"/>
                  <a:pt x="315" y="627"/>
                  <a:pt x="334" y="627"/>
                </a:cubicBezTo>
                <a:cubicBezTo>
                  <a:pt x="576" y="627"/>
                  <a:pt x="726" y="343"/>
                  <a:pt x="576" y="134"/>
                </a:cubicBezTo>
                <a:cubicBezTo>
                  <a:pt x="513" y="42"/>
                  <a:pt x="419" y="1"/>
                  <a:pt x="32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2" name="Google Shape;4192;p16"/>
          <p:cNvSpPr/>
          <p:nvPr/>
        </p:nvSpPr>
        <p:spPr>
          <a:xfrm rot="-10468820">
            <a:off x="12014544" y="-437218"/>
            <a:ext cx="46933" cy="37771"/>
          </a:xfrm>
          <a:custGeom>
            <a:avLst/>
            <a:gdLst/>
            <a:ahLst/>
            <a:cxnLst/>
            <a:rect l="l" t="t" r="r" b="b"/>
            <a:pathLst>
              <a:path w="763" h="614" extrusionOk="0">
                <a:moveTo>
                  <a:pt x="400" y="1"/>
                </a:moveTo>
                <a:cubicBezTo>
                  <a:pt x="50" y="38"/>
                  <a:pt x="0" y="513"/>
                  <a:pt x="338" y="613"/>
                </a:cubicBezTo>
                <a:cubicBezTo>
                  <a:pt x="688" y="613"/>
                  <a:pt x="763" y="113"/>
                  <a:pt x="42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3" name="Google Shape;4193;p16"/>
          <p:cNvSpPr/>
          <p:nvPr/>
        </p:nvSpPr>
        <p:spPr>
          <a:xfrm rot="-10468820">
            <a:off x="11760351" y="-442105"/>
            <a:ext cx="41397" cy="37340"/>
          </a:xfrm>
          <a:custGeom>
            <a:avLst/>
            <a:gdLst/>
            <a:ahLst/>
            <a:cxnLst/>
            <a:rect l="l" t="t" r="r" b="b"/>
            <a:pathLst>
              <a:path w="673" h="607" extrusionOk="0">
                <a:moveTo>
                  <a:pt x="352" y="1"/>
                </a:moveTo>
                <a:cubicBezTo>
                  <a:pt x="265" y="1"/>
                  <a:pt x="177" y="38"/>
                  <a:pt x="113" y="117"/>
                </a:cubicBezTo>
                <a:cubicBezTo>
                  <a:pt x="1" y="242"/>
                  <a:pt x="26" y="442"/>
                  <a:pt x="163" y="542"/>
                </a:cubicBezTo>
                <a:cubicBezTo>
                  <a:pt x="222" y="587"/>
                  <a:pt x="287" y="607"/>
                  <a:pt x="351" y="607"/>
                </a:cubicBezTo>
                <a:cubicBezTo>
                  <a:pt x="518" y="607"/>
                  <a:pt x="672" y="469"/>
                  <a:pt x="663" y="279"/>
                </a:cubicBezTo>
                <a:cubicBezTo>
                  <a:pt x="651" y="242"/>
                  <a:pt x="651" y="217"/>
                  <a:pt x="638" y="192"/>
                </a:cubicBezTo>
                <a:cubicBezTo>
                  <a:pt x="588" y="69"/>
                  <a:pt x="471" y="1"/>
                  <a:pt x="35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4" name="Google Shape;4194;p16"/>
          <p:cNvSpPr/>
          <p:nvPr/>
        </p:nvSpPr>
        <p:spPr>
          <a:xfrm rot="-10468820">
            <a:off x="11651388" y="-398306"/>
            <a:ext cx="47979" cy="38508"/>
          </a:xfrm>
          <a:custGeom>
            <a:avLst/>
            <a:gdLst/>
            <a:ahLst/>
            <a:cxnLst/>
            <a:rect l="l" t="t" r="r" b="b"/>
            <a:pathLst>
              <a:path w="780" h="626" extrusionOk="0">
                <a:moveTo>
                  <a:pt x="386" y="1"/>
                </a:moveTo>
                <a:cubicBezTo>
                  <a:pt x="283" y="1"/>
                  <a:pt x="178" y="51"/>
                  <a:pt x="113" y="148"/>
                </a:cubicBezTo>
                <a:cubicBezTo>
                  <a:pt x="1" y="348"/>
                  <a:pt x="126" y="598"/>
                  <a:pt x="351" y="623"/>
                </a:cubicBezTo>
                <a:cubicBezTo>
                  <a:pt x="366" y="625"/>
                  <a:pt x="381" y="626"/>
                  <a:pt x="395" y="626"/>
                </a:cubicBezTo>
                <a:cubicBezTo>
                  <a:pt x="632" y="626"/>
                  <a:pt x="780" y="347"/>
                  <a:pt x="638" y="135"/>
                </a:cubicBezTo>
                <a:cubicBezTo>
                  <a:pt x="578" y="45"/>
                  <a:pt x="482" y="1"/>
                  <a:pt x="38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5" name="Google Shape;4195;p16"/>
          <p:cNvSpPr/>
          <p:nvPr/>
        </p:nvSpPr>
        <p:spPr>
          <a:xfrm rot="-10468820">
            <a:off x="11822115" y="-348380"/>
            <a:ext cx="48901" cy="38877"/>
          </a:xfrm>
          <a:custGeom>
            <a:avLst/>
            <a:gdLst/>
            <a:ahLst/>
            <a:cxnLst/>
            <a:rect l="l" t="t" r="r" b="b"/>
            <a:pathLst>
              <a:path w="795" h="632" extrusionOk="0">
                <a:moveTo>
                  <a:pt x="414" y="0"/>
                </a:moveTo>
                <a:cubicBezTo>
                  <a:pt x="204" y="0"/>
                  <a:pt x="1" y="222"/>
                  <a:pt x="133" y="469"/>
                </a:cubicBezTo>
                <a:cubicBezTo>
                  <a:pt x="196" y="583"/>
                  <a:pt x="298" y="631"/>
                  <a:pt x="400" y="631"/>
                </a:cubicBezTo>
                <a:cubicBezTo>
                  <a:pt x="598" y="631"/>
                  <a:pt x="794" y="446"/>
                  <a:pt x="695" y="206"/>
                </a:cubicBezTo>
                <a:cubicBezTo>
                  <a:pt x="695" y="181"/>
                  <a:pt x="683" y="156"/>
                  <a:pt x="658" y="131"/>
                </a:cubicBezTo>
                <a:cubicBezTo>
                  <a:pt x="591" y="39"/>
                  <a:pt x="502" y="0"/>
                  <a:pt x="4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6" name="Google Shape;4196;p16"/>
          <p:cNvSpPr/>
          <p:nvPr/>
        </p:nvSpPr>
        <p:spPr>
          <a:xfrm rot="-10468820">
            <a:off x="11445921" y="-353361"/>
            <a:ext cx="46627" cy="33895"/>
          </a:xfrm>
          <a:custGeom>
            <a:avLst/>
            <a:gdLst/>
            <a:ahLst/>
            <a:cxnLst/>
            <a:rect l="l" t="t" r="r" b="b"/>
            <a:pathLst>
              <a:path w="758" h="551" extrusionOk="0">
                <a:moveTo>
                  <a:pt x="540" y="0"/>
                </a:moveTo>
                <a:cubicBezTo>
                  <a:pt x="312" y="0"/>
                  <a:pt x="1" y="319"/>
                  <a:pt x="233" y="485"/>
                </a:cubicBezTo>
                <a:cubicBezTo>
                  <a:pt x="292" y="529"/>
                  <a:pt x="361" y="551"/>
                  <a:pt x="430" y="551"/>
                </a:cubicBezTo>
                <a:cubicBezTo>
                  <a:pt x="519" y="551"/>
                  <a:pt x="606" y="513"/>
                  <a:pt x="670" y="435"/>
                </a:cubicBezTo>
                <a:lnTo>
                  <a:pt x="670" y="448"/>
                </a:lnTo>
                <a:cubicBezTo>
                  <a:pt x="745" y="360"/>
                  <a:pt x="757" y="235"/>
                  <a:pt x="720" y="135"/>
                </a:cubicBezTo>
                <a:cubicBezTo>
                  <a:pt x="688" y="39"/>
                  <a:pt x="619" y="0"/>
                  <a:pt x="54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7" name="Google Shape;4197;p16"/>
          <p:cNvSpPr/>
          <p:nvPr/>
        </p:nvSpPr>
        <p:spPr>
          <a:xfrm rot="-10468820">
            <a:off x="11918430" y="-383973"/>
            <a:ext cx="45765" cy="33833"/>
          </a:xfrm>
          <a:custGeom>
            <a:avLst/>
            <a:gdLst/>
            <a:ahLst/>
            <a:cxnLst/>
            <a:rect l="l" t="t" r="r" b="b"/>
            <a:pathLst>
              <a:path w="744" h="550" extrusionOk="0">
                <a:moveTo>
                  <a:pt x="535" y="1"/>
                </a:moveTo>
                <a:cubicBezTo>
                  <a:pt x="308" y="1"/>
                  <a:pt x="0" y="312"/>
                  <a:pt x="231" y="488"/>
                </a:cubicBezTo>
                <a:cubicBezTo>
                  <a:pt x="288" y="529"/>
                  <a:pt x="355" y="549"/>
                  <a:pt x="420" y="549"/>
                </a:cubicBezTo>
                <a:cubicBezTo>
                  <a:pt x="512" y="549"/>
                  <a:pt x="603" y="510"/>
                  <a:pt x="668" y="438"/>
                </a:cubicBezTo>
                <a:cubicBezTo>
                  <a:pt x="718" y="375"/>
                  <a:pt x="743" y="288"/>
                  <a:pt x="731" y="213"/>
                </a:cubicBezTo>
                <a:cubicBezTo>
                  <a:pt x="731" y="188"/>
                  <a:pt x="731" y="163"/>
                  <a:pt x="718" y="138"/>
                </a:cubicBezTo>
                <a:cubicBezTo>
                  <a:pt x="686" y="40"/>
                  <a:pt x="615" y="1"/>
                  <a:pt x="53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8" name="Google Shape;4198;p16"/>
          <p:cNvSpPr/>
          <p:nvPr/>
        </p:nvSpPr>
        <p:spPr>
          <a:xfrm rot="-10468820">
            <a:off x="11846708" y="-457015"/>
            <a:ext cx="42136" cy="38571"/>
          </a:xfrm>
          <a:custGeom>
            <a:avLst/>
            <a:gdLst/>
            <a:ahLst/>
            <a:cxnLst/>
            <a:rect l="l" t="t" r="r" b="b"/>
            <a:pathLst>
              <a:path w="685" h="627" extrusionOk="0">
                <a:moveTo>
                  <a:pt x="320" y="0"/>
                </a:moveTo>
                <a:cubicBezTo>
                  <a:pt x="179" y="0"/>
                  <a:pt x="39" y="91"/>
                  <a:pt x="13" y="272"/>
                </a:cubicBezTo>
                <a:cubicBezTo>
                  <a:pt x="1" y="347"/>
                  <a:pt x="26" y="435"/>
                  <a:pt x="76" y="497"/>
                </a:cubicBezTo>
                <a:cubicBezTo>
                  <a:pt x="141" y="587"/>
                  <a:pt x="232" y="626"/>
                  <a:pt x="322" y="626"/>
                </a:cubicBezTo>
                <a:cubicBezTo>
                  <a:pt x="506" y="626"/>
                  <a:pt x="684" y="462"/>
                  <a:pt x="626" y="235"/>
                </a:cubicBezTo>
                <a:cubicBezTo>
                  <a:pt x="583" y="78"/>
                  <a:pt x="452" y="0"/>
                  <a:pt x="32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9" name="Google Shape;4199;p16"/>
          <p:cNvSpPr/>
          <p:nvPr/>
        </p:nvSpPr>
        <p:spPr>
          <a:xfrm rot="-10468820">
            <a:off x="11533653" y="-376371"/>
            <a:ext cx="43120" cy="38016"/>
          </a:xfrm>
          <a:custGeom>
            <a:avLst/>
            <a:gdLst/>
            <a:ahLst/>
            <a:cxnLst/>
            <a:rect l="l" t="t" r="r" b="b"/>
            <a:pathLst>
              <a:path w="701" h="618" extrusionOk="0">
                <a:moveTo>
                  <a:pt x="347" y="0"/>
                </a:moveTo>
                <a:cubicBezTo>
                  <a:pt x="311" y="0"/>
                  <a:pt x="274" y="6"/>
                  <a:pt x="238" y="20"/>
                </a:cubicBezTo>
                <a:cubicBezTo>
                  <a:pt x="75" y="83"/>
                  <a:pt x="0" y="258"/>
                  <a:pt x="63" y="420"/>
                </a:cubicBezTo>
                <a:cubicBezTo>
                  <a:pt x="111" y="544"/>
                  <a:pt x="224" y="617"/>
                  <a:pt x="347" y="617"/>
                </a:cubicBezTo>
                <a:cubicBezTo>
                  <a:pt x="385" y="617"/>
                  <a:pt x="424" y="610"/>
                  <a:pt x="463" y="595"/>
                </a:cubicBezTo>
                <a:cubicBezTo>
                  <a:pt x="625" y="533"/>
                  <a:pt x="700" y="358"/>
                  <a:pt x="638" y="195"/>
                </a:cubicBezTo>
                <a:cubicBezTo>
                  <a:pt x="589" y="79"/>
                  <a:pt x="473" y="0"/>
                  <a:pt x="3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0" name="Google Shape;4200;p16"/>
          <p:cNvSpPr/>
          <p:nvPr/>
        </p:nvSpPr>
        <p:spPr>
          <a:xfrm rot="-10468820">
            <a:off x="11568867" y="-458814"/>
            <a:ext cx="46749" cy="38447"/>
          </a:xfrm>
          <a:custGeom>
            <a:avLst/>
            <a:gdLst/>
            <a:ahLst/>
            <a:cxnLst/>
            <a:rect l="l" t="t" r="r" b="b"/>
            <a:pathLst>
              <a:path w="760" h="625" extrusionOk="0">
                <a:moveTo>
                  <a:pt x="392" y="1"/>
                </a:moveTo>
                <a:cubicBezTo>
                  <a:pt x="353" y="1"/>
                  <a:pt x="314" y="8"/>
                  <a:pt x="276" y="23"/>
                </a:cubicBezTo>
                <a:cubicBezTo>
                  <a:pt x="13" y="110"/>
                  <a:pt x="1" y="485"/>
                  <a:pt x="251" y="597"/>
                </a:cubicBezTo>
                <a:cubicBezTo>
                  <a:pt x="294" y="616"/>
                  <a:pt x="337" y="624"/>
                  <a:pt x="378" y="624"/>
                </a:cubicBezTo>
                <a:cubicBezTo>
                  <a:pt x="589" y="624"/>
                  <a:pt x="759" y="406"/>
                  <a:pt x="675" y="198"/>
                </a:cubicBezTo>
                <a:cubicBezTo>
                  <a:pt x="628" y="74"/>
                  <a:pt x="515" y="1"/>
                  <a:pt x="39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1" name="Google Shape;4201;p16"/>
          <p:cNvSpPr/>
          <p:nvPr/>
        </p:nvSpPr>
        <p:spPr>
          <a:xfrm rot="-10468820">
            <a:off x="11275743" y="-398467"/>
            <a:ext cx="47056" cy="35617"/>
          </a:xfrm>
          <a:custGeom>
            <a:avLst/>
            <a:gdLst/>
            <a:ahLst/>
            <a:cxnLst/>
            <a:rect l="l" t="t" r="r" b="b"/>
            <a:pathLst>
              <a:path w="765" h="579" extrusionOk="0">
                <a:moveTo>
                  <a:pt x="370" y="1"/>
                </a:moveTo>
                <a:cubicBezTo>
                  <a:pt x="177" y="1"/>
                  <a:pt x="1" y="189"/>
                  <a:pt x="66" y="412"/>
                </a:cubicBezTo>
                <a:cubicBezTo>
                  <a:pt x="91" y="530"/>
                  <a:pt x="187" y="578"/>
                  <a:pt x="295" y="578"/>
                </a:cubicBezTo>
                <a:cubicBezTo>
                  <a:pt x="506" y="578"/>
                  <a:pt x="765" y="394"/>
                  <a:pt x="641" y="187"/>
                </a:cubicBezTo>
                <a:cubicBezTo>
                  <a:pt x="628" y="149"/>
                  <a:pt x="603" y="112"/>
                  <a:pt x="566" y="74"/>
                </a:cubicBezTo>
                <a:cubicBezTo>
                  <a:pt x="505" y="23"/>
                  <a:pt x="436" y="1"/>
                  <a:pt x="3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2" name="Google Shape;4202;p16"/>
          <p:cNvSpPr/>
          <p:nvPr/>
        </p:nvSpPr>
        <p:spPr>
          <a:xfrm rot="-10468820">
            <a:off x="11362048" y="-414707"/>
            <a:ext cx="44657" cy="37893"/>
          </a:xfrm>
          <a:custGeom>
            <a:avLst/>
            <a:gdLst/>
            <a:ahLst/>
            <a:cxnLst/>
            <a:rect l="l" t="t" r="r" b="b"/>
            <a:pathLst>
              <a:path w="726" h="616" extrusionOk="0">
                <a:moveTo>
                  <a:pt x="370" y="0"/>
                </a:moveTo>
                <a:cubicBezTo>
                  <a:pt x="338" y="0"/>
                  <a:pt x="306" y="5"/>
                  <a:pt x="275" y="15"/>
                </a:cubicBezTo>
                <a:cubicBezTo>
                  <a:pt x="225" y="40"/>
                  <a:pt x="188" y="65"/>
                  <a:pt x="150" y="103"/>
                </a:cubicBezTo>
                <a:cubicBezTo>
                  <a:pt x="0" y="290"/>
                  <a:pt x="100" y="578"/>
                  <a:pt x="350" y="615"/>
                </a:cubicBezTo>
                <a:cubicBezTo>
                  <a:pt x="400" y="615"/>
                  <a:pt x="450" y="615"/>
                  <a:pt x="488" y="590"/>
                </a:cubicBezTo>
                <a:cubicBezTo>
                  <a:pt x="650" y="528"/>
                  <a:pt x="725" y="353"/>
                  <a:pt x="675" y="203"/>
                </a:cubicBezTo>
                <a:cubicBezTo>
                  <a:pt x="616" y="74"/>
                  <a:pt x="493" y="0"/>
                  <a:pt x="3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3" name="Google Shape;4203;p1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04" name="Google Shape;4204;p16"/>
          <p:cNvGrpSpPr/>
          <p:nvPr/>
        </p:nvGrpSpPr>
        <p:grpSpPr>
          <a:xfrm flipH="1">
            <a:off x="2181813" y="6557401"/>
            <a:ext cx="215884" cy="195873"/>
            <a:chOff x="7894217" y="3432112"/>
            <a:chExt cx="161913" cy="146905"/>
          </a:xfrm>
        </p:grpSpPr>
        <p:sp>
          <p:nvSpPr>
            <p:cNvPr id="4205" name="Google Shape;4205;p16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6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6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08" name="Google Shape;4208;p16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9" name="Google Shape;4209;p16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10" name="Google Shape;4210;p1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4211" name="Google Shape;4211;p1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19" name="Google Shape;4219;p1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4220" name="Google Shape;4220;p1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47" name="Google Shape;4247;p16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4248" name="Google Shape;4248;p1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56" name="Google Shape;4256;p16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4257" name="Google Shape;4257;p1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4" name="Google Shape;4264;p1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5" name="Google Shape;4265;p1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6" name="Google Shape;4266;p1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4" name="Google Shape;4284;p16"/>
          <p:cNvGrpSpPr/>
          <p:nvPr/>
        </p:nvGrpSpPr>
        <p:grpSpPr>
          <a:xfrm rot="5400000" flipH="1">
            <a:off x="795720" y="6205677"/>
            <a:ext cx="364021" cy="986027"/>
            <a:chOff x="7607455" y="4238363"/>
            <a:chExt cx="438017" cy="1186459"/>
          </a:xfrm>
        </p:grpSpPr>
        <p:sp>
          <p:nvSpPr>
            <p:cNvPr id="4285" name="Google Shape;428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6" name="Google Shape;428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7" name="Google Shape;428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8" name="Google Shape;428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9" name="Google Shape;428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0" name="Google Shape;429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1" name="Google Shape;429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2" name="Google Shape;429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5" name="Google Shape;429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6" name="Google Shape;429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7" name="Google Shape;429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8" name="Google Shape;429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9" name="Google Shape;429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0" name="Google Shape;430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1" name="Google Shape;430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2" name="Google Shape;430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3" name="Google Shape;430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4" name="Google Shape;430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5" name="Google Shape;430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6" name="Google Shape;430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7" name="Google Shape;430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8" name="Google Shape;430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9" name="Google Shape;4309;p1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4310" name="Google Shape;4310;p1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1" name="Google Shape;4311;p1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2" name="Google Shape;4312;p1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3" name="Google Shape;4313;p1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4" name="Google Shape;4314;p1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5" name="Google Shape;4315;p1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6" name="Google Shape;4316;p1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17" name="Google Shape;4317;p1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4318" name="Google Shape;4318;p1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9" name="Google Shape;4319;p1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0" name="Google Shape;4320;p1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1" name="Google Shape;4321;p1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2" name="Google Shape;4322;p1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3" name="Google Shape;4323;p1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4" name="Google Shape;4324;p1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5" name="Google Shape;4325;p1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6" name="Google Shape;4326;p1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7" name="Google Shape;4327;p1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8" name="Google Shape;4328;p1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9" name="Google Shape;4329;p1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0" name="Google Shape;4330;p1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1" name="Google Shape;4331;p1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2" name="Google Shape;4332;p1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3" name="Google Shape;4333;p1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4" name="Google Shape;4334;p1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5" name="Google Shape;4335;p1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6" name="Google Shape;4336;p1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7" name="Google Shape;4337;p1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8" name="Google Shape;4338;p1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9" name="Google Shape;4339;p16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4340" name="Google Shape;4340;p1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1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1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1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1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1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1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1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1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1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1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1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1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1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16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4355" name="Google Shape;4355;p1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1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1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1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1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1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1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1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1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1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1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1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1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1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1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1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1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1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1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1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1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6" name="Google Shape;4376;p1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7" name="Google Shape;4377;p1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1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1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1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1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1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1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1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1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1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1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1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1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1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1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1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1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1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1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1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1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1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1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1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1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02" name="Google Shape;4402;p1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4403" name="Google Shape;4403;p1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1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1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1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1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1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1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1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1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1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1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1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1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6" name="Google Shape;4416;p1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7" name="Google Shape;4417;p1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8" name="Google Shape;4418;p1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9" name="Google Shape;4419;p1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0" name="Google Shape;4420;p1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1" name="Google Shape;4421;p1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2" name="Google Shape;4422;p1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3" name="Google Shape;4423;p1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4" name="Google Shape;4424;p1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5" name="Google Shape;4425;p1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6" name="Google Shape;4426;p1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7" name="Google Shape;4427;p1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8" name="Google Shape;4428;p1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9" name="Google Shape;4429;p1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0" name="Google Shape;4430;p1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1" name="Google Shape;4431;p1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2" name="Google Shape;4432;p1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3" name="Google Shape;4433;p1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4" name="Google Shape;4434;p1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5" name="Google Shape;4435;p1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6" name="Google Shape;4436;p1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7" name="Google Shape;4437;p1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8" name="Google Shape;4438;p1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9" name="Google Shape;4439;p1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0" name="Google Shape;4440;p1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1" name="Google Shape;4441;p1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2" name="Google Shape;4442;p1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3" name="Google Shape;4443;p1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4" name="Google Shape;4444;p1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5" name="Google Shape;4445;p1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6" name="Google Shape;4446;p1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7" name="Google Shape;4447;p1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8" name="Google Shape;4448;p1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9" name="Google Shape;4449;p1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0" name="Google Shape;4450;p1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1" name="Google Shape;4451;p1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2" name="Google Shape;4452;p1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3" name="Google Shape;4453;p1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4" name="Google Shape;4454;p1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5" name="Google Shape;4455;p1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6" name="Google Shape;4456;p1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7" name="Google Shape;4457;p1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8" name="Google Shape;4458;p1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9" name="Google Shape;4459;p1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0" name="Google Shape;4460;p1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1" name="Google Shape;4461;p1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2" name="Google Shape;4462;p1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3" name="Google Shape;4463;p1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4" name="Google Shape;4464;p16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4465" name="Google Shape;4465;p1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6" name="Google Shape;4466;p1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7" name="Google Shape;4467;p1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8" name="Google Shape;4468;p1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9" name="Google Shape;4469;p1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0" name="Google Shape;4470;p1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1" name="Google Shape;4471;p1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2" name="Google Shape;4472;p1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3" name="Google Shape;4473;p1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4" name="Google Shape;4474;p1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5" name="Google Shape;4475;p1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6" name="Google Shape;4476;p1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7" name="Google Shape;4477;p1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8" name="Google Shape;4478;p1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9" name="Google Shape;4479;p1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0" name="Google Shape;4480;p1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1" name="Google Shape;4481;p1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2" name="Google Shape;4482;p1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3" name="Google Shape;4483;p1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4" name="Google Shape;4484;p1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5" name="Google Shape;4485;p1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6" name="Google Shape;4486;p1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7" name="Google Shape;4487;p1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8" name="Google Shape;4488;p1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89" name="Google Shape;4489;p16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4490" name="Google Shape;4490;p1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1" name="Google Shape;4491;p1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2" name="Google Shape;4492;p1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3" name="Google Shape;4493;p1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4" name="Google Shape;4494;p1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5" name="Google Shape;4495;p1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6" name="Google Shape;4496;p1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7" name="Google Shape;4497;p1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8" name="Google Shape;4498;p1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9" name="Google Shape;4499;p1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0" name="Google Shape;4500;p1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1" name="Google Shape;4501;p1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2" name="Google Shape;4502;p1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3" name="Google Shape;4503;p1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4" name="Google Shape;4504;p1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5" name="Google Shape;4505;p1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6" name="Google Shape;4506;p1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7" name="Google Shape;4507;p1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8" name="Google Shape;4508;p1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27675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4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" name="Google Shape;4510;p17"/>
          <p:cNvSpPr txBox="1">
            <a:spLocks noGrp="1"/>
          </p:cNvSpPr>
          <p:nvPr>
            <p:ph type="ctrTitle"/>
          </p:nvPr>
        </p:nvSpPr>
        <p:spPr>
          <a:xfrm>
            <a:off x="2807845" y="25578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1" name="Google Shape;4511;p17"/>
          <p:cNvSpPr txBox="1">
            <a:spLocks noGrp="1"/>
          </p:cNvSpPr>
          <p:nvPr>
            <p:ph type="subTitle" idx="1"/>
          </p:nvPr>
        </p:nvSpPr>
        <p:spPr>
          <a:xfrm>
            <a:off x="234204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2" name="Google Shape;4512;p17"/>
          <p:cNvSpPr txBox="1">
            <a:spLocks noGrp="1"/>
          </p:cNvSpPr>
          <p:nvPr>
            <p:ph type="ctrTitle" idx="2"/>
          </p:nvPr>
        </p:nvSpPr>
        <p:spPr>
          <a:xfrm>
            <a:off x="6954955" y="2546800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3" name="Google Shape;4513;p17"/>
          <p:cNvSpPr txBox="1">
            <a:spLocks noGrp="1"/>
          </p:cNvSpPr>
          <p:nvPr>
            <p:ph type="subTitle" idx="3"/>
          </p:nvPr>
        </p:nvSpPr>
        <p:spPr>
          <a:xfrm>
            <a:off x="6489155" y="30548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4" name="Google Shape;4514;p17"/>
          <p:cNvSpPr txBox="1">
            <a:spLocks noGrp="1"/>
          </p:cNvSpPr>
          <p:nvPr>
            <p:ph type="ctrTitle" idx="4"/>
          </p:nvPr>
        </p:nvSpPr>
        <p:spPr>
          <a:xfrm>
            <a:off x="2807845" y="4943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5" name="Google Shape;4515;p17"/>
          <p:cNvSpPr txBox="1">
            <a:spLocks noGrp="1"/>
          </p:cNvSpPr>
          <p:nvPr>
            <p:ph type="subTitle" idx="5"/>
          </p:nvPr>
        </p:nvSpPr>
        <p:spPr>
          <a:xfrm>
            <a:off x="234204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6" name="Google Shape;4516;p17"/>
          <p:cNvSpPr txBox="1">
            <a:spLocks noGrp="1"/>
          </p:cNvSpPr>
          <p:nvPr>
            <p:ph type="ctrTitle" idx="6"/>
          </p:nvPr>
        </p:nvSpPr>
        <p:spPr>
          <a:xfrm>
            <a:off x="6954955" y="4934184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>
                <a:solidFill>
                  <a:srgbClr val="41294A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667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4517" name="Google Shape;4517;p17"/>
          <p:cNvSpPr txBox="1">
            <a:spLocks noGrp="1"/>
          </p:cNvSpPr>
          <p:nvPr>
            <p:ph type="subTitle" idx="7"/>
          </p:nvPr>
        </p:nvSpPr>
        <p:spPr>
          <a:xfrm>
            <a:off x="6489155" y="5436300"/>
            <a:ext cx="3360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3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518" name="Google Shape;4518;p17"/>
          <p:cNvSpPr txBox="1">
            <a:spLocks noGrp="1"/>
          </p:cNvSpPr>
          <p:nvPr>
            <p:ph type="title" idx="8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519" name="Google Shape;4519;p17"/>
          <p:cNvGrpSpPr/>
          <p:nvPr/>
        </p:nvGrpSpPr>
        <p:grpSpPr>
          <a:xfrm rot="10800000">
            <a:off x="34653" y="6173235"/>
            <a:ext cx="134712" cy="121403"/>
            <a:chOff x="7737341" y="1046941"/>
            <a:chExt cx="161913" cy="145916"/>
          </a:xfrm>
        </p:grpSpPr>
        <p:sp>
          <p:nvSpPr>
            <p:cNvPr id="4520" name="Google Shape;4520;p1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1" name="Google Shape;4521;p1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2" name="Google Shape;4522;p1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23" name="Google Shape;4523;p17"/>
          <p:cNvGrpSpPr/>
          <p:nvPr/>
        </p:nvGrpSpPr>
        <p:grpSpPr>
          <a:xfrm rot="10800000">
            <a:off x="11953227" y="5972948"/>
            <a:ext cx="161157" cy="146249"/>
            <a:chOff x="737385" y="1492952"/>
            <a:chExt cx="161913" cy="146935"/>
          </a:xfrm>
        </p:grpSpPr>
        <p:sp>
          <p:nvSpPr>
            <p:cNvPr id="4524" name="Google Shape;4524;p1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5" name="Google Shape;4525;p1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6" name="Google Shape;4526;p1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27" name="Google Shape;4527;p17"/>
          <p:cNvSpPr/>
          <p:nvPr/>
        </p:nvSpPr>
        <p:spPr>
          <a:xfrm rot="10800000">
            <a:off x="8086171" y="-52490"/>
            <a:ext cx="4366563" cy="68142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8" name="Google Shape;4528;p17"/>
          <p:cNvSpPr/>
          <p:nvPr/>
        </p:nvSpPr>
        <p:spPr>
          <a:xfrm rot="10800000">
            <a:off x="-80381" y="6431244"/>
            <a:ext cx="3727520" cy="582120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29" name="Google Shape;4529;p17"/>
          <p:cNvGrpSpPr/>
          <p:nvPr/>
        </p:nvGrpSpPr>
        <p:grpSpPr>
          <a:xfrm rot="10800000">
            <a:off x="10129836" y="6119035"/>
            <a:ext cx="431137" cy="1117704"/>
            <a:chOff x="1823086" y="-208516"/>
            <a:chExt cx="433159" cy="1122944"/>
          </a:xfrm>
        </p:grpSpPr>
        <p:sp>
          <p:nvSpPr>
            <p:cNvPr id="4530" name="Google Shape;4530;p1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1" name="Google Shape;4531;p1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2" name="Google Shape;4532;p1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3" name="Google Shape;4533;p1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4" name="Google Shape;4534;p1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5" name="Google Shape;4535;p1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6" name="Google Shape;4536;p1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7" name="Google Shape;4537;p1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38" name="Google Shape;4538;p17"/>
          <p:cNvGrpSpPr/>
          <p:nvPr/>
        </p:nvGrpSpPr>
        <p:grpSpPr>
          <a:xfrm rot="10800000">
            <a:off x="11181096" y="5780207"/>
            <a:ext cx="1399760" cy="894955"/>
            <a:chOff x="-206267" y="355694"/>
            <a:chExt cx="1406323" cy="899150"/>
          </a:xfrm>
        </p:grpSpPr>
        <p:sp>
          <p:nvSpPr>
            <p:cNvPr id="4539" name="Google Shape;4539;p1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0" name="Google Shape;4540;p1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1" name="Google Shape;4541;p1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2" name="Google Shape;4542;p1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3" name="Google Shape;4543;p1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4" name="Google Shape;4544;p1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5" name="Google Shape;4545;p1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6" name="Google Shape;4546;p1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47" name="Google Shape;4547;p17"/>
          <p:cNvGrpSpPr/>
          <p:nvPr/>
        </p:nvGrpSpPr>
        <p:grpSpPr>
          <a:xfrm rot="10800000">
            <a:off x="11529868" y="6272322"/>
            <a:ext cx="896856" cy="867245"/>
            <a:chOff x="-168381" y="-168706"/>
            <a:chExt cx="901061" cy="871312"/>
          </a:xfrm>
        </p:grpSpPr>
        <p:sp>
          <p:nvSpPr>
            <p:cNvPr id="4548" name="Google Shape;4548;p1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9" name="Google Shape;4549;p1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0" name="Google Shape;4550;p1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1" name="Google Shape;4551;p1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2" name="Google Shape;4552;p1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3" name="Google Shape;4553;p1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4" name="Google Shape;4554;p1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5" name="Google Shape;4555;p1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6" name="Google Shape;4556;p1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7" name="Google Shape;4557;p1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8" name="Google Shape;4558;p1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9" name="Google Shape;4559;p1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0" name="Google Shape;4560;p1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1" name="Google Shape;4561;p1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2" name="Google Shape;4562;p1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3" name="Google Shape;4563;p1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4" name="Google Shape;4564;p1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5" name="Google Shape;4565;p1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6" name="Google Shape;4566;p1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67" name="Google Shape;4567;p17"/>
          <p:cNvGrpSpPr/>
          <p:nvPr/>
        </p:nvGrpSpPr>
        <p:grpSpPr>
          <a:xfrm rot="10800000">
            <a:off x="11038871" y="6090459"/>
            <a:ext cx="436427" cy="1181195"/>
            <a:chOff x="904476" y="-243594"/>
            <a:chExt cx="438472" cy="1186732"/>
          </a:xfrm>
        </p:grpSpPr>
        <p:sp>
          <p:nvSpPr>
            <p:cNvPr id="4568" name="Google Shape;4568;p1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9" name="Google Shape;4569;p1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0" name="Google Shape;4570;p1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1" name="Google Shape;4571;p1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2" name="Google Shape;4572;p1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3" name="Google Shape;4573;p1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4" name="Google Shape;4574;p1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5" name="Google Shape;4575;p1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6" name="Google Shape;4576;p1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7" name="Google Shape;4577;p1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8" name="Google Shape;4578;p1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9" name="Google Shape;4579;p1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0" name="Google Shape;4580;p1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1" name="Google Shape;4581;p1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2" name="Google Shape;4582;p1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3" name="Google Shape;4583;p1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4" name="Google Shape;4584;p1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5" name="Google Shape;4585;p1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6" name="Google Shape;4586;p1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7" name="Google Shape;4587;p1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8" name="Google Shape;4588;p1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9" name="Google Shape;4589;p1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0" name="Google Shape;4590;p1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1" name="Google Shape;4591;p1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2" name="Google Shape;4592;p1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3" name="Google Shape;4593;p1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4" name="Google Shape;4594;p1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95" name="Google Shape;4595;p17"/>
          <p:cNvGrpSpPr/>
          <p:nvPr/>
        </p:nvGrpSpPr>
        <p:grpSpPr>
          <a:xfrm rot="10800000">
            <a:off x="10268920" y="6327826"/>
            <a:ext cx="657593" cy="1130353"/>
            <a:chOff x="1455834" y="-430995"/>
            <a:chExt cx="660677" cy="1135653"/>
          </a:xfrm>
        </p:grpSpPr>
        <p:sp>
          <p:nvSpPr>
            <p:cNvPr id="4596" name="Google Shape;4596;p17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7" name="Google Shape;4597;p17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8" name="Google Shape;4598;p17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9" name="Google Shape;4599;p17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0" name="Google Shape;4600;p17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1" name="Google Shape;4601;p17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2" name="Google Shape;4602;p17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3" name="Google Shape;4603;p17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4" name="Google Shape;4604;p17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5" name="Google Shape;4605;p17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6" name="Google Shape;4606;p17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7" name="Google Shape;4607;p17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8" name="Google Shape;4608;p17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9" name="Google Shape;4609;p17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0" name="Google Shape;4610;p17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1" name="Google Shape;4611;p17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2" name="Google Shape;4612;p17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3" name="Google Shape;4613;p17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4" name="Google Shape;4614;p17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5" name="Google Shape;4615;p17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6" name="Google Shape;4616;p17"/>
          <p:cNvGrpSpPr/>
          <p:nvPr/>
        </p:nvGrpSpPr>
        <p:grpSpPr>
          <a:xfrm rot="10800000">
            <a:off x="9675274" y="6353945"/>
            <a:ext cx="811637" cy="1134496"/>
            <a:chOff x="1897495" y="-461400"/>
            <a:chExt cx="815443" cy="1139815"/>
          </a:xfrm>
        </p:grpSpPr>
        <p:sp>
          <p:nvSpPr>
            <p:cNvPr id="4617" name="Google Shape;4617;p1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8" name="Google Shape;4618;p1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9" name="Google Shape;4619;p1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0" name="Google Shape;4620;p1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1" name="Google Shape;4621;p1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2" name="Google Shape;4622;p1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3" name="Google Shape;4623;p1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4" name="Google Shape;4624;p1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5" name="Google Shape;4625;p1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6" name="Google Shape;4626;p1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7" name="Google Shape;4627;p1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8" name="Google Shape;4628;p1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9" name="Google Shape;4629;p1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0" name="Google Shape;4630;p1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1" name="Google Shape;4631;p1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2" name="Google Shape;4632;p1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3" name="Google Shape;4633;p1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4" name="Google Shape;4634;p1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5" name="Google Shape;4635;p1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6" name="Google Shape;4636;p1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7" name="Google Shape;4637;p1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8" name="Google Shape;4638;p1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39" name="Google Shape;4639;p17"/>
          <p:cNvGrpSpPr/>
          <p:nvPr/>
        </p:nvGrpSpPr>
        <p:grpSpPr>
          <a:xfrm flipH="1">
            <a:off x="11297919" y="4715680"/>
            <a:ext cx="434472" cy="566888"/>
            <a:chOff x="1304140" y="978228"/>
            <a:chExt cx="436509" cy="569545"/>
          </a:xfrm>
        </p:grpSpPr>
        <p:sp>
          <p:nvSpPr>
            <p:cNvPr id="4640" name="Google Shape;4640;p17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1" name="Google Shape;4641;p17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2" name="Google Shape;4642;p17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3" name="Google Shape;4643;p17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4" name="Google Shape;4644;p17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5" name="Google Shape;4645;p17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6" name="Google Shape;4646;p17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7" name="Google Shape;4647;p17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8" name="Google Shape;4648;p17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9" name="Google Shape;4649;p17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0" name="Google Shape;4650;p17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1" name="Google Shape;4651;p17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2" name="Google Shape;4652;p17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3" name="Google Shape;4653;p17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4" name="Google Shape;4654;p17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5" name="Google Shape;4655;p17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6" name="Google Shape;4656;p17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7" name="Google Shape;4657;p17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8" name="Google Shape;4658;p17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9" name="Google Shape;4659;p17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0" name="Google Shape;4660;p17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1" name="Google Shape;4661;p17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62" name="Google Shape;4662;p17"/>
          <p:cNvGrpSpPr/>
          <p:nvPr/>
        </p:nvGrpSpPr>
        <p:grpSpPr>
          <a:xfrm>
            <a:off x="-625813" y="-360507"/>
            <a:ext cx="3013544" cy="2059124"/>
            <a:chOff x="-469344" y="-270371"/>
            <a:chExt cx="2664966" cy="1820945"/>
          </a:xfrm>
        </p:grpSpPr>
        <p:grpSp>
          <p:nvGrpSpPr>
            <p:cNvPr id="4663" name="Google Shape;4663;p17"/>
            <p:cNvGrpSpPr/>
            <p:nvPr/>
          </p:nvGrpSpPr>
          <p:grpSpPr>
            <a:xfrm rot="10800000">
              <a:off x="-341273" y="793500"/>
              <a:ext cx="1190020" cy="757074"/>
              <a:chOff x="7742212" y="3926048"/>
              <a:chExt cx="1414838" cy="900099"/>
            </a:xfrm>
          </p:grpSpPr>
          <p:sp>
            <p:nvSpPr>
              <p:cNvPr id="4664" name="Google Shape;4664;p17"/>
              <p:cNvSpPr/>
              <p:nvPr/>
            </p:nvSpPr>
            <p:spPr>
              <a:xfrm>
                <a:off x="7827357" y="3979099"/>
                <a:ext cx="1329694" cy="847048"/>
              </a:xfrm>
              <a:custGeom>
                <a:avLst/>
                <a:gdLst/>
                <a:ahLst/>
                <a:cxnLst/>
                <a:rect l="l" t="t" r="r" b="b"/>
                <a:pathLst>
                  <a:path w="44386" h="28275" extrusionOk="0">
                    <a:moveTo>
                      <a:pt x="395" y="1"/>
                    </a:moveTo>
                    <a:cubicBezTo>
                      <a:pt x="103" y="1"/>
                      <a:pt x="1" y="500"/>
                      <a:pt x="331" y="620"/>
                    </a:cubicBezTo>
                    <a:cubicBezTo>
                      <a:pt x="1132" y="921"/>
                      <a:pt x="1999" y="987"/>
                      <a:pt x="2800" y="1221"/>
                    </a:cubicBezTo>
                    <a:cubicBezTo>
                      <a:pt x="3600" y="1421"/>
                      <a:pt x="4367" y="1688"/>
                      <a:pt x="5101" y="2021"/>
                    </a:cubicBezTo>
                    <a:cubicBezTo>
                      <a:pt x="6602" y="2622"/>
                      <a:pt x="8003" y="3456"/>
                      <a:pt x="9304" y="4356"/>
                    </a:cubicBezTo>
                    <a:cubicBezTo>
                      <a:pt x="11973" y="6224"/>
                      <a:pt x="14308" y="8493"/>
                      <a:pt x="16643" y="10761"/>
                    </a:cubicBezTo>
                    <a:cubicBezTo>
                      <a:pt x="19078" y="13096"/>
                      <a:pt x="21580" y="15364"/>
                      <a:pt x="24148" y="17566"/>
                    </a:cubicBezTo>
                    <a:cubicBezTo>
                      <a:pt x="26883" y="19834"/>
                      <a:pt x="29685" y="22036"/>
                      <a:pt x="32721" y="23904"/>
                    </a:cubicBezTo>
                    <a:cubicBezTo>
                      <a:pt x="36157" y="25972"/>
                      <a:pt x="39859" y="27573"/>
                      <a:pt x="43829" y="28273"/>
                    </a:cubicBezTo>
                    <a:cubicBezTo>
                      <a:pt x="43840" y="28274"/>
                      <a:pt x="43850" y="28275"/>
                      <a:pt x="43861" y="28275"/>
                    </a:cubicBezTo>
                    <a:cubicBezTo>
                      <a:pt x="44238" y="28275"/>
                      <a:pt x="44385" y="27705"/>
                      <a:pt x="43996" y="27640"/>
                    </a:cubicBezTo>
                    <a:cubicBezTo>
                      <a:pt x="36791" y="26405"/>
                      <a:pt x="30653" y="22136"/>
                      <a:pt x="25116" y="17532"/>
                    </a:cubicBezTo>
                    <a:cubicBezTo>
                      <a:pt x="22514" y="15364"/>
                      <a:pt x="19979" y="13096"/>
                      <a:pt x="17543" y="10728"/>
                    </a:cubicBezTo>
                    <a:cubicBezTo>
                      <a:pt x="15208" y="8493"/>
                      <a:pt x="12907" y="6224"/>
                      <a:pt x="10305" y="4323"/>
                    </a:cubicBezTo>
                    <a:cubicBezTo>
                      <a:pt x="8871" y="3256"/>
                      <a:pt x="7370" y="2322"/>
                      <a:pt x="5735" y="1588"/>
                    </a:cubicBezTo>
                    <a:cubicBezTo>
                      <a:pt x="4934" y="1254"/>
                      <a:pt x="4134" y="921"/>
                      <a:pt x="3267" y="687"/>
                    </a:cubicBezTo>
                    <a:cubicBezTo>
                      <a:pt x="2366" y="420"/>
                      <a:pt x="1399" y="320"/>
                      <a:pt x="498" y="20"/>
                    </a:cubicBezTo>
                    <a:cubicBezTo>
                      <a:pt x="462" y="7"/>
                      <a:pt x="427" y="1"/>
                      <a:pt x="395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5" name="Google Shape;4665;p17"/>
              <p:cNvSpPr/>
              <p:nvPr/>
            </p:nvSpPr>
            <p:spPr>
              <a:xfrm>
                <a:off x="8282917" y="4136724"/>
                <a:ext cx="69981" cy="159254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5316" extrusionOk="0">
                    <a:moveTo>
                      <a:pt x="981" y="1"/>
                    </a:moveTo>
                    <a:cubicBezTo>
                      <a:pt x="815" y="1"/>
                      <a:pt x="692" y="91"/>
                      <a:pt x="601" y="228"/>
                    </a:cubicBezTo>
                    <a:cubicBezTo>
                      <a:pt x="568" y="262"/>
                      <a:pt x="534" y="295"/>
                      <a:pt x="501" y="362"/>
                    </a:cubicBezTo>
                    <a:cubicBezTo>
                      <a:pt x="401" y="529"/>
                      <a:pt x="367" y="762"/>
                      <a:pt x="301" y="962"/>
                    </a:cubicBezTo>
                    <a:cubicBezTo>
                      <a:pt x="0" y="2197"/>
                      <a:pt x="801" y="3464"/>
                      <a:pt x="1068" y="4632"/>
                    </a:cubicBezTo>
                    <a:cubicBezTo>
                      <a:pt x="1101" y="4765"/>
                      <a:pt x="1201" y="4832"/>
                      <a:pt x="1335" y="4832"/>
                    </a:cubicBezTo>
                    <a:cubicBezTo>
                      <a:pt x="1301" y="4898"/>
                      <a:pt x="1301" y="4965"/>
                      <a:pt x="1301" y="5065"/>
                    </a:cubicBezTo>
                    <a:cubicBezTo>
                      <a:pt x="1285" y="5232"/>
                      <a:pt x="1410" y="5315"/>
                      <a:pt x="1539" y="5315"/>
                    </a:cubicBezTo>
                    <a:cubicBezTo>
                      <a:pt x="1668" y="5315"/>
                      <a:pt x="1802" y="5232"/>
                      <a:pt x="1802" y="5065"/>
                    </a:cubicBezTo>
                    <a:cubicBezTo>
                      <a:pt x="1902" y="3898"/>
                      <a:pt x="2335" y="2897"/>
                      <a:pt x="2035" y="1730"/>
                    </a:cubicBezTo>
                    <a:cubicBezTo>
                      <a:pt x="1935" y="1296"/>
                      <a:pt x="1735" y="295"/>
                      <a:pt x="1235" y="62"/>
                    </a:cubicBezTo>
                    <a:cubicBezTo>
                      <a:pt x="1140" y="20"/>
                      <a:pt x="1056" y="1"/>
                      <a:pt x="98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6" name="Google Shape;4666;p17"/>
              <p:cNvSpPr/>
              <p:nvPr/>
            </p:nvSpPr>
            <p:spPr>
              <a:xfrm>
                <a:off x="8109057" y="4195107"/>
                <a:ext cx="139123" cy="70969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2369" extrusionOk="0">
                    <a:moveTo>
                      <a:pt x="3495" y="0"/>
                    </a:moveTo>
                    <a:cubicBezTo>
                      <a:pt x="3475" y="0"/>
                      <a:pt x="3456" y="4"/>
                      <a:pt x="3436" y="14"/>
                    </a:cubicBezTo>
                    <a:cubicBezTo>
                      <a:pt x="3403" y="14"/>
                      <a:pt x="3336" y="47"/>
                      <a:pt x="3269" y="47"/>
                    </a:cubicBezTo>
                    <a:cubicBezTo>
                      <a:pt x="3103" y="81"/>
                      <a:pt x="2936" y="114"/>
                      <a:pt x="2802" y="147"/>
                    </a:cubicBezTo>
                    <a:cubicBezTo>
                      <a:pt x="1568" y="314"/>
                      <a:pt x="0" y="748"/>
                      <a:pt x="200" y="1949"/>
                    </a:cubicBezTo>
                    <a:cubicBezTo>
                      <a:pt x="256" y="2281"/>
                      <a:pt x="588" y="2368"/>
                      <a:pt x="935" y="2368"/>
                    </a:cubicBezTo>
                    <a:cubicBezTo>
                      <a:pt x="1215" y="2368"/>
                      <a:pt x="1505" y="2312"/>
                      <a:pt x="1668" y="2282"/>
                    </a:cubicBezTo>
                    <a:cubicBezTo>
                      <a:pt x="2736" y="2049"/>
                      <a:pt x="3636" y="1348"/>
                      <a:pt x="4437" y="614"/>
                    </a:cubicBezTo>
                    <a:cubicBezTo>
                      <a:pt x="4644" y="434"/>
                      <a:pt x="4450" y="173"/>
                      <a:pt x="4244" y="173"/>
                    </a:cubicBezTo>
                    <a:cubicBezTo>
                      <a:pt x="4184" y="173"/>
                      <a:pt x="4123" y="195"/>
                      <a:pt x="4070" y="248"/>
                    </a:cubicBezTo>
                    <a:cubicBezTo>
                      <a:pt x="4037" y="181"/>
                      <a:pt x="3970" y="114"/>
                      <a:pt x="3836" y="81"/>
                    </a:cubicBezTo>
                    <a:cubicBezTo>
                      <a:pt x="3836" y="81"/>
                      <a:pt x="3803" y="47"/>
                      <a:pt x="3770" y="47"/>
                    </a:cubicBezTo>
                    <a:lnTo>
                      <a:pt x="3636" y="47"/>
                    </a:lnTo>
                    <a:cubicBezTo>
                      <a:pt x="3589" y="24"/>
                      <a:pt x="3542" y="0"/>
                      <a:pt x="3495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7" name="Google Shape;4667;p17"/>
              <p:cNvSpPr/>
              <p:nvPr/>
            </p:nvSpPr>
            <p:spPr>
              <a:xfrm>
                <a:off x="8135028" y="4026788"/>
                <a:ext cx="63001" cy="125941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4204" extrusionOk="0">
                    <a:moveTo>
                      <a:pt x="941" y="1"/>
                    </a:moveTo>
                    <a:cubicBezTo>
                      <a:pt x="801" y="1"/>
                      <a:pt x="652" y="76"/>
                      <a:pt x="501" y="263"/>
                    </a:cubicBezTo>
                    <a:cubicBezTo>
                      <a:pt x="1" y="863"/>
                      <a:pt x="234" y="1764"/>
                      <a:pt x="401" y="2431"/>
                    </a:cubicBezTo>
                    <a:cubicBezTo>
                      <a:pt x="468" y="2764"/>
                      <a:pt x="701" y="3865"/>
                      <a:pt x="1201" y="3932"/>
                    </a:cubicBezTo>
                    <a:cubicBezTo>
                      <a:pt x="1142" y="4091"/>
                      <a:pt x="1296" y="4203"/>
                      <a:pt x="1452" y="4203"/>
                    </a:cubicBezTo>
                    <a:cubicBezTo>
                      <a:pt x="1557" y="4203"/>
                      <a:pt x="1662" y="4153"/>
                      <a:pt x="1702" y="4032"/>
                    </a:cubicBezTo>
                    <a:cubicBezTo>
                      <a:pt x="2102" y="3098"/>
                      <a:pt x="2069" y="1930"/>
                      <a:pt x="1769" y="963"/>
                    </a:cubicBezTo>
                    <a:cubicBezTo>
                      <a:pt x="1646" y="572"/>
                      <a:pt x="1326" y="1"/>
                      <a:pt x="941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8" name="Google Shape;4668;p17"/>
              <p:cNvSpPr/>
              <p:nvPr/>
            </p:nvSpPr>
            <p:spPr>
              <a:xfrm>
                <a:off x="7979140" y="4081576"/>
                <a:ext cx="117793" cy="84570"/>
              </a:xfrm>
              <a:custGeom>
                <a:avLst/>
                <a:gdLst/>
                <a:ahLst/>
                <a:cxnLst/>
                <a:rect l="l" t="t" r="r" b="b"/>
                <a:pathLst>
                  <a:path w="3932" h="2823" extrusionOk="0">
                    <a:moveTo>
                      <a:pt x="3622" y="1"/>
                    </a:moveTo>
                    <a:cubicBezTo>
                      <a:pt x="3523" y="1"/>
                      <a:pt x="3422" y="52"/>
                      <a:pt x="3370" y="168"/>
                    </a:cubicBezTo>
                    <a:cubicBezTo>
                      <a:pt x="3337" y="101"/>
                      <a:pt x="3270" y="68"/>
                      <a:pt x="3170" y="68"/>
                    </a:cubicBezTo>
                    <a:cubicBezTo>
                      <a:pt x="2336" y="168"/>
                      <a:pt x="1469" y="368"/>
                      <a:pt x="801" y="869"/>
                    </a:cubicBezTo>
                    <a:cubicBezTo>
                      <a:pt x="234" y="1269"/>
                      <a:pt x="1" y="2136"/>
                      <a:pt x="601" y="2637"/>
                    </a:cubicBezTo>
                    <a:cubicBezTo>
                      <a:pt x="743" y="2769"/>
                      <a:pt x="905" y="2822"/>
                      <a:pt x="1076" y="2822"/>
                    </a:cubicBezTo>
                    <a:cubicBezTo>
                      <a:pt x="1549" y="2822"/>
                      <a:pt x="2084" y="2415"/>
                      <a:pt x="2403" y="2170"/>
                    </a:cubicBezTo>
                    <a:cubicBezTo>
                      <a:pt x="2970" y="1703"/>
                      <a:pt x="3637" y="1035"/>
                      <a:pt x="3870" y="335"/>
                    </a:cubicBezTo>
                    <a:cubicBezTo>
                      <a:pt x="3932" y="130"/>
                      <a:pt x="3780" y="1"/>
                      <a:pt x="362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69" name="Google Shape;4669;p17"/>
              <p:cNvSpPr/>
              <p:nvPr/>
            </p:nvSpPr>
            <p:spPr>
              <a:xfrm>
                <a:off x="7966170" y="3926048"/>
                <a:ext cx="62971" cy="11575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3864" extrusionOk="0">
                    <a:moveTo>
                      <a:pt x="811" y="0"/>
                    </a:moveTo>
                    <a:cubicBezTo>
                      <a:pt x="709" y="0"/>
                      <a:pt x="604" y="46"/>
                      <a:pt x="501" y="156"/>
                    </a:cubicBezTo>
                    <a:cubicBezTo>
                      <a:pt x="0" y="690"/>
                      <a:pt x="134" y="1491"/>
                      <a:pt x="334" y="2124"/>
                    </a:cubicBezTo>
                    <a:cubicBezTo>
                      <a:pt x="467" y="2692"/>
                      <a:pt x="767" y="3492"/>
                      <a:pt x="1401" y="3692"/>
                    </a:cubicBezTo>
                    <a:lnTo>
                      <a:pt x="1435" y="3692"/>
                    </a:lnTo>
                    <a:cubicBezTo>
                      <a:pt x="1486" y="3796"/>
                      <a:pt x="1609" y="3863"/>
                      <a:pt x="1721" y="3863"/>
                    </a:cubicBezTo>
                    <a:cubicBezTo>
                      <a:pt x="1825" y="3863"/>
                      <a:pt x="1919" y="3804"/>
                      <a:pt x="1935" y="3659"/>
                    </a:cubicBezTo>
                    <a:cubicBezTo>
                      <a:pt x="2102" y="2692"/>
                      <a:pt x="2002" y="1758"/>
                      <a:pt x="1635" y="824"/>
                    </a:cubicBezTo>
                    <a:cubicBezTo>
                      <a:pt x="1505" y="564"/>
                      <a:pt x="1173" y="0"/>
                      <a:pt x="811" y="0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0" name="Google Shape;4670;p17"/>
              <p:cNvSpPr/>
              <p:nvPr/>
            </p:nvSpPr>
            <p:spPr>
              <a:xfrm>
                <a:off x="7862255" y="4013278"/>
                <a:ext cx="88944" cy="73636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458" extrusionOk="0">
                    <a:moveTo>
                      <a:pt x="2496" y="1"/>
                    </a:moveTo>
                    <a:cubicBezTo>
                      <a:pt x="2466" y="1"/>
                      <a:pt x="2435" y="5"/>
                      <a:pt x="2402" y="13"/>
                    </a:cubicBezTo>
                    <a:cubicBezTo>
                      <a:pt x="1801" y="313"/>
                      <a:pt x="1168" y="380"/>
                      <a:pt x="667" y="814"/>
                    </a:cubicBezTo>
                    <a:cubicBezTo>
                      <a:pt x="267" y="1147"/>
                      <a:pt x="0" y="2048"/>
                      <a:pt x="534" y="2381"/>
                    </a:cubicBezTo>
                    <a:cubicBezTo>
                      <a:pt x="627" y="2434"/>
                      <a:pt x="722" y="2457"/>
                      <a:pt x="818" y="2457"/>
                    </a:cubicBezTo>
                    <a:cubicBezTo>
                      <a:pt x="1205" y="2457"/>
                      <a:pt x="1601" y="2088"/>
                      <a:pt x="1868" y="1848"/>
                    </a:cubicBezTo>
                    <a:cubicBezTo>
                      <a:pt x="2268" y="1481"/>
                      <a:pt x="2735" y="980"/>
                      <a:pt x="2902" y="413"/>
                    </a:cubicBezTo>
                    <a:cubicBezTo>
                      <a:pt x="2969" y="247"/>
                      <a:pt x="2835" y="146"/>
                      <a:pt x="2702" y="113"/>
                    </a:cubicBezTo>
                    <a:cubicBezTo>
                      <a:pt x="2652" y="38"/>
                      <a:pt x="2583" y="1"/>
                      <a:pt x="2496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1" name="Google Shape;4671;p17"/>
              <p:cNvSpPr/>
              <p:nvPr/>
            </p:nvSpPr>
            <p:spPr>
              <a:xfrm>
                <a:off x="7742212" y="3936832"/>
                <a:ext cx="138374" cy="76422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551" extrusionOk="0">
                    <a:moveTo>
                      <a:pt x="1182" y="1"/>
                    </a:moveTo>
                    <a:cubicBezTo>
                      <a:pt x="952" y="1"/>
                      <a:pt x="738" y="69"/>
                      <a:pt x="567" y="251"/>
                    </a:cubicBezTo>
                    <a:cubicBezTo>
                      <a:pt x="0" y="851"/>
                      <a:pt x="767" y="1551"/>
                      <a:pt x="1301" y="1785"/>
                    </a:cubicBezTo>
                    <a:cubicBezTo>
                      <a:pt x="2168" y="2185"/>
                      <a:pt x="3136" y="2252"/>
                      <a:pt x="4036" y="2352"/>
                    </a:cubicBezTo>
                    <a:cubicBezTo>
                      <a:pt x="4036" y="2385"/>
                      <a:pt x="4070" y="2385"/>
                      <a:pt x="4070" y="2419"/>
                    </a:cubicBezTo>
                    <a:cubicBezTo>
                      <a:pt x="4121" y="2512"/>
                      <a:pt x="4199" y="2550"/>
                      <a:pt x="4276" y="2550"/>
                    </a:cubicBezTo>
                    <a:cubicBezTo>
                      <a:pt x="4448" y="2550"/>
                      <a:pt x="4618" y="2359"/>
                      <a:pt x="4503" y="2152"/>
                    </a:cubicBezTo>
                    <a:cubicBezTo>
                      <a:pt x="4136" y="1451"/>
                      <a:pt x="3236" y="884"/>
                      <a:pt x="2569" y="517"/>
                    </a:cubicBezTo>
                    <a:cubicBezTo>
                      <a:pt x="2228" y="313"/>
                      <a:pt x="1671" y="1"/>
                      <a:pt x="1182" y="1"/>
                    </a:cubicBezTo>
                    <a:close/>
                  </a:path>
                </a:pathLst>
              </a:custGeom>
              <a:solidFill>
                <a:srgbClr val="489B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672" name="Google Shape;4672;p17"/>
            <p:cNvGrpSpPr/>
            <p:nvPr/>
          </p:nvGrpSpPr>
          <p:grpSpPr>
            <a:xfrm rot="10800000">
              <a:off x="-469344" y="194516"/>
              <a:ext cx="1042259" cy="1047013"/>
              <a:chOff x="8276926" y="3750868"/>
              <a:chExt cx="1239162" cy="1244814"/>
            </a:xfrm>
          </p:grpSpPr>
          <p:sp>
            <p:nvSpPr>
              <p:cNvPr id="4673" name="Google Shape;4673;p17"/>
              <p:cNvSpPr/>
              <p:nvPr/>
            </p:nvSpPr>
            <p:spPr>
              <a:xfrm>
                <a:off x="8276926" y="3750868"/>
                <a:ext cx="1239162" cy="1227089"/>
              </a:xfrm>
              <a:custGeom>
                <a:avLst/>
                <a:gdLst/>
                <a:ahLst/>
                <a:cxnLst/>
                <a:rect l="l" t="t" r="r" b="b"/>
                <a:pathLst>
                  <a:path w="41364" h="409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280" y="4593"/>
                      <a:pt x="11205" y="40961"/>
                      <a:pt x="33709" y="40961"/>
                    </a:cubicBezTo>
                    <a:cubicBezTo>
                      <a:pt x="34088" y="40961"/>
                      <a:pt x="34472" y="40950"/>
                      <a:pt x="34859" y="40929"/>
                    </a:cubicBezTo>
                    <a:cubicBezTo>
                      <a:pt x="41363" y="15645"/>
                      <a:pt x="3703" y="1301"/>
                      <a:pt x="0" y="0"/>
                    </a:cubicBezTo>
                    <a:close/>
                  </a:path>
                </a:pathLst>
              </a:custGeom>
              <a:solidFill>
                <a:srgbClr val="E8B9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4" name="Google Shape;4674;p17"/>
              <p:cNvSpPr/>
              <p:nvPr/>
            </p:nvSpPr>
            <p:spPr>
              <a:xfrm>
                <a:off x="8392314" y="3892198"/>
                <a:ext cx="958460" cy="1103485"/>
              </a:xfrm>
              <a:custGeom>
                <a:avLst/>
                <a:gdLst/>
                <a:ahLst/>
                <a:cxnLst/>
                <a:rect l="l" t="t" r="r" b="b"/>
                <a:pathLst>
                  <a:path w="31994" h="36835" extrusionOk="0">
                    <a:moveTo>
                      <a:pt x="584" y="1"/>
                    </a:moveTo>
                    <a:cubicBezTo>
                      <a:pt x="276" y="1"/>
                      <a:pt x="1" y="410"/>
                      <a:pt x="285" y="719"/>
                    </a:cubicBezTo>
                    <a:cubicBezTo>
                      <a:pt x="4888" y="5523"/>
                      <a:pt x="9224" y="10593"/>
                      <a:pt x="13427" y="15797"/>
                    </a:cubicBezTo>
                    <a:cubicBezTo>
                      <a:pt x="15529" y="18399"/>
                      <a:pt x="17564" y="21034"/>
                      <a:pt x="19632" y="23669"/>
                    </a:cubicBezTo>
                    <a:cubicBezTo>
                      <a:pt x="20566" y="24870"/>
                      <a:pt x="21466" y="26104"/>
                      <a:pt x="22400" y="27305"/>
                    </a:cubicBezTo>
                    <a:cubicBezTo>
                      <a:pt x="23301" y="28539"/>
                      <a:pt x="24202" y="29773"/>
                      <a:pt x="25269" y="30874"/>
                    </a:cubicBezTo>
                    <a:cubicBezTo>
                      <a:pt x="26270" y="31842"/>
                      <a:pt x="27371" y="32642"/>
                      <a:pt x="28438" y="33543"/>
                    </a:cubicBezTo>
                    <a:cubicBezTo>
                      <a:pt x="29439" y="34377"/>
                      <a:pt x="30540" y="35311"/>
                      <a:pt x="31073" y="36545"/>
                    </a:cubicBezTo>
                    <a:cubicBezTo>
                      <a:pt x="31154" y="36747"/>
                      <a:pt x="31333" y="36835"/>
                      <a:pt x="31504" y="36835"/>
                    </a:cubicBezTo>
                    <a:cubicBezTo>
                      <a:pt x="31757" y="36835"/>
                      <a:pt x="31993" y="36643"/>
                      <a:pt x="31874" y="36345"/>
                    </a:cubicBezTo>
                    <a:cubicBezTo>
                      <a:pt x="30907" y="34077"/>
                      <a:pt x="28638" y="32676"/>
                      <a:pt x="26837" y="31174"/>
                    </a:cubicBezTo>
                    <a:cubicBezTo>
                      <a:pt x="24569" y="29240"/>
                      <a:pt x="22901" y="26605"/>
                      <a:pt x="21100" y="24269"/>
                    </a:cubicBezTo>
                    <a:cubicBezTo>
                      <a:pt x="17063" y="18932"/>
                      <a:pt x="12927" y="13695"/>
                      <a:pt x="8557" y="8625"/>
                    </a:cubicBezTo>
                    <a:cubicBezTo>
                      <a:pt x="6055" y="5756"/>
                      <a:pt x="3520" y="2888"/>
                      <a:pt x="852" y="119"/>
                    </a:cubicBezTo>
                    <a:cubicBezTo>
                      <a:pt x="769" y="36"/>
                      <a:pt x="675" y="1"/>
                      <a:pt x="58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5" name="Google Shape;4675;p17"/>
              <p:cNvSpPr/>
              <p:nvPr/>
            </p:nvSpPr>
            <p:spPr>
              <a:xfrm>
                <a:off x="8441201" y="3944710"/>
                <a:ext cx="148529" cy="162939"/>
              </a:xfrm>
              <a:custGeom>
                <a:avLst/>
                <a:gdLst/>
                <a:ahLst/>
                <a:cxnLst/>
                <a:rect l="l" t="t" r="r" b="b"/>
                <a:pathLst>
                  <a:path w="4958" h="5439" extrusionOk="0">
                    <a:moveTo>
                      <a:pt x="4290" y="0"/>
                    </a:moveTo>
                    <a:cubicBezTo>
                      <a:pt x="4056" y="0"/>
                      <a:pt x="3890" y="201"/>
                      <a:pt x="3890" y="434"/>
                    </a:cubicBezTo>
                    <a:cubicBezTo>
                      <a:pt x="3770" y="1778"/>
                      <a:pt x="3865" y="3150"/>
                      <a:pt x="4054" y="4500"/>
                    </a:cubicBezTo>
                    <a:lnTo>
                      <a:pt x="4054" y="4500"/>
                    </a:lnTo>
                    <a:cubicBezTo>
                      <a:pt x="3610" y="4566"/>
                      <a:pt x="3160" y="4601"/>
                      <a:pt x="2711" y="4601"/>
                    </a:cubicBezTo>
                    <a:cubicBezTo>
                      <a:pt x="2025" y="4601"/>
                      <a:pt x="1341" y="4518"/>
                      <a:pt x="687" y="4337"/>
                    </a:cubicBezTo>
                    <a:cubicBezTo>
                      <a:pt x="638" y="4321"/>
                      <a:pt x="591" y="4314"/>
                      <a:pt x="547" y="4314"/>
                    </a:cubicBezTo>
                    <a:cubicBezTo>
                      <a:pt x="122" y="4314"/>
                      <a:pt x="0" y="4986"/>
                      <a:pt x="454" y="5137"/>
                    </a:cubicBezTo>
                    <a:cubicBezTo>
                      <a:pt x="1172" y="5348"/>
                      <a:pt x="1918" y="5438"/>
                      <a:pt x="2663" y="5438"/>
                    </a:cubicBezTo>
                    <a:cubicBezTo>
                      <a:pt x="3336" y="5438"/>
                      <a:pt x="4008" y="5364"/>
                      <a:pt x="4657" y="5237"/>
                    </a:cubicBezTo>
                    <a:cubicBezTo>
                      <a:pt x="4890" y="5204"/>
                      <a:pt x="4957" y="4937"/>
                      <a:pt x="4924" y="4737"/>
                    </a:cubicBezTo>
                    <a:cubicBezTo>
                      <a:pt x="4690" y="3303"/>
                      <a:pt x="4624" y="1868"/>
                      <a:pt x="4724" y="401"/>
                    </a:cubicBezTo>
                    <a:cubicBezTo>
                      <a:pt x="4724" y="201"/>
                      <a:pt x="4523" y="0"/>
                      <a:pt x="4290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6" name="Google Shape;4676;p17"/>
              <p:cNvSpPr/>
              <p:nvPr/>
            </p:nvSpPr>
            <p:spPr>
              <a:xfrm>
                <a:off x="8509679" y="4032569"/>
                <a:ext cx="204370" cy="189331"/>
              </a:xfrm>
              <a:custGeom>
                <a:avLst/>
                <a:gdLst/>
                <a:ahLst/>
                <a:cxnLst/>
                <a:rect l="l" t="t" r="r" b="b"/>
                <a:pathLst>
                  <a:path w="6822" h="6320" extrusionOk="0">
                    <a:moveTo>
                      <a:pt x="6305" y="1"/>
                    </a:moveTo>
                    <a:cubicBezTo>
                      <a:pt x="6138" y="1"/>
                      <a:pt x="5973" y="92"/>
                      <a:pt x="5907" y="303"/>
                    </a:cubicBezTo>
                    <a:cubicBezTo>
                      <a:pt x="5473" y="1976"/>
                      <a:pt x="5529" y="3736"/>
                      <a:pt x="5378" y="5475"/>
                    </a:cubicBezTo>
                    <a:lnTo>
                      <a:pt x="5378" y="5475"/>
                    </a:lnTo>
                    <a:cubicBezTo>
                      <a:pt x="4795" y="5481"/>
                      <a:pt x="4208" y="5497"/>
                      <a:pt x="3623" y="5497"/>
                    </a:cubicBezTo>
                    <a:cubicBezTo>
                      <a:pt x="2651" y="5497"/>
                      <a:pt x="1683" y="5452"/>
                      <a:pt x="736" y="5240"/>
                    </a:cubicBezTo>
                    <a:cubicBezTo>
                      <a:pt x="705" y="5234"/>
                      <a:pt x="675" y="5231"/>
                      <a:pt x="646" y="5231"/>
                    </a:cubicBezTo>
                    <a:cubicBezTo>
                      <a:pt x="178" y="5231"/>
                      <a:pt x="0" y="5946"/>
                      <a:pt x="503" y="6040"/>
                    </a:cubicBezTo>
                    <a:cubicBezTo>
                      <a:pt x="1625" y="6278"/>
                      <a:pt x="2762" y="6320"/>
                      <a:pt x="3894" y="6320"/>
                    </a:cubicBezTo>
                    <a:cubicBezTo>
                      <a:pt x="4511" y="6320"/>
                      <a:pt x="5128" y="6307"/>
                      <a:pt x="5740" y="6307"/>
                    </a:cubicBezTo>
                    <a:cubicBezTo>
                      <a:pt x="5973" y="6307"/>
                      <a:pt x="6140" y="6107"/>
                      <a:pt x="6174" y="5874"/>
                    </a:cubicBezTo>
                    <a:cubicBezTo>
                      <a:pt x="6374" y="4106"/>
                      <a:pt x="6274" y="2271"/>
                      <a:pt x="6741" y="537"/>
                    </a:cubicBezTo>
                    <a:cubicBezTo>
                      <a:pt x="6821" y="214"/>
                      <a:pt x="6561" y="1"/>
                      <a:pt x="6305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7" name="Google Shape;4677;p17"/>
              <p:cNvSpPr/>
              <p:nvPr/>
            </p:nvSpPr>
            <p:spPr>
              <a:xfrm>
                <a:off x="8605656" y="4119560"/>
                <a:ext cx="241877" cy="254848"/>
              </a:xfrm>
              <a:custGeom>
                <a:avLst/>
                <a:gdLst/>
                <a:ahLst/>
                <a:cxnLst/>
                <a:rect l="l" t="t" r="r" b="b"/>
                <a:pathLst>
                  <a:path w="8074" h="8507" extrusionOk="0">
                    <a:moveTo>
                      <a:pt x="7656" y="1"/>
                    </a:moveTo>
                    <a:cubicBezTo>
                      <a:pt x="7448" y="1"/>
                      <a:pt x="7239" y="134"/>
                      <a:pt x="7239" y="401"/>
                    </a:cubicBezTo>
                    <a:cubicBezTo>
                      <a:pt x="7239" y="2748"/>
                      <a:pt x="6636" y="4975"/>
                      <a:pt x="6348" y="7281"/>
                    </a:cubicBezTo>
                    <a:lnTo>
                      <a:pt x="6348" y="7281"/>
                    </a:lnTo>
                    <a:cubicBezTo>
                      <a:pt x="4429" y="7581"/>
                      <a:pt x="2483" y="7673"/>
                      <a:pt x="568" y="7673"/>
                    </a:cubicBezTo>
                    <a:cubicBezTo>
                      <a:pt x="1" y="7673"/>
                      <a:pt x="1" y="8507"/>
                      <a:pt x="568" y="8507"/>
                    </a:cubicBezTo>
                    <a:cubicBezTo>
                      <a:pt x="2669" y="8507"/>
                      <a:pt x="4771" y="8407"/>
                      <a:pt x="6839" y="8040"/>
                    </a:cubicBezTo>
                    <a:cubicBezTo>
                      <a:pt x="7039" y="8007"/>
                      <a:pt x="7139" y="7806"/>
                      <a:pt x="7139" y="7640"/>
                    </a:cubicBezTo>
                    <a:cubicBezTo>
                      <a:pt x="7406" y="5238"/>
                      <a:pt x="8073" y="2870"/>
                      <a:pt x="8073" y="401"/>
                    </a:cubicBezTo>
                    <a:cubicBezTo>
                      <a:pt x="8073" y="134"/>
                      <a:pt x="7865" y="1"/>
                      <a:pt x="7656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8" name="Google Shape;4678;p17"/>
              <p:cNvSpPr/>
              <p:nvPr/>
            </p:nvSpPr>
            <p:spPr>
              <a:xfrm>
                <a:off x="8710590" y="4263465"/>
                <a:ext cx="283817" cy="296819"/>
              </a:xfrm>
              <a:custGeom>
                <a:avLst/>
                <a:gdLst/>
                <a:ahLst/>
                <a:cxnLst/>
                <a:rect l="l" t="t" r="r" b="b"/>
                <a:pathLst>
                  <a:path w="9474" h="9908" extrusionOk="0">
                    <a:moveTo>
                      <a:pt x="8928" y="0"/>
                    </a:moveTo>
                    <a:cubicBezTo>
                      <a:pt x="8723" y="0"/>
                      <a:pt x="8523" y="134"/>
                      <a:pt x="8540" y="401"/>
                    </a:cubicBezTo>
                    <a:cubicBezTo>
                      <a:pt x="8637" y="3207"/>
                      <a:pt x="8109" y="5982"/>
                      <a:pt x="7652" y="8726"/>
                    </a:cubicBezTo>
                    <a:lnTo>
                      <a:pt x="7652" y="8726"/>
                    </a:lnTo>
                    <a:cubicBezTo>
                      <a:pt x="5271" y="8861"/>
                      <a:pt x="2918" y="9073"/>
                      <a:pt x="534" y="9073"/>
                    </a:cubicBezTo>
                    <a:cubicBezTo>
                      <a:pt x="0" y="9073"/>
                      <a:pt x="0" y="9907"/>
                      <a:pt x="534" y="9907"/>
                    </a:cubicBezTo>
                    <a:cubicBezTo>
                      <a:pt x="3036" y="9907"/>
                      <a:pt x="5538" y="9674"/>
                      <a:pt x="8006" y="9540"/>
                    </a:cubicBezTo>
                    <a:cubicBezTo>
                      <a:pt x="8173" y="9540"/>
                      <a:pt x="8373" y="9440"/>
                      <a:pt x="8406" y="9240"/>
                    </a:cubicBezTo>
                    <a:cubicBezTo>
                      <a:pt x="8907" y="6305"/>
                      <a:pt x="9474" y="3369"/>
                      <a:pt x="9340" y="401"/>
                    </a:cubicBezTo>
                    <a:cubicBezTo>
                      <a:pt x="9340" y="134"/>
                      <a:pt x="9132" y="0"/>
                      <a:pt x="892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79" name="Google Shape;4679;p17"/>
              <p:cNvSpPr/>
              <p:nvPr/>
            </p:nvSpPr>
            <p:spPr>
              <a:xfrm>
                <a:off x="8857491" y="4402339"/>
                <a:ext cx="286813" cy="364463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2166" extrusionOk="0">
                    <a:moveTo>
                      <a:pt x="8898" y="1"/>
                    </a:moveTo>
                    <a:cubicBezTo>
                      <a:pt x="8689" y="1"/>
                      <a:pt x="8489" y="134"/>
                      <a:pt x="8506" y="401"/>
                    </a:cubicBezTo>
                    <a:cubicBezTo>
                      <a:pt x="8732" y="4076"/>
                      <a:pt x="8210" y="7689"/>
                      <a:pt x="8054" y="11329"/>
                    </a:cubicBezTo>
                    <a:lnTo>
                      <a:pt x="8054" y="11329"/>
                    </a:lnTo>
                    <a:cubicBezTo>
                      <a:pt x="7990" y="11330"/>
                      <a:pt x="7927" y="11331"/>
                      <a:pt x="7864" y="11331"/>
                    </a:cubicBezTo>
                    <a:cubicBezTo>
                      <a:pt x="5589" y="11331"/>
                      <a:pt x="3417" y="10453"/>
                      <a:pt x="1143" y="10453"/>
                    </a:cubicBezTo>
                    <a:cubicBezTo>
                      <a:pt x="940" y="10453"/>
                      <a:pt x="737" y="10460"/>
                      <a:pt x="534" y="10475"/>
                    </a:cubicBezTo>
                    <a:cubicBezTo>
                      <a:pt x="20" y="10539"/>
                      <a:pt x="1" y="11313"/>
                      <a:pt x="474" y="11313"/>
                    </a:cubicBezTo>
                    <a:cubicBezTo>
                      <a:pt x="493" y="11313"/>
                      <a:pt x="513" y="11312"/>
                      <a:pt x="534" y="11309"/>
                    </a:cubicBezTo>
                    <a:cubicBezTo>
                      <a:pt x="737" y="11294"/>
                      <a:pt x="940" y="11287"/>
                      <a:pt x="1143" y="11287"/>
                    </a:cubicBezTo>
                    <a:cubicBezTo>
                      <a:pt x="3417" y="11287"/>
                      <a:pt x="5589" y="12165"/>
                      <a:pt x="7864" y="12165"/>
                    </a:cubicBezTo>
                    <a:cubicBezTo>
                      <a:pt x="8066" y="12165"/>
                      <a:pt x="8269" y="12158"/>
                      <a:pt x="8473" y="12143"/>
                    </a:cubicBezTo>
                    <a:cubicBezTo>
                      <a:pt x="8706" y="12110"/>
                      <a:pt x="8873" y="11976"/>
                      <a:pt x="8873" y="11709"/>
                    </a:cubicBezTo>
                    <a:cubicBezTo>
                      <a:pt x="9006" y="7940"/>
                      <a:pt x="9573" y="4204"/>
                      <a:pt x="9340" y="401"/>
                    </a:cubicBezTo>
                    <a:cubicBezTo>
                      <a:pt x="9323" y="134"/>
                      <a:pt x="9106" y="1"/>
                      <a:pt x="889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0" name="Google Shape;4680;p17"/>
              <p:cNvSpPr/>
              <p:nvPr/>
            </p:nvSpPr>
            <p:spPr>
              <a:xfrm>
                <a:off x="8748543" y="444232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1" name="Google Shape;4681;p17"/>
              <p:cNvSpPr/>
              <p:nvPr/>
            </p:nvSpPr>
            <p:spPr>
              <a:xfrm>
                <a:off x="8716581" y="4491277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2" name="Google Shape;4682;p17"/>
              <p:cNvSpPr/>
              <p:nvPr/>
            </p:nvSpPr>
            <p:spPr>
              <a:xfrm>
                <a:off x="8689591" y="4449309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34" y="1"/>
                    </a:moveTo>
                    <a:cubicBezTo>
                      <a:pt x="1" y="1"/>
                      <a:pt x="1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3" name="Google Shape;4683;p17"/>
              <p:cNvSpPr/>
              <p:nvPr/>
            </p:nvSpPr>
            <p:spPr>
              <a:xfrm>
                <a:off x="8779517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4" name="Google Shape;4684;p17"/>
              <p:cNvSpPr/>
              <p:nvPr/>
            </p:nvSpPr>
            <p:spPr>
              <a:xfrm>
                <a:off x="8755553" y="4131572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5" name="Google Shape;4685;p17"/>
              <p:cNvSpPr/>
              <p:nvPr/>
            </p:nvSpPr>
            <p:spPr>
              <a:xfrm>
                <a:off x="8727574" y="407261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6" name="Google Shape;4686;p17"/>
              <p:cNvSpPr/>
              <p:nvPr/>
            </p:nvSpPr>
            <p:spPr>
              <a:xfrm>
                <a:off x="8357866" y="393272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7" name="Google Shape;4687;p17"/>
              <p:cNvSpPr/>
              <p:nvPr/>
            </p:nvSpPr>
            <p:spPr>
              <a:xfrm>
                <a:off x="8339862" y="387677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8" name="Google Shape;4688;p17"/>
              <p:cNvSpPr/>
              <p:nvPr/>
            </p:nvSpPr>
            <p:spPr>
              <a:xfrm>
                <a:off x="8902424" y="4610200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5" y="0"/>
                    </a:moveTo>
                    <a:cubicBezTo>
                      <a:pt x="1" y="0"/>
                      <a:pt x="1" y="701"/>
                      <a:pt x="435" y="701"/>
                    </a:cubicBezTo>
                    <a:cubicBezTo>
                      <a:pt x="902" y="701"/>
                      <a:pt x="902" y="0"/>
                      <a:pt x="435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89" name="Google Shape;4689;p17"/>
              <p:cNvSpPr/>
              <p:nvPr/>
            </p:nvSpPr>
            <p:spPr>
              <a:xfrm>
                <a:off x="8884450" y="4656151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0" name="Google Shape;4690;p17"/>
              <p:cNvSpPr/>
              <p:nvPr/>
            </p:nvSpPr>
            <p:spPr>
              <a:xfrm>
                <a:off x="8849462" y="4621193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1" name="Google Shape;4691;p17"/>
              <p:cNvSpPr/>
              <p:nvPr/>
            </p:nvSpPr>
            <p:spPr>
              <a:xfrm>
                <a:off x="9237174" y="4624189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1" y="701"/>
                      <a:pt x="901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2" name="Google Shape;4692;p17"/>
              <p:cNvSpPr/>
              <p:nvPr/>
            </p:nvSpPr>
            <p:spPr>
              <a:xfrm>
                <a:off x="9213210" y="4690121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34" y="1"/>
                    </a:moveTo>
                    <a:cubicBezTo>
                      <a:pt x="0" y="1"/>
                      <a:pt x="0" y="701"/>
                      <a:pt x="434" y="701"/>
                    </a:cubicBezTo>
                    <a:cubicBezTo>
                      <a:pt x="901" y="701"/>
                      <a:pt x="901" y="1"/>
                      <a:pt x="434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3" name="Google Shape;4693;p17"/>
              <p:cNvSpPr/>
              <p:nvPr/>
            </p:nvSpPr>
            <p:spPr>
              <a:xfrm>
                <a:off x="9171243" y="4638178"/>
                <a:ext cx="2699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4" name="Google Shape;4694;p17"/>
              <p:cNvSpPr/>
              <p:nvPr/>
            </p:nvSpPr>
            <p:spPr>
              <a:xfrm>
                <a:off x="8979379" y="4820037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5" name="Google Shape;4695;p17"/>
              <p:cNvSpPr/>
              <p:nvPr/>
            </p:nvSpPr>
            <p:spPr>
              <a:xfrm>
                <a:off x="8933427" y="4830013"/>
                <a:ext cx="2699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1" h="702" extrusionOk="0">
                    <a:moveTo>
                      <a:pt x="467" y="1"/>
                    </a:moveTo>
                    <a:cubicBezTo>
                      <a:pt x="0" y="1"/>
                      <a:pt x="0" y="701"/>
                      <a:pt x="467" y="701"/>
                    </a:cubicBezTo>
                    <a:cubicBezTo>
                      <a:pt x="901" y="701"/>
                      <a:pt x="901" y="1"/>
                      <a:pt x="467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6" name="Google Shape;4696;p17"/>
              <p:cNvSpPr/>
              <p:nvPr/>
            </p:nvSpPr>
            <p:spPr>
              <a:xfrm>
                <a:off x="8902419" y="4681074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34" y="0"/>
                    </a:moveTo>
                    <a:cubicBezTo>
                      <a:pt x="0" y="0"/>
                      <a:pt x="0" y="701"/>
                      <a:pt x="434" y="701"/>
                    </a:cubicBezTo>
                    <a:cubicBezTo>
                      <a:pt x="901" y="701"/>
                      <a:pt x="901" y="0"/>
                      <a:pt x="434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7" name="Google Shape;4697;p17"/>
              <p:cNvSpPr/>
              <p:nvPr/>
            </p:nvSpPr>
            <p:spPr>
              <a:xfrm>
                <a:off x="8664608" y="4296446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8" y="0"/>
                    </a:moveTo>
                    <a:cubicBezTo>
                      <a:pt x="1" y="0"/>
                      <a:pt x="1" y="701"/>
                      <a:pt x="468" y="701"/>
                    </a:cubicBezTo>
                    <a:cubicBezTo>
                      <a:pt x="902" y="701"/>
                      <a:pt x="902" y="0"/>
                      <a:pt x="468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8" name="Google Shape;4698;p17"/>
              <p:cNvSpPr/>
              <p:nvPr/>
            </p:nvSpPr>
            <p:spPr>
              <a:xfrm>
                <a:off x="8884450" y="4264454"/>
                <a:ext cx="27022" cy="2103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2" extrusionOk="0">
                    <a:moveTo>
                      <a:pt x="468" y="1"/>
                    </a:moveTo>
                    <a:cubicBezTo>
                      <a:pt x="1" y="1"/>
                      <a:pt x="1" y="701"/>
                      <a:pt x="468" y="701"/>
                    </a:cubicBezTo>
                    <a:cubicBezTo>
                      <a:pt x="901" y="701"/>
                      <a:pt x="901" y="1"/>
                      <a:pt x="468" y="1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99" name="Google Shape;4699;p17"/>
              <p:cNvSpPr/>
              <p:nvPr/>
            </p:nvSpPr>
            <p:spPr>
              <a:xfrm>
                <a:off x="8461781" y="4145561"/>
                <a:ext cx="27022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902" h="701" extrusionOk="0">
                    <a:moveTo>
                      <a:pt x="467" y="0"/>
                    </a:moveTo>
                    <a:cubicBezTo>
                      <a:pt x="0" y="0"/>
                      <a:pt x="0" y="701"/>
                      <a:pt x="467" y="701"/>
                    </a:cubicBezTo>
                    <a:cubicBezTo>
                      <a:pt x="901" y="701"/>
                      <a:pt x="901" y="0"/>
                      <a:pt x="467" y="0"/>
                    </a:cubicBezTo>
                    <a:close/>
                  </a:path>
                </a:pathLst>
              </a:custGeom>
              <a:solidFill>
                <a:srgbClr val="D387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00" name="Google Shape;4700;p17"/>
            <p:cNvGrpSpPr/>
            <p:nvPr/>
          </p:nvGrpSpPr>
          <p:grpSpPr>
            <a:xfrm rot="10800000">
              <a:off x="265864" y="-270371"/>
              <a:ext cx="368416" cy="997931"/>
              <a:chOff x="7607455" y="4238363"/>
              <a:chExt cx="438017" cy="1186459"/>
            </a:xfrm>
          </p:grpSpPr>
          <p:sp>
            <p:nvSpPr>
              <p:cNvPr id="4701" name="Google Shape;4701;p17"/>
              <p:cNvSpPr/>
              <p:nvPr/>
            </p:nvSpPr>
            <p:spPr>
              <a:xfrm>
                <a:off x="7911202" y="4620055"/>
                <a:ext cx="134270" cy="198019"/>
              </a:xfrm>
              <a:custGeom>
                <a:avLst/>
                <a:gdLst/>
                <a:ahLst/>
                <a:cxnLst/>
                <a:rect l="l" t="t" r="r" b="b"/>
                <a:pathLst>
                  <a:path w="4482" h="6610" extrusionOk="0">
                    <a:moveTo>
                      <a:pt x="3267" y="1"/>
                    </a:moveTo>
                    <a:cubicBezTo>
                      <a:pt x="2782" y="1"/>
                      <a:pt x="2218" y="255"/>
                      <a:pt x="1735" y="739"/>
                    </a:cubicBezTo>
                    <a:cubicBezTo>
                      <a:pt x="734" y="1739"/>
                      <a:pt x="501" y="3374"/>
                      <a:pt x="334" y="4642"/>
                    </a:cubicBezTo>
                    <a:cubicBezTo>
                      <a:pt x="234" y="5242"/>
                      <a:pt x="267" y="6142"/>
                      <a:pt x="34" y="6609"/>
                    </a:cubicBezTo>
                    <a:lnTo>
                      <a:pt x="34" y="6609"/>
                    </a:lnTo>
                    <a:cubicBezTo>
                      <a:pt x="2551" y="6553"/>
                      <a:pt x="4304" y="3997"/>
                      <a:pt x="4404" y="1606"/>
                    </a:cubicBezTo>
                    <a:cubicBezTo>
                      <a:pt x="4482" y="511"/>
                      <a:pt x="3953" y="1"/>
                      <a:pt x="3267" y="1"/>
                    </a:cubicBezTo>
                    <a:close/>
                    <a:moveTo>
                      <a:pt x="34" y="6609"/>
                    </a:moveTo>
                    <a:lnTo>
                      <a:pt x="34" y="6609"/>
                    </a:lnTo>
                    <a:cubicBezTo>
                      <a:pt x="23" y="6609"/>
                      <a:pt x="12" y="6609"/>
                      <a:pt x="1" y="6610"/>
                    </a:cubicBezTo>
                    <a:lnTo>
                      <a:pt x="34" y="6610"/>
                    </a:lnTo>
                    <a:cubicBezTo>
                      <a:pt x="34" y="6609"/>
                      <a:pt x="34" y="6609"/>
                      <a:pt x="34" y="66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2" name="Google Shape;4702;p17"/>
              <p:cNvSpPr/>
              <p:nvPr/>
            </p:nvSpPr>
            <p:spPr>
              <a:xfrm>
                <a:off x="7607455" y="4894537"/>
                <a:ext cx="220847" cy="138703"/>
              </a:xfrm>
              <a:custGeom>
                <a:avLst/>
                <a:gdLst/>
                <a:ahLst/>
                <a:cxnLst/>
                <a:rect l="l" t="t" r="r" b="b"/>
                <a:pathLst>
                  <a:path w="7372" h="4630" extrusionOk="0">
                    <a:moveTo>
                      <a:pt x="2707" y="0"/>
                    </a:moveTo>
                    <a:cubicBezTo>
                      <a:pt x="2193" y="0"/>
                      <a:pt x="1713" y="194"/>
                      <a:pt x="1334" y="682"/>
                    </a:cubicBezTo>
                    <a:cubicBezTo>
                      <a:pt x="0" y="2417"/>
                      <a:pt x="2435" y="3918"/>
                      <a:pt x="3836" y="4218"/>
                    </a:cubicBezTo>
                    <a:cubicBezTo>
                      <a:pt x="4807" y="4424"/>
                      <a:pt x="5882" y="4630"/>
                      <a:pt x="6923" y="4630"/>
                    </a:cubicBezTo>
                    <a:cubicBezTo>
                      <a:pt x="7062" y="4630"/>
                      <a:pt x="7201" y="4626"/>
                      <a:pt x="7339" y="4618"/>
                    </a:cubicBezTo>
                    <a:lnTo>
                      <a:pt x="7372" y="4518"/>
                    </a:lnTo>
                    <a:cubicBezTo>
                      <a:pt x="7038" y="3651"/>
                      <a:pt x="6571" y="2584"/>
                      <a:pt x="6004" y="1883"/>
                    </a:cubicBezTo>
                    <a:cubicBezTo>
                      <a:pt x="5303" y="1065"/>
                      <a:pt x="3913" y="0"/>
                      <a:pt x="27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3" name="Google Shape;4703;p17"/>
              <p:cNvSpPr/>
              <p:nvPr/>
            </p:nvSpPr>
            <p:spPr>
              <a:xfrm>
                <a:off x="7905211" y="4892829"/>
                <a:ext cx="118362" cy="243015"/>
              </a:xfrm>
              <a:custGeom>
                <a:avLst/>
                <a:gdLst/>
                <a:ahLst/>
                <a:cxnLst/>
                <a:rect l="l" t="t" r="r" b="b"/>
                <a:pathLst>
                  <a:path w="3951" h="8112" extrusionOk="0">
                    <a:moveTo>
                      <a:pt x="2540" y="0"/>
                    </a:moveTo>
                    <a:cubicBezTo>
                      <a:pt x="2197" y="0"/>
                      <a:pt x="1809" y="179"/>
                      <a:pt x="1401" y="606"/>
                    </a:cubicBezTo>
                    <a:cubicBezTo>
                      <a:pt x="301" y="1707"/>
                      <a:pt x="134" y="3475"/>
                      <a:pt x="67" y="4976"/>
                    </a:cubicBezTo>
                    <a:cubicBezTo>
                      <a:pt x="0" y="6043"/>
                      <a:pt x="134" y="7077"/>
                      <a:pt x="134" y="8111"/>
                    </a:cubicBezTo>
                    <a:cubicBezTo>
                      <a:pt x="2469" y="8111"/>
                      <a:pt x="3903" y="4042"/>
                      <a:pt x="3903" y="2174"/>
                    </a:cubicBezTo>
                    <a:cubicBezTo>
                      <a:pt x="3951" y="1062"/>
                      <a:pt x="3377" y="0"/>
                      <a:pt x="25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4" name="Google Shape;4704;p17"/>
              <p:cNvSpPr/>
              <p:nvPr/>
            </p:nvSpPr>
            <p:spPr>
              <a:xfrm>
                <a:off x="7664130" y="4671009"/>
                <a:ext cx="171177" cy="210032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011" extrusionOk="0">
                    <a:moveTo>
                      <a:pt x="1775" y="1"/>
                    </a:moveTo>
                    <a:cubicBezTo>
                      <a:pt x="329" y="1"/>
                      <a:pt x="1" y="1969"/>
                      <a:pt x="543" y="3174"/>
                    </a:cubicBezTo>
                    <a:cubicBezTo>
                      <a:pt x="1177" y="4742"/>
                      <a:pt x="2411" y="5442"/>
                      <a:pt x="3879" y="6143"/>
                    </a:cubicBezTo>
                    <a:cubicBezTo>
                      <a:pt x="4379" y="6443"/>
                      <a:pt x="5046" y="6843"/>
                      <a:pt x="5613" y="7010"/>
                    </a:cubicBezTo>
                    <a:lnTo>
                      <a:pt x="5547" y="6910"/>
                    </a:lnTo>
                    <a:cubicBezTo>
                      <a:pt x="5713" y="6076"/>
                      <a:pt x="5246" y="5042"/>
                      <a:pt x="5080" y="4208"/>
                    </a:cubicBezTo>
                    <a:cubicBezTo>
                      <a:pt x="4746" y="2640"/>
                      <a:pt x="4079" y="539"/>
                      <a:pt x="2278" y="72"/>
                    </a:cubicBezTo>
                    <a:cubicBezTo>
                      <a:pt x="2097" y="23"/>
                      <a:pt x="1930" y="1"/>
                      <a:pt x="17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5" name="Google Shape;4705;p17"/>
              <p:cNvSpPr/>
              <p:nvPr/>
            </p:nvSpPr>
            <p:spPr>
              <a:xfrm>
                <a:off x="7844252" y="4313910"/>
                <a:ext cx="142777" cy="314314"/>
              </a:xfrm>
              <a:custGeom>
                <a:avLst/>
                <a:gdLst/>
                <a:ahLst/>
                <a:cxnLst/>
                <a:rect l="l" t="t" r="r" b="b"/>
                <a:pathLst>
                  <a:path w="4766" h="10492" extrusionOk="0">
                    <a:moveTo>
                      <a:pt x="2352" y="1"/>
                    </a:moveTo>
                    <a:cubicBezTo>
                      <a:pt x="2102" y="1"/>
                      <a:pt x="1830" y="67"/>
                      <a:pt x="1535" y="218"/>
                    </a:cubicBezTo>
                    <a:cubicBezTo>
                      <a:pt x="1" y="1052"/>
                      <a:pt x="534" y="3954"/>
                      <a:pt x="768" y="5255"/>
                    </a:cubicBezTo>
                    <a:cubicBezTo>
                      <a:pt x="930" y="6323"/>
                      <a:pt x="1814" y="9433"/>
                      <a:pt x="921" y="10409"/>
                    </a:cubicBezTo>
                    <a:lnTo>
                      <a:pt x="921" y="10409"/>
                    </a:lnTo>
                    <a:cubicBezTo>
                      <a:pt x="3487" y="8976"/>
                      <a:pt x="4766" y="6065"/>
                      <a:pt x="4504" y="3153"/>
                    </a:cubicBezTo>
                    <a:cubicBezTo>
                      <a:pt x="4391" y="1970"/>
                      <a:pt x="3707" y="1"/>
                      <a:pt x="2352" y="1"/>
                    </a:cubicBezTo>
                    <a:close/>
                    <a:moveTo>
                      <a:pt x="921" y="10409"/>
                    </a:moveTo>
                    <a:cubicBezTo>
                      <a:pt x="871" y="10437"/>
                      <a:pt x="819" y="10465"/>
                      <a:pt x="768" y="10492"/>
                    </a:cubicBezTo>
                    <a:lnTo>
                      <a:pt x="835" y="10492"/>
                    </a:lnTo>
                    <a:cubicBezTo>
                      <a:pt x="865" y="10466"/>
                      <a:pt x="894" y="10438"/>
                      <a:pt x="921" y="104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6" name="Google Shape;4706;p17"/>
              <p:cNvSpPr/>
              <p:nvPr/>
            </p:nvSpPr>
            <p:spPr>
              <a:xfrm>
                <a:off x="7689173" y="4238363"/>
                <a:ext cx="152124" cy="256975"/>
              </a:xfrm>
              <a:custGeom>
                <a:avLst/>
                <a:gdLst/>
                <a:ahLst/>
                <a:cxnLst/>
                <a:rect l="l" t="t" r="r" b="b"/>
                <a:pathLst>
                  <a:path w="5078" h="8578" extrusionOk="0">
                    <a:moveTo>
                      <a:pt x="2093" y="1"/>
                    </a:moveTo>
                    <a:cubicBezTo>
                      <a:pt x="743" y="1"/>
                      <a:pt x="1" y="2105"/>
                      <a:pt x="241" y="3440"/>
                    </a:cubicBezTo>
                    <a:cubicBezTo>
                      <a:pt x="508" y="5075"/>
                      <a:pt x="1909" y="7143"/>
                      <a:pt x="3210" y="8110"/>
                    </a:cubicBezTo>
                    <a:cubicBezTo>
                      <a:pt x="3443" y="8277"/>
                      <a:pt x="3710" y="8410"/>
                      <a:pt x="3943" y="8577"/>
                    </a:cubicBezTo>
                    <a:cubicBezTo>
                      <a:pt x="4611" y="6609"/>
                      <a:pt x="5078" y="1772"/>
                      <a:pt x="3210" y="438"/>
                    </a:cubicBezTo>
                    <a:cubicBezTo>
                      <a:pt x="2804" y="132"/>
                      <a:pt x="2429" y="1"/>
                      <a:pt x="20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7" name="Google Shape;4707;p17"/>
              <p:cNvSpPr/>
              <p:nvPr/>
            </p:nvSpPr>
            <p:spPr>
              <a:xfrm>
                <a:off x="7764720" y="4348509"/>
                <a:ext cx="112550" cy="1076313"/>
              </a:xfrm>
              <a:custGeom>
                <a:avLst/>
                <a:gdLst/>
                <a:ahLst/>
                <a:cxnLst/>
                <a:rect l="l" t="t" r="r" b="b"/>
                <a:pathLst>
                  <a:path w="3757" h="35928" extrusionOk="0">
                    <a:moveTo>
                      <a:pt x="386" y="1"/>
                    </a:moveTo>
                    <a:cubicBezTo>
                      <a:pt x="209" y="1"/>
                      <a:pt x="0" y="157"/>
                      <a:pt x="20" y="397"/>
                    </a:cubicBezTo>
                    <a:cubicBezTo>
                      <a:pt x="321" y="2599"/>
                      <a:pt x="1021" y="4767"/>
                      <a:pt x="1588" y="6935"/>
                    </a:cubicBezTo>
                    <a:cubicBezTo>
                      <a:pt x="2189" y="9203"/>
                      <a:pt x="2556" y="11438"/>
                      <a:pt x="2756" y="13773"/>
                    </a:cubicBezTo>
                    <a:cubicBezTo>
                      <a:pt x="3189" y="18377"/>
                      <a:pt x="3189" y="23013"/>
                      <a:pt x="2956" y="27616"/>
                    </a:cubicBezTo>
                    <a:cubicBezTo>
                      <a:pt x="2789" y="30285"/>
                      <a:pt x="2722" y="32920"/>
                      <a:pt x="2122" y="35555"/>
                    </a:cubicBezTo>
                    <a:cubicBezTo>
                      <a:pt x="2061" y="35779"/>
                      <a:pt x="2259" y="35928"/>
                      <a:pt x="2447" y="35928"/>
                    </a:cubicBezTo>
                    <a:cubicBezTo>
                      <a:pt x="2567" y="35928"/>
                      <a:pt x="2683" y="35866"/>
                      <a:pt x="2722" y="35722"/>
                    </a:cubicBezTo>
                    <a:cubicBezTo>
                      <a:pt x="3256" y="33454"/>
                      <a:pt x="3390" y="31119"/>
                      <a:pt x="3523" y="28817"/>
                    </a:cubicBezTo>
                    <a:cubicBezTo>
                      <a:pt x="3623" y="26449"/>
                      <a:pt x="3756" y="24081"/>
                      <a:pt x="3756" y="21712"/>
                    </a:cubicBezTo>
                    <a:cubicBezTo>
                      <a:pt x="3756" y="19344"/>
                      <a:pt x="3656" y="17009"/>
                      <a:pt x="3456" y="14641"/>
                    </a:cubicBezTo>
                    <a:cubicBezTo>
                      <a:pt x="3289" y="12339"/>
                      <a:pt x="3023" y="10071"/>
                      <a:pt x="2456" y="7802"/>
                    </a:cubicBezTo>
                    <a:cubicBezTo>
                      <a:pt x="1822" y="5267"/>
                      <a:pt x="988" y="2799"/>
                      <a:pt x="621" y="230"/>
                    </a:cubicBezTo>
                    <a:cubicBezTo>
                      <a:pt x="608" y="70"/>
                      <a:pt x="503" y="1"/>
                      <a:pt x="386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8" name="Google Shape;4708;p17"/>
              <p:cNvSpPr/>
              <p:nvPr/>
            </p:nvSpPr>
            <p:spPr>
              <a:xfrm>
                <a:off x="7852399" y="4935066"/>
                <a:ext cx="148979" cy="280073"/>
              </a:xfrm>
              <a:custGeom>
                <a:avLst/>
                <a:gdLst/>
                <a:ahLst/>
                <a:cxnLst/>
                <a:rect l="l" t="t" r="r" b="b"/>
                <a:pathLst>
                  <a:path w="4973" h="9349" extrusionOk="0">
                    <a:moveTo>
                      <a:pt x="4591" y="0"/>
                    </a:moveTo>
                    <a:cubicBezTo>
                      <a:pt x="4471" y="0"/>
                      <a:pt x="4359" y="70"/>
                      <a:pt x="4332" y="230"/>
                    </a:cubicBezTo>
                    <a:cubicBezTo>
                      <a:pt x="3698" y="3399"/>
                      <a:pt x="1964" y="6234"/>
                      <a:pt x="162" y="8903"/>
                    </a:cubicBezTo>
                    <a:cubicBezTo>
                      <a:pt x="1" y="9134"/>
                      <a:pt x="206" y="9348"/>
                      <a:pt x="426" y="9348"/>
                    </a:cubicBezTo>
                    <a:cubicBezTo>
                      <a:pt x="524" y="9348"/>
                      <a:pt x="624" y="9306"/>
                      <a:pt x="696" y="9203"/>
                    </a:cubicBezTo>
                    <a:cubicBezTo>
                      <a:pt x="2531" y="6534"/>
                      <a:pt x="4299" y="3632"/>
                      <a:pt x="4932" y="397"/>
                    </a:cubicBezTo>
                    <a:cubicBezTo>
                      <a:pt x="4972" y="156"/>
                      <a:pt x="4772" y="0"/>
                      <a:pt x="4591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09" name="Google Shape;4709;p17"/>
              <p:cNvSpPr/>
              <p:nvPr/>
            </p:nvSpPr>
            <p:spPr>
              <a:xfrm>
                <a:off x="7738300" y="4739937"/>
                <a:ext cx="140081" cy="186096"/>
              </a:xfrm>
              <a:custGeom>
                <a:avLst/>
                <a:gdLst/>
                <a:ahLst/>
                <a:cxnLst/>
                <a:rect l="l" t="t" r="r" b="b"/>
                <a:pathLst>
                  <a:path w="4676" h="6212" extrusionOk="0">
                    <a:moveTo>
                      <a:pt x="393" y="0"/>
                    </a:moveTo>
                    <a:cubicBezTo>
                      <a:pt x="195" y="0"/>
                      <a:pt x="0" y="149"/>
                      <a:pt x="102" y="373"/>
                    </a:cubicBezTo>
                    <a:cubicBezTo>
                      <a:pt x="902" y="2541"/>
                      <a:pt x="2470" y="4442"/>
                      <a:pt x="4005" y="6110"/>
                    </a:cubicBezTo>
                    <a:cubicBezTo>
                      <a:pt x="4076" y="6182"/>
                      <a:pt x="4155" y="6211"/>
                      <a:pt x="4231" y="6211"/>
                    </a:cubicBezTo>
                    <a:cubicBezTo>
                      <a:pt x="4472" y="6211"/>
                      <a:pt x="4675" y="5905"/>
                      <a:pt x="4472" y="5676"/>
                    </a:cubicBezTo>
                    <a:cubicBezTo>
                      <a:pt x="3704" y="4843"/>
                      <a:pt x="2971" y="3975"/>
                      <a:pt x="2337" y="3075"/>
                    </a:cubicBezTo>
                    <a:cubicBezTo>
                      <a:pt x="1703" y="2174"/>
                      <a:pt x="1103" y="1240"/>
                      <a:pt x="702" y="206"/>
                    </a:cubicBezTo>
                    <a:cubicBezTo>
                      <a:pt x="650" y="62"/>
                      <a:pt x="521" y="0"/>
                      <a:pt x="393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0" name="Google Shape;4710;p17"/>
              <p:cNvSpPr/>
              <p:nvPr/>
            </p:nvSpPr>
            <p:spPr>
              <a:xfrm>
                <a:off x="7832240" y="4369508"/>
                <a:ext cx="111981" cy="285195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9520" extrusionOk="0">
                    <a:moveTo>
                      <a:pt x="2944" y="0"/>
                    </a:moveTo>
                    <a:cubicBezTo>
                      <a:pt x="2763" y="0"/>
                      <a:pt x="2563" y="156"/>
                      <a:pt x="2603" y="396"/>
                    </a:cubicBezTo>
                    <a:cubicBezTo>
                      <a:pt x="3104" y="3265"/>
                      <a:pt x="2603" y="7001"/>
                      <a:pt x="235" y="9003"/>
                    </a:cubicBezTo>
                    <a:cubicBezTo>
                      <a:pt x="1" y="9211"/>
                      <a:pt x="213" y="9520"/>
                      <a:pt x="460" y="9520"/>
                    </a:cubicBezTo>
                    <a:cubicBezTo>
                      <a:pt x="530" y="9520"/>
                      <a:pt x="602" y="9495"/>
                      <a:pt x="669" y="9436"/>
                    </a:cubicBezTo>
                    <a:cubicBezTo>
                      <a:pt x="3237" y="7301"/>
                      <a:pt x="3737" y="3332"/>
                      <a:pt x="3204" y="230"/>
                    </a:cubicBezTo>
                    <a:cubicBezTo>
                      <a:pt x="3177" y="70"/>
                      <a:pt x="3065" y="0"/>
                      <a:pt x="294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1" name="Google Shape;4711;p17"/>
              <p:cNvSpPr/>
              <p:nvPr/>
            </p:nvSpPr>
            <p:spPr>
              <a:xfrm>
                <a:off x="7858570" y="4654144"/>
                <a:ext cx="160093" cy="196761"/>
              </a:xfrm>
              <a:custGeom>
                <a:avLst/>
                <a:gdLst/>
                <a:ahLst/>
                <a:cxnLst/>
                <a:rect l="l" t="t" r="r" b="b"/>
                <a:pathLst>
                  <a:path w="5344" h="6568" extrusionOk="0">
                    <a:moveTo>
                      <a:pt x="5035" y="1"/>
                    </a:moveTo>
                    <a:cubicBezTo>
                      <a:pt x="4877" y="1"/>
                      <a:pt x="4710" y="101"/>
                      <a:pt x="4693" y="301"/>
                    </a:cubicBezTo>
                    <a:cubicBezTo>
                      <a:pt x="4460" y="2770"/>
                      <a:pt x="2558" y="5005"/>
                      <a:pt x="323" y="5939"/>
                    </a:cubicBezTo>
                    <a:cubicBezTo>
                      <a:pt x="0" y="6085"/>
                      <a:pt x="91" y="6568"/>
                      <a:pt x="367" y="6568"/>
                    </a:cubicBezTo>
                    <a:cubicBezTo>
                      <a:pt x="405" y="6568"/>
                      <a:pt x="446" y="6559"/>
                      <a:pt x="490" y="6539"/>
                    </a:cubicBezTo>
                    <a:cubicBezTo>
                      <a:pt x="3025" y="5505"/>
                      <a:pt x="5060" y="3070"/>
                      <a:pt x="5327" y="301"/>
                    </a:cubicBezTo>
                    <a:cubicBezTo>
                      <a:pt x="5344" y="101"/>
                      <a:pt x="5193" y="1"/>
                      <a:pt x="5035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2" name="Google Shape;4712;p17"/>
              <p:cNvSpPr/>
              <p:nvPr/>
            </p:nvSpPr>
            <p:spPr>
              <a:xfrm>
                <a:off x="7692198" y="4929614"/>
                <a:ext cx="181752" cy="123245"/>
              </a:xfrm>
              <a:custGeom>
                <a:avLst/>
                <a:gdLst/>
                <a:ahLst/>
                <a:cxnLst/>
                <a:rect l="l" t="t" r="r" b="b"/>
                <a:pathLst>
                  <a:path w="6067" h="4114" extrusionOk="0">
                    <a:moveTo>
                      <a:pt x="428" y="1"/>
                    </a:moveTo>
                    <a:cubicBezTo>
                      <a:pt x="216" y="1"/>
                      <a:pt x="1" y="223"/>
                      <a:pt x="140" y="479"/>
                    </a:cubicBezTo>
                    <a:cubicBezTo>
                      <a:pt x="707" y="1379"/>
                      <a:pt x="1541" y="2113"/>
                      <a:pt x="2408" y="2747"/>
                    </a:cubicBezTo>
                    <a:cubicBezTo>
                      <a:pt x="3309" y="3414"/>
                      <a:pt x="4476" y="3581"/>
                      <a:pt x="5444" y="4081"/>
                    </a:cubicBezTo>
                    <a:cubicBezTo>
                      <a:pt x="5492" y="4103"/>
                      <a:pt x="5540" y="4113"/>
                      <a:pt x="5585" y="4113"/>
                    </a:cubicBezTo>
                    <a:cubicBezTo>
                      <a:pt x="5879" y="4113"/>
                      <a:pt x="6067" y="3692"/>
                      <a:pt x="5777" y="3547"/>
                    </a:cubicBezTo>
                    <a:cubicBezTo>
                      <a:pt x="4843" y="3047"/>
                      <a:pt x="3742" y="2880"/>
                      <a:pt x="2875" y="2313"/>
                    </a:cubicBezTo>
                    <a:cubicBezTo>
                      <a:pt x="2041" y="1746"/>
                      <a:pt x="1207" y="1012"/>
                      <a:pt x="674" y="145"/>
                    </a:cubicBezTo>
                    <a:cubicBezTo>
                      <a:pt x="613" y="43"/>
                      <a:pt x="521" y="1"/>
                      <a:pt x="428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3" name="Google Shape;4713;p17"/>
              <p:cNvSpPr/>
              <p:nvPr/>
            </p:nvSpPr>
            <p:spPr>
              <a:xfrm>
                <a:off x="7935196" y="4960918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1"/>
                    </a:moveTo>
                    <a:cubicBezTo>
                      <a:pt x="0" y="1"/>
                      <a:pt x="0" y="534"/>
                      <a:pt x="334" y="534"/>
                    </a:cubicBezTo>
                    <a:cubicBezTo>
                      <a:pt x="701" y="534"/>
                      <a:pt x="701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4" name="Google Shape;4714;p17"/>
              <p:cNvSpPr/>
              <p:nvPr/>
            </p:nvSpPr>
            <p:spPr>
              <a:xfrm>
                <a:off x="7928186" y="4990903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34" y="0"/>
                    </a:moveTo>
                    <a:cubicBezTo>
                      <a:pt x="1" y="0"/>
                      <a:pt x="1" y="501"/>
                      <a:pt x="334" y="501"/>
                    </a:cubicBezTo>
                    <a:cubicBezTo>
                      <a:pt x="701" y="501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5" name="Google Shape;4715;p17"/>
              <p:cNvSpPr/>
              <p:nvPr/>
            </p:nvSpPr>
            <p:spPr>
              <a:xfrm>
                <a:off x="7956165" y="4688144"/>
                <a:ext cx="2103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6" name="Google Shape;4716;p17"/>
              <p:cNvSpPr/>
              <p:nvPr/>
            </p:nvSpPr>
            <p:spPr>
              <a:xfrm>
                <a:off x="7949185" y="4714115"/>
                <a:ext cx="21000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5" extrusionOk="0">
                    <a:moveTo>
                      <a:pt x="334" y="0"/>
                    </a:moveTo>
                    <a:cubicBezTo>
                      <a:pt x="0" y="0"/>
                      <a:pt x="0" y="534"/>
                      <a:pt x="334" y="534"/>
                    </a:cubicBezTo>
                    <a:cubicBezTo>
                      <a:pt x="701" y="534"/>
                      <a:pt x="701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7" name="Google Shape;4717;p17"/>
              <p:cNvSpPr/>
              <p:nvPr/>
            </p:nvSpPr>
            <p:spPr>
              <a:xfrm>
                <a:off x="7719368" y="4704110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8" name="Google Shape;4718;p17"/>
              <p:cNvSpPr/>
              <p:nvPr/>
            </p:nvSpPr>
            <p:spPr>
              <a:xfrm>
                <a:off x="7706367" y="4734095"/>
                <a:ext cx="2100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01" extrusionOk="0">
                    <a:moveTo>
                      <a:pt x="367" y="1"/>
                    </a:moveTo>
                    <a:cubicBezTo>
                      <a:pt x="0" y="1"/>
                      <a:pt x="0" y="501"/>
                      <a:pt x="367" y="501"/>
                    </a:cubicBezTo>
                    <a:cubicBezTo>
                      <a:pt x="701" y="501"/>
                      <a:pt x="701" y="1"/>
                      <a:pt x="367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19" name="Google Shape;4719;p17"/>
              <p:cNvSpPr/>
              <p:nvPr/>
            </p:nvSpPr>
            <p:spPr>
              <a:xfrm>
                <a:off x="7689383" y="4707105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0" y="1"/>
                      <a:pt x="0" y="535"/>
                      <a:pt x="334" y="535"/>
                    </a:cubicBezTo>
                    <a:cubicBezTo>
                      <a:pt x="667" y="535"/>
                      <a:pt x="667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0" name="Google Shape;4720;p17"/>
              <p:cNvSpPr/>
              <p:nvPr/>
            </p:nvSpPr>
            <p:spPr>
              <a:xfrm>
                <a:off x="7907218" y="4335418"/>
                <a:ext cx="21000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701" h="534" extrusionOk="0">
                    <a:moveTo>
                      <a:pt x="367" y="0"/>
                    </a:moveTo>
                    <a:cubicBezTo>
                      <a:pt x="0" y="0"/>
                      <a:pt x="0" y="534"/>
                      <a:pt x="367" y="534"/>
                    </a:cubicBezTo>
                    <a:cubicBezTo>
                      <a:pt x="701" y="534"/>
                      <a:pt x="701" y="0"/>
                      <a:pt x="367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1" name="Google Shape;4721;p17"/>
              <p:cNvSpPr/>
              <p:nvPr/>
            </p:nvSpPr>
            <p:spPr>
              <a:xfrm>
                <a:off x="7883223" y="4349408"/>
                <a:ext cx="20012" cy="1599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4" extrusionOk="0">
                    <a:moveTo>
                      <a:pt x="334" y="0"/>
                    </a:moveTo>
                    <a:cubicBezTo>
                      <a:pt x="1" y="0"/>
                      <a:pt x="1" y="534"/>
                      <a:pt x="334" y="534"/>
                    </a:cubicBezTo>
                    <a:cubicBezTo>
                      <a:pt x="668" y="534"/>
                      <a:pt x="668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2" name="Google Shape;4722;p17"/>
              <p:cNvSpPr/>
              <p:nvPr/>
            </p:nvSpPr>
            <p:spPr>
              <a:xfrm>
                <a:off x="7755314" y="4299442"/>
                <a:ext cx="21030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702" h="501" extrusionOk="0">
                    <a:moveTo>
                      <a:pt x="368" y="0"/>
                    </a:moveTo>
                    <a:cubicBezTo>
                      <a:pt x="1" y="0"/>
                      <a:pt x="1" y="501"/>
                      <a:pt x="368" y="501"/>
                    </a:cubicBezTo>
                    <a:cubicBezTo>
                      <a:pt x="701" y="501"/>
                      <a:pt x="701" y="0"/>
                      <a:pt x="368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3" name="Google Shape;4723;p17"/>
              <p:cNvSpPr/>
              <p:nvPr/>
            </p:nvSpPr>
            <p:spPr>
              <a:xfrm>
                <a:off x="7738330" y="4328409"/>
                <a:ext cx="20012" cy="16027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35" extrusionOk="0">
                    <a:moveTo>
                      <a:pt x="334" y="1"/>
                    </a:moveTo>
                    <a:cubicBezTo>
                      <a:pt x="1" y="1"/>
                      <a:pt x="1" y="534"/>
                      <a:pt x="334" y="534"/>
                    </a:cubicBezTo>
                    <a:cubicBezTo>
                      <a:pt x="668" y="534"/>
                      <a:pt x="668" y="1"/>
                      <a:pt x="334" y="1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4" name="Google Shape;4724;p17"/>
              <p:cNvSpPr/>
              <p:nvPr/>
            </p:nvSpPr>
            <p:spPr>
              <a:xfrm>
                <a:off x="7722363" y="4299442"/>
                <a:ext cx="20012" cy="15009"/>
              </a:xfrm>
              <a:custGeom>
                <a:avLst/>
                <a:gdLst/>
                <a:ahLst/>
                <a:cxnLst/>
                <a:rect l="l" t="t" r="r" b="b"/>
                <a:pathLst>
                  <a:path w="668" h="501" extrusionOk="0">
                    <a:moveTo>
                      <a:pt x="334" y="0"/>
                    </a:moveTo>
                    <a:cubicBezTo>
                      <a:pt x="0" y="0"/>
                      <a:pt x="0" y="501"/>
                      <a:pt x="334" y="501"/>
                    </a:cubicBezTo>
                    <a:cubicBezTo>
                      <a:pt x="667" y="501"/>
                      <a:pt x="667" y="0"/>
                      <a:pt x="334" y="0"/>
                    </a:cubicBezTo>
                    <a:close/>
                  </a:path>
                </a:pathLst>
              </a:custGeom>
              <a:solidFill>
                <a:srgbClr val="7432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725" name="Google Shape;4725;p17"/>
            <p:cNvGrpSpPr/>
            <p:nvPr/>
          </p:nvGrpSpPr>
          <p:grpSpPr>
            <a:xfrm rot="4992369" flipH="1">
              <a:off x="1522987" y="-258355"/>
              <a:ext cx="364310" cy="944495"/>
              <a:chOff x="7916001" y="4222802"/>
              <a:chExt cx="364302" cy="944474"/>
            </a:xfrm>
          </p:grpSpPr>
          <p:sp>
            <p:nvSpPr>
              <p:cNvPr id="4726" name="Google Shape;4726;p17"/>
              <p:cNvSpPr/>
              <p:nvPr/>
            </p:nvSpPr>
            <p:spPr>
              <a:xfrm>
                <a:off x="7954650" y="4270825"/>
                <a:ext cx="325652" cy="896451"/>
              </a:xfrm>
              <a:custGeom>
                <a:avLst/>
                <a:gdLst/>
                <a:ahLst/>
                <a:cxnLst/>
                <a:rect l="l" t="t" r="r" b="b"/>
                <a:pathLst>
                  <a:path w="12924" h="35577" extrusionOk="0">
                    <a:moveTo>
                      <a:pt x="489" y="0"/>
                    </a:moveTo>
                    <a:cubicBezTo>
                      <a:pt x="233" y="0"/>
                      <a:pt x="1" y="309"/>
                      <a:pt x="235" y="517"/>
                    </a:cubicBezTo>
                    <a:cubicBezTo>
                      <a:pt x="3537" y="3386"/>
                      <a:pt x="6506" y="6622"/>
                      <a:pt x="7940" y="10858"/>
                    </a:cubicBezTo>
                    <a:cubicBezTo>
                      <a:pt x="8741" y="13193"/>
                      <a:pt x="9007" y="15628"/>
                      <a:pt x="9241" y="18097"/>
                    </a:cubicBezTo>
                    <a:cubicBezTo>
                      <a:pt x="9474" y="20832"/>
                      <a:pt x="9575" y="23567"/>
                      <a:pt x="9908" y="26303"/>
                    </a:cubicBezTo>
                    <a:cubicBezTo>
                      <a:pt x="10275" y="29472"/>
                      <a:pt x="10976" y="32507"/>
                      <a:pt x="12243" y="35409"/>
                    </a:cubicBezTo>
                    <a:cubicBezTo>
                      <a:pt x="12297" y="35527"/>
                      <a:pt x="12392" y="35576"/>
                      <a:pt x="12490" y="35576"/>
                    </a:cubicBezTo>
                    <a:cubicBezTo>
                      <a:pt x="12699" y="35576"/>
                      <a:pt x="12923" y="35358"/>
                      <a:pt x="12810" y="35109"/>
                    </a:cubicBezTo>
                    <a:cubicBezTo>
                      <a:pt x="10442" y="29705"/>
                      <a:pt x="10342" y="23868"/>
                      <a:pt x="9841" y="18097"/>
                    </a:cubicBezTo>
                    <a:cubicBezTo>
                      <a:pt x="9641" y="15662"/>
                      <a:pt x="9374" y="13260"/>
                      <a:pt x="8641" y="10958"/>
                    </a:cubicBezTo>
                    <a:cubicBezTo>
                      <a:pt x="8007" y="8990"/>
                      <a:pt x="7073" y="7189"/>
                      <a:pt x="5872" y="5521"/>
                    </a:cubicBezTo>
                    <a:cubicBezTo>
                      <a:pt x="4404" y="3486"/>
                      <a:pt x="2570" y="1718"/>
                      <a:pt x="702" y="84"/>
                    </a:cubicBezTo>
                    <a:cubicBezTo>
                      <a:pt x="635" y="25"/>
                      <a:pt x="561" y="0"/>
                      <a:pt x="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7" name="Google Shape;4727;p17"/>
              <p:cNvSpPr/>
              <p:nvPr/>
            </p:nvSpPr>
            <p:spPr>
              <a:xfrm>
                <a:off x="8159489" y="4463672"/>
                <a:ext cx="54905" cy="89149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3538" extrusionOk="0">
                    <a:moveTo>
                      <a:pt x="1288" y="0"/>
                    </a:moveTo>
                    <a:cubicBezTo>
                      <a:pt x="15" y="0"/>
                      <a:pt x="176" y="2216"/>
                      <a:pt x="77" y="3037"/>
                    </a:cubicBezTo>
                    <a:cubicBezTo>
                      <a:pt x="44" y="3104"/>
                      <a:pt x="77" y="3137"/>
                      <a:pt x="77" y="3171"/>
                    </a:cubicBezTo>
                    <a:cubicBezTo>
                      <a:pt x="0" y="3324"/>
                      <a:pt x="159" y="3537"/>
                      <a:pt x="343" y="3537"/>
                    </a:cubicBezTo>
                    <a:cubicBezTo>
                      <a:pt x="398" y="3537"/>
                      <a:pt x="456" y="3518"/>
                      <a:pt x="511" y="3471"/>
                    </a:cubicBezTo>
                    <a:cubicBezTo>
                      <a:pt x="1244" y="2837"/>
                      <a:pt x="1845" y="2370"/>
                      <a:pt x="2078" y="1403"/>
                    </a:cubicBezTo>
                    <a:cubicBezTo>
                      <a:pt x="2178" y="836"/>
                      <a:pt x="2078" y="2"/>
                      <a:pt x="1344" y="2"/>
                    </a:cubicBezTo>
                    <a:cubicBezTo>
                      <a:pt x="1325" y="1"/>
                      <a:pt x="1306" y="0"/>
                      <a:pt x="1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8" name="Google Shape;4728;p17"/>
              <p:cNvSpPr/>
              <p:nvPr/>
            </p:nvSpPr>
            <p:spPr>
              <a:xfrm>
                <a:off x="8053845" y="4468005"/>
                <a:ext cx="86579" cy="46918"/>
              </a:xfrm>
              <a:custGeom>
                <a:avLst/>
                <a:gdLst/>
                <a:ahLst/>
                <a:cxnLst/>
                <a:rect l="l" t="t" r="r" b="b"/>
                <a:pathLst>
                  <a:path w="3436" h="1862" extrusionOk="0">
                    <a:moveTo>
                      <a:pt x="1421" y="1"/>
                    </a:moveTo>
                    <a:cubicBezTo>
                      <a:pt x="946" y="1"/>
                      <a:pt x="519" y="153"/>
                      <a:pt x="300" y="564"/>
                    </a:cubicBezTo>
                    <a:cubicBezTo>
                      <a:pt x="0" y="1097"/>
                      <a:pt x="601" y="1598"/>
                      <a:pt x="1034" y="1765"/>
                    </a:cubicBezTo>
                    <a:cubicBezTo>
                      <a:pt x="1230" y="1833"/>
                      <a:pt x="1427" y="1862"/>
                      <a:pt x="1624" y="1862"/>
                    </a:cubicBezTo>
                    <a:cubicBezTo>
                      <a:pt x="2201" y="1862"/>
                      <a:pt x="2772" y="1613"/>
                      <a:pt x="3269" y="1364"/>
                    </a:cubicBezTo>
                    <a:cubicBezTo>
                      <a:pt x="3436" y="1264"/>
                      <a:pt x="3436" y="1131"/>
                      <a:pt x="3369" y="997"/>
                    </a:cubicBezTo>
                    <a:cubicBezTo>
                      <a:pt x="3436" y="897"/>
                      <a:pt x="3436" y="731"/>
                      <a:pt x="3303" y="630"/>
                    </a:cubicBezTo>
                    <a:cubicBezTo>
                      <a:pt x="2889" y="316"/>
                      <a:pt x="2105" y="1"/>
                      <a:pt x="14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29" name="Google Shape;4729;p17"/>
              <p:cNvSpPr/>
              <p:nvPr/>
            </p:nvSpPr>
            <p:spPr>
              <a:xfrm>
                <a:off x="8092495" y="4353366"/>
                <a:ext cx="52134" cy="8680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3445" extrusionOk="0">
                    <a:moveTo>
                      <a:pt x="1049" y="0"/>
                    </a:moveTo>
                    <a:cubicBezTo>
                      <a:pt x="500" y="0"/>
                      <a:pt x="261" y="641"/>
                      <a:pt x="167" y="1078"/>
                    </a:cubicBezTo>
                    <a:cubicBezTo>
                      <a:pt x="1" y="1878"/>
                      <a:pt x="134" y="2479"/>
                      <a:pt x="468" y="3179"/>
                    </a:cubicBezTo>
                    <a:cubicBezTo>
                      <a:pt x="534" y="3279"/>
                      <a:pt x="601" y="3312"/>
                      <a:pt x="701" y="3312"/>
                    </a:cubicBezTo>
                    <a:cubicBezTo>
                      <a:pt x="740" y="3390"/>
                      <a:pt x="812" y="3445"/>
                      <a:pt x="892" y="3445"/>
                    </a:cubicBezTo>
                    <a:cubicBezTo>
                      <a:pt x="950" y="3445"/>
                      <a:pt x="1012" y="3416"/>
                      <a:pt x="1068" y="3346"/>
                    </a:cubicBezTo>
                    <a:cubicBezTo>
                      <a:pt x="1535" y="2779"/>
                      <a:pt x="2069" y="2045"/>
                      <a:pt x="2002" y="1278"/>
                    </a:cubicBezTo>
                    <a:cubicBezTo>
                      <a:pt x="1969" y="777"/>
                      <a:pt x="1735" y="110"/>
                      <a:pt x="1168" y="10"/>
                    </a:cubicBezTo>
                    <a:cubicBezTo>
                      <a:pt x="1127" y="4"/>
                      <a:pt x="1087" y="0"/>
                      <a:pt x="1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0" name="Google Shape;4730;p17"/>
              <p:cNvSpPr/>
              <p:nvPr/>
            </p:nvSpPr>
            <p:spPr>
              <a:xfrm>
                <a:off x="7991637" y="4373446"/>
                <a:ext cx="80733" cy="48404"/>
              </a:xfrm>
              <a:custGeom>
                <a:avLst/>
                <a:gdLst/>
                <a:ahLst/>
                <a:cxnLst/>
                <a:rect l="l" t="t" r="r" b="b"/>
                <a:pathLst>
                  <a:path w="3204" h="1921" extrusionOk="0">
                    <a:moveTo>
                      <a:pt x="2084" y="0"/>
                    </a:moveTo>
                    <a:cubicBezTo>
                      <a:pt x="1874" y="0"/>
                      <a:pt x="1664" y="21"/>
                      <a:pt x="1468" y="47"/>
                    </a:cubicBezTo>
                    <a:cubicBezTo>
                      <a:pt x="935" y="114"/>
                      <a:pt x="368" y="314"/>
                      <a:pt x="201" y="881"/>
                    </a:cubicBezTo>
                    <a:cubicBezTo>
                      <a:pt x="1" y="1481"/>
                      <a:pt x="735" y="1848"/>
                      <a:pt x="1235" y="1915"/>
                    </a:cubicBezTo>
                    <a:cubicBezTo>
                      <a:pt x="1273" y="1919"/>
                      <a:pt x="1311" y="1920"/>
                      <a:pt x="1349" y="1920"/>
                    </a:cubicBezTo>
                    <a:cubicBezTo>
                      <a:pt x="2011" y="1920"/>
                      <a:pt x="2661" y="1389"/>
                      <a:pt x="3103" y="948"/>
                    </a:cubicBezTo>
                    <a:cubicBezTo>
                      <a:pt x="3203" y="814"/>
                      <a:pt x="3170" y="681"/>
                      <a:pt x="3103" y="581"/>
                    </a:cubicBezTo>
                    <a:cubicBezTo>
                      <a:pt x="3170" y="481"/>
                      <a:pt x="3170" y="314"/>
                      <a:pt x="3003" y="214"/>
                    </a:cubicBezTo>
                    <a:cubicBezTo>
                      <a:pt x="2739" y="51"/>
                      <a:pt x="2412" y="0"/>
                      <a:pt x="208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1" name="Google Shape;4731;p17"/>
              <p:cNvSpPr/>
              <p:nvPr/>
            </p:nvSpPr>
            <p:spPr>
              <a:xfrm>
                <a:off x="8010231" y="4260999"/>
                <a:ext cx="36914" cy="7413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42" extrusionOk="0">
                    <a:moveTo>
                      <a:pt x="669" y="1"/>
                    </a:moveTo>
                    <a:cubicBezTo>
                      <a:pt x="206" y="1"/>
                      <a:pt x="0" y="724"/>
                      <a:pt x="30" y="1108"/>
                    </a:cubicBezTo>
                    <a:cubicBezTo>
                      <a:pt x="63" y="1608"/>
                      <a:pt x="330" y="1975"/>
                      <a:pt x="497" y="2442"/>
                    </a:cubicBezTo>
                    <a:cubicBezTo>
                      <a:pt x="497" y="2475"/>
                      <a:pt x="497" y="2509"/>
                      <a:pt x="530" y="2575"/>
                    </a:cubicBezTo>
                    <a:cubicBezTo>
                      <a:pt x="428" y="2729"/>
                      <a:pt x="601" y="2942"/>
                      <a:pt x="792" y="2942"/>
                    </a:cubicBezTo>
                    <a:cubicBezTo>
                      <a:pt x="850" y="2942"/>
                      <a:pt x="910" y="2922"/>
                      <a:pt x="964" y="2876"/>
                    </a:cubicBezTo>
                    <a:cubicBezTo>
                      <a:pt x="1398" y="2509"/>
                      <a:pt x="1431" y="1841"/>
                      <a:pt x="1464" y="1308"/>
                    </a:cubicBezTo>
                    <a:cubicBezTo>
                      <a:pt x="1464" y="874"/>
                      <a:pt x="1331" y="207"/>
                      <a:pt x="864" y="40"/>
                    </a:cubicBezTo>
                    <a:cubicBezTo>
                      <a:pt x="795" y="13"/>
                      <a:pt x="730" y="1"/>
                      <a:pt x="6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2" name="Google Shape;4732;p17"/>
              <p:cNvSpPr/>
              <p:nvPr/>
            </p:nvSpPr>
            <p:spPr>
              <a:xfrm>
                <a:off x="7937845" y="4303554"/>
                <a:ext cx="68966" cy="47119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1870" extrusionOk="0">
                    <a:moveTo>
                      <a:pt x="1780" y="1"/>
                    </a:moveTo>
                    <a:cubicBezTo>
                      <a:pt x="960" y="1"/>
                      <a:pt x="26" y="432"/>
                      <a:pt x="1" y="1253"/>
                    </a:cubicBezTo>
                    <a:cubicBezTo>
                      <a:pt x="1" y="1704"/>
                      <a:pt x="430" y="1870"/>
                      <a:pt x="804" y="1870"/>
                    </a:cubicBezTo>
                    <a:cubicBezTo>
                      <a:pt x="873" y="1870"/>
                      <a:pt x="940" y="1864"/>
                      <a:pt x="1002" y="1854"/>
                    </a:cubicBezTo>
                    <a:cubicBezTo>
                      <a:pt x="1702" y="1787"/>
                      <a:pt x="2269" y="1187"/>
                      <a:pt x="2536" y="553"/>
                    </a:cubicBezTo>
                    <a:cubicBezTo>
                      <a:pt x="2703" y="453"/>
                      <a:pt x="2736" y="219"/>
                      <a:pt x="2536" y="152"/>
                    </a:cubicBezTo>
                    <a:cubicBezTo>
                      <a:pt x="2324" y="51"/>
                      <a:pt x="2059" y="1"/>
                      <a:pt x="17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33" name="Google Shape;4733;p17"/>
              <p:cNvSpPr/>
              <p:nvPr/>
            </p:nvSpPr>
            <p:spPr>
              <a:xfrm>
                <a:off x="7916001" y="4222802"/>
                <a:ext cx="62238" cy="61910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2457" extrusionOk="0">
                    <a:moveTo>
                      <a:pt x="798" y="0"/>
                    </a:moveTo>
                    <a:cubicBezTo>
                      <a:pt x="721" y="0"/>
                      <a:pt x="644" y="17"/>
                      <a:pt x="568" y="55"/>
                    </a:cubicBezTo>
                    <a:cubicBezTo>
                      <a:pt x="1" y="355"/>
                      <a:pt x="201" y="1123"/>
                      <a:pt x="534" y="1489"/>
                    </a:cubicBezTo>
                    <a:cubicBezTo>
                      <a:pt x="868" y="1923"/>
                      <a:pt x="1468" y="2390"/>
                      <a:pt x="2035" y="2390"/>
                    </a:cubicBezTo>
                    <a:cubicBezTo>
                      <a:pt x="2091" y="2435"/>
                      <a:pt x="2158" y="2457"/>
                      <a:pt x="2222" y="2457"/>
                    </a:cubicBezTo>
                    <a:cubicBezTo>
                      <a:pt x="2350" y="2457"/>
                      <a:pt x="2469" y="2368"/>
                      <a:pt x="2469" y="2190"/>
                    </a:cubicBezTo>
                    <a:cubicBezTo>
                      <a:pt x="2469" y="1690"/>
                      <a:pt x="2102" y="1123"/>
                      <a:pt x="1802" y="722"/>
                    </a:cubicBezTo>
                    <a:cubicBezTo>
                      <a:pt x="1579" y="443"/>
                      <a:pt x="1192" y="0"/>
                      <a:pt x="7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734" name="Google Shape;4734;p17"/>
            <p:cNvSpPr/>
            <p:nvPr/>
          </p:nvSpPr>
          <p:spPr>
            <a:xfrm rot="10800000">
              <a:off x="579592" y="-124958"/>
              <a:ext cx="548046" cy="880098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5" name="Google Shape;4735;p17"/>
            <p:cNvSpPr/>
            <p:nvPr/>
          </p:nvSpPr>
          <p:spPr>
            <a:xfrm rot="10800000">
              <a:off x="648708" y="-199739"/>
              <a:ext cx="486035" cy="891563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6" name="Google Shape;4736;p17"/>
            <p:cNvSpPr/>
            <p:nvPr/>
          </p:nvSpPr>
          <p:spPr>
            <a:xfrm rot="10800000">
              <a:off x="636262" y="476643"/>
              <a:ext cx="170033" cy="140577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7" name="Google Shape;4737;p17"/>
            <p:cNvSpPr/>
            <p:nvPr/>
          </p:nvSpPr>
          <p:spPr>
            <a:xfrm rot="10800000">
              <a:off x="635173" y="355298"/>
              <a:ext cx="236126" cy="18268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8" name="Google Shape;4738;p17"/>
            <p:cNvSpPr/>
            <p:nvPr/>
          </p:nvSpPr>
          <p:spPr>
            <a:xfrm rot="10800000">
              <a:off x="627456" y="227075"/>
              <a:ext cx="326207" cy="223502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9" name="Google Shape;4739;p17"/>
            <p:cNvSpPr/>
            <p:nvPr/>
          </p:nvSpPr>
          <p:spPr>
            <a:xfrm rot="10800000">
              <a:off x="643426" y="73660"/>
              <a:ext cx="376299" cy="209668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0" name="Google Shape;4740;p17"/>
            <p:cNvSpPr/>
            <p:nvPr/>
          </p:nvSpPr>
          <p:spPr>
            <a:xfrm rot="10800000">
              <a:off x="801211" y="-49642"/>
              <a:ext cx="235219" cy="149421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1" name="Google Shape;4741;p17"/>
            <p:cNvSpPr/>
            <p:nvPr/>
          </p:nvSpPr>
          <p:spPr>
            <a:xfrm rot="10800000">
              <a:off x="968778" y="34495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2" name="Google Shape;4742;p17"/>
            <p:cNvSpPr/>
            <p:nvPr/>
          </p:nvSpPr>
          <p:spPr>
            <a:xfrm rot="10800000">
              <a:off x="999012" y="317240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3" name="Google Shape;4743;p17"/>
            <p:cNvSpPr/>
            <p:nvPr/>
          </p:nvSpPr>
          <p:spPr>
            <a:xfrm rot="10800000">
              <a:off x="1009947" y="366825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4" name="Google Shape;4744;p17"/>
            <p:cNvSpPr/>
            <p:nvPr/>
          </p:nvSpPr>
          <p:spPr>
            <a:xfrm rot="10800000">
              <a:off x="689739" y="218902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5" name="Google Shape;4745;p17"/>
            <p:cNvSpPr/>
            <p:nvPr/>
          </p:nvSpPr>
          <p:spPr>
            <a:xfrm rot="10800000">
              <a:off x="722518" y="194513"/>
              <a:ext cx="26079" cy="20208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6" name="Google Shape;4746;p17"/>
            <p:cNvSpPr/>
            <p:nvPr/>
          </p:nvSpPr>
          <p:spPr>
            <a:xfrm rot="10800000">
              <a:off x="856986" y="386150"/>
              <a:ext cx="26079" cy="20183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7" name="Google Shape;4747;p17"/>
            <p:cNvSpPr/>
            <p:nvPr/>
          </p:nvSpPr>
          <p:spPr>
            <a:xfrm rot="10800000">
              <a:off x="875479" y="435735"/>
              <a:ext cx="26911" cy="20208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8" name="Google Shape;4748;p17"/>
            <p:cNvSpPr/>
            <p:nvPr/>
          </p:nvSpPr>
          <p:spPr>
            <a:xfrm rot="10800000">
              <a:off x="637634" y="473553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9" name="Google Shape;4749;p17"/>
            <p:cNvSpPr/>
            <p:nvPr/>
          </p:nvSpPr>
          <p:spPr>
            <a:xfrm rot="10800000">
              <a:off x="678804" y="443294"/>
              <a:ext cx="26079" cy="21040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0" name="Google Shape;4750;p17"/>
            <p:cNvSpPr/>
            <p:nvPr/>
          </p:nvSpPr>
          <p:spPr>
            <a:xfrm rot="10800000">
              <a:off x="727557" y="621476"/>
              <a:ext cx="26911" cy="21040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1" name="Google Shape;4751;p17"/>
            <p:cNvSpPr/>
            <p:nvPr/>
          </p:nvSpPr>
          <p:spPr>
            <a:xfrm rot="10800000">
              <a:off x="700673" y="665190"/>
              <a:ext cx="26079" cy="2101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2" name="Google Shape;4752;p17"/>
            <p:cNvSpPr/>
            <p:nvPr/>
          </p:nvSpPr>
          <p:spPr>
            <a:xfrm rot="10392468">
              <a:off x="1077340" y="-106134"/>
              <a:ext cx="686110" cy="861001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3" name="Google Shape;4753;p17"/>
            <p:cNvSpPr/>
            <p:nvPr/>
          </p:nvSpPr>
          <p:spPr>
            <a:xfrm rot="10392468">
              <a:off x="1206649" y="-207988"/>
              <a:ext cx="483351" cy="881965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4" name="Google Shape;4754;p17"/>
            <p:cNvSpPr/>
            <p:nvPr/>
          </p:nvSpPr>
          <p:spPr>
            <a:xfrm rot="10392468">
              <a:off x="1220736" y="-59328"/>
              <a:ext cx="139767" cy="133367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5" name="Google Shape;4755;p17"/>
            <p:cNvSpPr/>
            <p:nvPr/>
          </p:nvSpPr>
          <p:spPr>
            <a:xfrm rot="10392468">
              <a:off x="1296116" y="73853"/>
              <a:ext cx="192731" cy="191824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6" name="Google Shape;4756;p17"/>
            <p:cNvSpPr/>
            <p:nvPr/>
          </p:nvSpPr>
          <p:spPr>
            <a:xfrm rot="10392468">
              <a:off x="1368660" y="164979"/>
              <a:ext cx="216290" cy="274016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7" name="Google Shape;4757;p17"/>
            <p:cNvSpPr/>
            <p:nvPr/>
          </p:nvSpPr>
          <p:spPr>
            <a:xfrm rot="10392468">
              <a:off x="1467531" y="295330"/>
              <a:ext cx="111420" cy="144529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8" name="Google Shape;4758;p17"/>
            <p:cNvSpPr/>
            <p:nvPr/>
          </p:nvSpPr>
          <p:spPr>
            <a:xfrm rot="10392468">
              <a:off x="1561848" y="412152"/>
              <a:ext cx="142841" cy="171087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9" name="Google Shape;4759;p17"/>
            <p:cNvSpPr/>
            <p:nvPr/>
          </p:nvSpPr>
          <p:spPr>
            <a:xfrm rot="10392468">
              <a:off x="1633960" y="512051"/>
              <a:ext cx="101997" cy="118526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0" name="Google Shape;4760;p17"/>
            <p:cNvSpPr/>
            <p:nvPr/>
          </p:nvSpPr>
          <p:spPr>
            <a:xfrm rot="10800000">
              <a:off x="1104909" y="397085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1" name="Google Shape;4761;p17"/>
            <p:cNvSpPr/>
            <p:nvPr/>
          </p:nvSpPr>
          <p:spPr>
            <a:xfrm rot="10392468">
              <a:off x="1279241" y="469486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2" name="Google Shape;4762;p17"/>
            <p:cNvSpPr/>
            <p:nvPr/>
          </p:nvSpPr>
          <p:spPr>
            <a:xfrm rot="10392468">
              <a:off x="1285058" y="418832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3" name="Google Shape;4763;p17"/>
            <p:cNvSpPr/>
            <p:nvPr/>
          </p:nvSpPr>
          <p:spPr>
            <a:xfrm rot="10392468">
              <a:off x="1656821" y="16465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4" name="Google Shape;4764;p17"/>
            <p:cNvSpPr/>
            <p:nvPr/>
          </p:nvSpPr>
          <p:spPr>
            <a:xfrm rot="10392468">
              <a:off x="1654032" y="212384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5" name="Google Shape;4765;p17"/>
            <p:cNvSpPr/>
            <p:nvPr/>
          </p:nvSpPr>
          <p:spPr>
            <a:xfrm rot="10392468">
              <a:off x="1603122" y="18290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6" name="Google Shape;4766;p17"/>
            <p:cNvSpPr/>
            <p:nvPr/>
          </p:nvSpPr>
          <p:spPr>
            <a:xfrm rot="10392468">
              <a:off x="1588596" y="657773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7" name="Google Shape;4767;p17"/>
            <p:cNvSpPr/>
            <p:nvPr/>
          </p:nvSpPr>
          <p:spPr>
            <a:xfrm rot="10392468">
              <a:off x="1622838" y="668131"/>
              <a:ext cx="27767" cy="21871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8" name="Google Shape;4768;p17"/>
            <p:cNvSpPr/>
            <p:nvPr/>
          </p:nvSpPr>
          <p:spPr>
            <a:xfrm rot="10392468">
              <a:off x="1723499" y="475810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9" name="Google Shape;4769;p17"/>
            <p:cNvSpPr/>
            <p:nvPr/>
          </p:nvSpPr>
          <p:spPr>
            <a:xfrm rot="10392468">
              <a:off x="1720018" y="446588"/>
              <a:ext cx="28598" cy="21871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0" name="Google Shape;4770;p17"/>
            <p:cNvSpPr/>
            <p:nvPr/>
          </p:nvSpPr>
          <p:spPr>
            <a:xfrm rot="10392468">
              <a:off x="1242455" y="160681"/>
              <a:ext cx="28598" cy="21896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1" name="Google Shape;4771;p17"/>
            <p:cNvSpPr/>
            <p:nvPr/>
          </p:nvSpPr>
          <p:spPr>
            <a:xfrm rot="10392468">
              <a:off x="1522739" y="254259"/>
              <a:ext cx="28624" cy="21871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2" name="Google Shape;4772;p17"/>
            <p:cNvSpPr/>
            <p:nvPr/>
          </p:nvSpPr>
          <p:spPr>
            <a:xfrm rot="10392468">
              <a:off x="1306539" y="300344"/>
              <a:ext cx="28598" cy="2270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73" name="Google Shape;4773;p17"/>
          <p:cNvGrpSpPr/>
          <p:nvPr/>
        </p:nvGrpSpPr>
        <p:grpSpPr>
          <a:xfrm rot="10800000">
            <a:off x="1226129" y="6294233"/>
            <a:ext cx="363169" cy="473611"/>
            <a:chOff x="3289399" y="3455662"/>
            <a:chExt cx="436502" cy="569243"/>
          </a:xfrm>
        </p:grpSpPr>
        <p:sp>
          <p:nvSpPr>
            <p:cNvPr id="4774" name="Google Shape;4774;p1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5" name="Google Shape;4775;p1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6" name="Google Shape;4776;p1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7" name="Google Shape;4777;p1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8" name="Google Shape;4778;p1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9" name="Google Shape;4779;p1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0" name="Google Shape;4780;p1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1" name="Google Shape;4781;p1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2" name="Google Shape;4782;p1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3" name="Google Shape;4783;p1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4" name="Google Shape;4784;p1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5" name="Google Shape;4785;p1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6" name="Google Shape;4786;p1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7" name="Google Shape;4787;p1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8" name="Google Shape;4788;p1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9" name="Google Shape;4789;p1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0" name="Google Shape;4790;p1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1" name="Google Shape;4791;p1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2" name="Google Shape;4792;p1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3" name="Google Shape;4793;p1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4" name="Google Shape;4794;p1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5" name="Google Shape;4795;p1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96" name="Google Shape;4796;p17"/>
          <p:cNvGrpSpPr/>
          <p:nvPr/>
        </p:nvGrpSpPr>
        <p:grpSpPr>
          <a:xfrm rot="10800000">
            <a:off x="10453017" y="-248785"/>
            <a:ext cx="2000313" cy="1947369"/>
            <a:chOff x="-181020" y="4253777"/>
            <a:chExt cx="1117161" cy="1087511"/>
          </a:xfrm>
        </p:grpSpPr>
        <p:sp>
          <p:nvSpPr>
            <p:cNvPr id="4797" name="Google Shape;4797;p17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8" name="Google Shape;4798;p17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9" name="Google Shape;4799;p17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0" name="Google Shape;4800;p17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1" name="Google Shape;4801;p17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2" name="Google Shape;4802;p17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3" name="Google Shape;4803;p17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4" name="Google Shape;4804;p17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5" name="Google Shape;4805;p17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6" name="Google Shape;4806;p17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7" name="Google Shape;4807;p17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8" name="Google Shape;4808;p17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9" name="Google Shape;4809;p17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0" name="Google Shape;4810;p17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11" name="Google Shape;4811;p17"/>
          <p:cNvGrpSpPr/>
          <p:nvPr/>
        </p:nvGrpSpPr>
        <p:grpSpPr>
          <a:xfrm rot="10800000">
            <a:off x="10917521" y="245521"/>
            <a:ext cx="1583039" cy="2123636"/>
            <a:chOff x="-168050" y="4195214"/>
            <a:chExt cx="719519" cy="965231"/>
          </a:xfrm>
        </p:grpSpPr>
        <p:sp>
          <p:nvSpPr>
            <p:cNvPr id="4812" name="Google Shape;4812;p17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3" name="Google Shape;4813;p17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4" name="Google Shape;4814;p17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5" name="Google Shape;4815;p17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6" name="Google Shape;4816;p17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7" name="Google Shape;4817;p17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8" name="Google Shape;4818;p17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9" name="Google Shape;4819;p17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0" name="Google Shape;4820;p17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1" name="Google Shape;4821;p17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2" name="Google Shape;4822;p17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3" name="Google Shape;4823;p17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4" name="Google Shape;4824;p17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5" name="Google Shape;4825;p17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6" name="Google Shape;4826;p17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7" name="Google Shape;4827;p17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8" name="Google Shape;4828;p17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9" name="Google Shape;4829;p17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0" name="Google Shape;4830;p17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1" name="Google Shape;4831;p17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2" name="Google Shape;4832;p17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3" name="Google Shape;4833;p17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4" name="Google Shape;4834;p17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5" name="Google Shape;4835;p17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6" name="Google Shape;4836;p17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7" name="Google Shape;4837;p17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8" name="Google Shape;4838;p17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9" name="Google Shape;4839;p17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0" name="Google Shape;4840;p17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1" name="Google Shape;4841;p17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2" name="Google Shape;4842;p17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3" name="Google Shape;4843;p17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4" name="Google Shape;4844;p17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5" name="Google Shape;4845;p17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6" name="Google Shape;4846;p17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7" name="Google Shape;4847;p17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8" name="Google Shape;4848;p17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9" name="Google Shape;4849;p17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0" name="Google Shape;4850;p17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1" name="Google Shape;4851;p17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2" name="Google Shape;4852;p17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3" name="Google Shape;4853;p17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4" name="Google Shape;4854;p17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5" name="Google Shape;4855;p17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6" name="Google Shape;4856;p17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7" name="Google Shape;4857;p17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8" name="Google Shape;4858;p17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9" name="Google Shape;4859;p17"/>
          <p:cNvGrpSpPr/>
          <p:nvPr/>
        </p:nvGrpSpPr>
        <p:grpSpPr>
          <a:xfrm rot="10800000">
            <a:off x="34651" y="6188537"/>
            <a:ext cx="929136" cy="952859"/>
            <a:chOff x="7973149" y="-201092"/>
            <a:chExt cx="1116750" cy="1145263"/>
          </a:xfrm>
        </p:grpSpPr>
        <p:sp>
          <p:nvSpPr>
            <p:cNvPr id="4860" name="Google Shape;4860;p1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1" name="Google Shape;4861;p1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2" name="Google Shape;4862;p1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3" name="Google Shape;4863;p1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4" name="Google Shape;4864;p1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5" name="Google Shape;4865;p1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6" name="Google Shape;4866;p1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7" name="Google Shape;4867;p1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8" name="Google Shape;4868;p1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9" name="Google Shape;4869;p1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0" name="Google Shape;4870;p1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1" name="Google Shape;4871;p1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2" name="Google Shape;4872;p1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3" name="Google Shape;4873;p1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4" name="Google Shape;4874;p1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5" name="Google Shape;4875;p1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6" name="Google Shape;4876;p1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7" name="Google Shape;4877;p1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8" name="Google Shape;4878;p1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9" name="Google Shape;4879;p1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0" name="Google Shape;4880;p1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1" name="Google Shape;4881;p1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2" name="Google Shape;4882;p1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3" name="Google Shape;4883;p1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4" name="Google Shape;4884;p1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5" name="Google Shape;4885;p1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6" name="Google Shape;4886;p1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7" name="Google Shape;4887;p1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8" name="Google Shape;4888;p1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9" name="Google Shape;4889;p1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0" name="Google Shape;4890;p1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1" name="Google Shape;4891;p1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2" name="Google Shape;4892;p1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3" name="Google Shape;4893;p1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4" name="Google Shape;4894;p1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5" name="Google Shape;4895;p1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6" name="Google Shape;4896;p1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7" name="Google Shape;4897;p1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8" name="Google Shape;4898;p1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9" name="Google Shape;4899;p1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0" name="Google Shape;4900;p1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1" name="Google Shape;4901;p1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2" name="Google Shape;4902;p1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3" name="Google Shape;4903;p1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4" name="Google Shape;4904;p1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5" name="Google Shape;4905;p1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6" name="Google Shape;4906;p1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7" name="Google Shape;4907;p1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8" name="Google Shape;4908;p1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9" name="Google Shape;4909;p1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0" name="Google Shape;4910;p1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1" name="Google Shape;4911;p1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2" name="Google Shape;4912;p1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3" name="Google Shape;4913;p1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4" name="Google Shape;4914;p1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5" name="Google Shape;4915;p1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6" name="Google Shape;4916;p1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7" name="Google Shape;4917;p1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8" name="Google Shape;4918;p1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9" name="Google Shape;4919;p1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0" name="Google Shape;4920;p1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1" name="Google Shape;4921;p17"/>
          <p:cNvGrpSpPr/>
          <p:nvPr/>
        </p:nvGrpSpPr>
        <p:grpSpPr>
          <a:xfrm rot="-620">
            <a:off x="2037372" y="6450719"/>
            <a:ext cx="744240" cy="563072"/>
            <a:chOff x="3579657" y="4246288"/>
            <a:chExt cx="1007000" cy="841746"/>
          </a:xfrm>
        </p:grpSpPr>
        <p:sp>
          <p:nvSpPr>
            <p:cNvPr id="4922" name="Google Shape;4922;p17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3" name="Google Shape;4923;p17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4" name="Google Shape;4924;p17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5" name="Google Shape;4925;p17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6" name="Google Shape;4926;p17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7" name="Google Shape;4927;p17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8" name="Google Shape;4928;p17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9" name="Google Shape;4929;p17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0" name="Google Shape;4930;p17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1" name="Google Shape;4931;p17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2" name="Google Shape;4932;p17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3" name="Google Shape;4933;p17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4" name="Google Shape;4934;p17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5" name="Google Shape;4935;p17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6" name="Google Shape;4936;p17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7" name="Google Shape;4937;p17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8" name="Google Shape;4938;p17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9" name="Google Shape;4939;p17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0" name="Google Shape;4940;p17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1" name="Google Shape;4941;p17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2" name="Google Shape;4942;p17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3" name="Google Shape;4943;p17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4" name="Google Shape;4944;p17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5" name="Google Shape;4945;p17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6" name="Google Shape;4946;p17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7" name="Google Shape;4947;p17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8" name="Google Shape;4948;p17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9" name="Google Shape;4949;p17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0" name="Google Shape;4950;p17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1" name="Google Shape;4951;p17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2" name="Google Shape;4952;p17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3471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4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Google Shape;4954;p18"/>
          <p:cNvSpPr txBox="1">
            <a:spLocks noGrp="1"/>
          </p:cNvSpPr>
          <p:nvPr>
            <p:ph type="title"/>
          </p:nvPr>
        </p:nvSpPr>
        <p:spPr>
          <a:xfrm>
            <a:off x="1314292" y="2581333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5" name="Google Shape;4955;p18"/>
          <p:cNvSpPr txBox="1">
            <a:spLocks noGrp="1"/>
          </p:cNvSpPr>
          <p:nvPr>
            <p:ph type="subTitle" idx="1"/>
          </p:nvPr>
        </p:nvSpPr>
        <p:spPr>
          <a:xfrm>
            <a:off x="1275292" y="3257667"/>
            <a:ext cx="2533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6" name="Google Shape;4956;p18"/>
          <p:cNvSpPr txBox="1">
            <a:spLocks noGrp="1"/>
          </p:cNvSpPr>
          <p:nvPr>
            <p:ph type="title" idx="2"/>
          </p:nvPr>
        </p:nvSpPr>
        <p:spPr>
          <a:xfrm>
            <a:off x="8436900" y="2588731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7" name="Google Shape;4957;p18"/>
          <p:cNvSpPr txBox="1">
            <a:spLocks noGrp="1"/>
          </p:cNvSpPr>
          <p:nvPr>
            <p:ph type="subTitle" idx="3"/>
          </p:nvPr>
        </p:nvSpPr>
        <p:spPr>
          <a:xfrm>
            <a:off x="8436900" y="32650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58" name="Google Shape;4958;p18"/>
          <p:cNvSpPr txBox="1">
            <a:spLocks noGrp="1"/>
          </p:cNvSpPr>
          <p:nvPr>
            <p:ph type="title" idx="4"/>
          </p:nvPr>
        </p:nvSpPr>
        <p:spPr>
          <a:xfrm>
            <a:off x="4875584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59" name="Google Shape;4959;p18"/>
          <p:cNvSpPr txBox="1">
            <a:spLocks noGrp="1"/>
          </p:cNvSpPr>
          <p:nvPr>
            <p:ph type="subTitle" idx="5"/>
          </p:nvPr>
        </p:nvSpPr>
        <p:spPr>
          <a:xfrm>
            <a:off x="4875584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0" name="Google Shape;4960;p18"/>
          <p:cNvSpPr txBox="1">
            <a:spLocks noGrp="1"/>
          </p:cNvSpPr>
          <p:nvPr>
            <p:ph type="title" idx="6"/>
          </p:nvPr>
        </p:nvSpPr>
        <p:spPr>
          <a:xfrm>
            <a:off x="4875584" y="258134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1" name="Google Shape;4961;p18"/>
          <p:cNvSpPr txBox="1">
            <a:spLocks noGrp="1"/>
          </p:cNvSpPr>
          <p:nvPr>
            <p:ph type="subTitle" idx="7"/>
          </p:nvPr>
        </p:nvSpPr>
        <p:spPr>
          <a:xfrm>
            <a:off x="4875584" y="325766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2" name="Google Shape;4962;p18"/>
          <p:cNvSpPr txBox="1">
            <a:spLocks noGrp="1"/>
          </p:cNvSpPr>
          <p:nvPr>
            <p:ph type="title" idx="8"/>
          </p:nvPr>
        </p:nvSpPr>
        <p:spPr>
          <a:xfrm>
            <a:off x="1314292" y="47438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3" name="Google Shape;4963;p18"/>
          <p:cNvSpPr txBox="1">
            <a:spLocks noGrp="1"/>
          </p:cNvSpPr>
          <p:nvPr>
            <p:ph type="subTitle" idx="9"/>
          </p:nvPr>
        </p:nvSpPr>
        <p:spPr>
          <a:xfrm>
            <a:off x="1314292" y="54156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4" name="Google Shape;4964;p18"/>
          <p:cNvSpPr txBox="1">
            <a:spLocks noGrp="1"/>
          </p:cNvSpPr>
          <p:nvPr>
            <p:ph type="title" idx="13"/>
          </p:nvPr>
        </p:nvSpPr>
        <p:spPr>
          <a:xfrm>
            <a:off x="8436900" y="4751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667" i="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Chau Philomene One"/>
              <a:buNone/>
              <a:defRPr sz="2400">
                <a:solidFill>
                  <a:schemeClr val="accen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4965" name="Google Shape;4965;p18"/>
          <p:cNvSpPr txBox="1">
            <a:spLocks noGrp="1"/>
          </p:cNvSpPr>
          <p:nvPr>
            <p:ph type="subTitle" idx="14"/>
          </p:nvPr>
        </p:nvSpPr>
        <p:spPr>
          <a:xfrm>
            <a:off x="8436900" y="5423017"/>
            <a:ext cx="2455200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6" name="Google Shape;4966;p18"/>
          <p:cNvSpPr txBox="1">
            <a:spLocks noGrp="1"/>
          </p:cNvSpPr>
          <p:nvPr>
            <p:ph type="title" idx="15"/>
          </p:nvPr>
        </p:nvSpPr>
        <p:spPr>
          <a:xfrm>
            <a:off x="1237300" y="695500"/>
            <a:ext cx="9157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7" name="Google Shape;4967;p18"/>
          <p:cNvSpPr/>
          <p:nvPr/>
        </p:nvSpPr>
        <p:spPr>
          <a:xfrm flipH="1">
            <a:off x="973584" y="6247805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68" name="Google Shape;4968;p18"/>
          <p:cNvGrpSpPr/>
          <p:nvPr/>
        </p:nvGrpSpPr>
        <p:grpSpPr>
          <a:xfrm rot="-1081952">
            <a:off x="377249" y="855897"/>
            <a:ext cx="187600" cy="169065"/>
            <a:chOff x="7737341" y="1046941"/>
            <a:chExt cx="161913" cy="145916"/>
          </a:xfrm>
        </p:grpSpPr>
        <p:sp>
          <p:nvSpPr>
            <p:cNvPr id="4969" name="Google Shape;4969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0" name="Google Shape;4970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1" name="Google Shape;4971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72" name="Google Shape;4972;p18"/>
          <p:cNvSpPr/>
          <p:nvPr/>
        </p:nvSpPr>
        <p:spPr>
          <a:xfrm flipH="1">
            <a:off x="-338799" y="6436438"/>
            <a:ext cx="3943940" cy="44427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73" name="Google Shape;4973;p18"/>
          <p:cNvSpPr/>
          <p:nvPr/>
        </p:nvSpPr>
        <p:spPr>
          <a:xfrm>
            <a:off x="9160546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974" name="Google Shape;4974;p18"/>
          <p:cNvGrpSpPr/>
          <p:nvPr/>
        </p:nvGrpSpPr>
        <p:grpSpPr>
          <a:xfrm rot="-4252119">
            <a:off x="207438" y="-474994"/>
            <a:ext cx="501884" cy="1301111"/>
            <a:chOff x="1823086" y="-208516"/>
            <a:chExt cx="433159" cy="1122944"/>
          </a:xfrm>
        </p:grpSpPr>
        <p:sp>
          <p:nvSpPr>
            <p:cNvPr id="4975" name="Google Shape;4975;p1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6" name="Google Shape;4976;p1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7" name="Google Shape;4977;p1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8" name="Google Shape;4978;p1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9" name="Google Shape;4979;p1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0" name="Google Shape;4980;p1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1" name="Google Shape;4981;p1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2" name="Google Shape;4982;p1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83" name="Google Shape;4983;p18"/>
          <p:cNvGrpSpPr/>
          <p:nvPr/>
        </p:nvGrpSpPr>
        <p:grpSpPr>
          <a:xfrm rot="-4252119">
            <a:off x="303981" y="-234652"/>
            <a:ext cx="508040" cy="1375019"/>
            <a:chOff x="904476" y="-243594"/>
            <a:chExt cx="438472" cy="1186732"/>
          </a:xfrm>
        </p:grpSpPr>
        <p:sp>
          <p:nvSpPr>
            <p:cNvPr id="4984" name="Google Shape;4984;p1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5" name="Google Shape;4985;p1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6" name="Google Shape;4986;p1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7" name="Google Shape;4987;p1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8" name="Google Shape;4988;p1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9" name="Google Shape;4989;p1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0" name="Google Shape;4990;p1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1" name="Google Shape;4991;p1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2" name="Google Shape;4992;p1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3" name="Google Shape;4993;p1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4" name="Google Shape;4994;p1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5" name="Google Shape;4995;p1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6" name="Google Shape;4996;p1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7" name="Google Shape;4997;p1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8" name="Google Shape;4998;p1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9" name="Google Shape;4999;p1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0" name="Google Shape;5000;p1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1" name="Google Shape;5001;p1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2" name="Google Shape;5002;p1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3" name="Google Shape;5003;p1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4" name="Google Shape;5004;p1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5" name="Google Shape;5005;p1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6" name="Google Shape;5006;p1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7" name="Google Shape;5007;p1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8" name="Google Shape;5008;p1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9" name="Google Shape;5009;p1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0" name="Google Shape;5010;p1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11" name="Google Shape;5011;p18"/>
          <p:cNvGrpSpPr/>
          <p:nvPr/>
        </p:nvGrpSpPr>
        <p:grpSpPr>
          <a:xfrm rot="-2429099" flipH="1">
            <a:off x="-579332" y="5446964"/>
            <a:ext cx="1543248" cy="987465"/>
            <a:chOff x="7750342" y="3926048"/>
            <a:chExt cx="1406709" cy="900099"/>
          </a:xfrm>
        </p:grpSpPr>
        <p:sp>
          <p:nvSpPr>
            <p:cNvPr id="5012" name="Google Shape;5012;p1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3" name="Google Shape;5013;p1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4" name="Google Shape;5014;p1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5" name="Google Shape;5015;p1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6" name="Google Shape;5016;p1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7" name="Google Shape;5017;p1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8" name="Google Shape;5018;p1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9" name="Google Shape;5019;p18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0" name="Google Shape;5020;p18"/>
          <p:cNvGrpSpPr/>
          <p:nvPr/>
        </p:nvGrpSpPr>
        <p:grpSpPr>
          <a:xfrm rot="5400000">
            <a:off x="574519" y="5944389"/>
            <a:ext cx="480533" cy="1301625"/>
            <a:chOff x="7607455" y="4238363"/>
            <a:chExt cx="438017" cy="1186459"/>
          </a:xfrm>
        </p:grpSpPr>
        <p:sp>
          <p:nvSpPr>
            <p:cNvPr id="5021" name="Google Shape;5021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2" name="Google Shape;5022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3" name="Google Shape;5023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4" name="Google Shape;5024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5" name="Google Shape;5025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6" name="Google Shape;5026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7" name="Google Shape;5027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8" name="Google Shape;5028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9" name="Google Shape;5029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0" name="Google Shape;5030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1" name="Google Shape;5031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2" name="Google Shape;5032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3" name="Google Shape;5033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4" name="Google Shape;5034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5" name="Google Shape;5035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6" name="Google Shape;5036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7" name="Google Shape;5037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8" name="Google Shape;5038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9" name="Google Shape;5039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0" name="Google Shape;5040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1" name="Google Shape;5041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2" name="Google Shape;5042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3" name="Google Shape;5043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4" name="Google Shape;5044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5" name="Google Shape;5045;p18"/>
          <p:cNvGrpSpPr/>
          <p:nvPr/>
        </p:nvGrpSpPr>
        <p:grpSpPr>
          <a:xfrm rot="-5400000" flipH="1">
            <a:off x="-275035" y="6058847"/>
            <a:ext cx="1244629" cy="729685"/>
            <a:chOff x="8365864" y="2993835"/>
            <a:chExt cx="933472" cy="547264"/>
          </a:xfrm>
        </p:grpSpPr>
        <p:sp>
          <p:nvSpPr>
            <p:cNvPr id="5046" name="Google Shape;5046;p18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7" name="Google Shape;5047;p18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8" name="Google Shape;5048;p18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9" name="Google Shape;5049;p18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0" name="Google Shape;5050;p18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1" name="Google Shape;5051;p18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2" name="Google Shape;5052;p18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53" name="Google Shape;5053;p18"/>
          <p:cNvGrpSpPr/>
          <p:nvPr/>
        </p:nvGrpSpPr>
        <p:grpSpPr>
          <a:xfrm rot="-1172199">
            <a:off x="11351955" y="800343"/>
            <a:ext cx="1167072" cy="884619"/>
            <a:chOff x="8118223" y="2202382"/>
            <a:chExt cx="1151949" cy="873156"/>
          </a:xfrm>
        </p:grpSpPr>
        <p:sp>
          <p:nvSpPr>
            <p:cNvPr id="5054" name="Google Shape;5054;p18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5" name="Google Shape;5055;p18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6" name="Google Shape;5056;p18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7" name="Google Shape;5057;p18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8" name="Google Shape;5058;p18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9" name="Google Shape;5059;p18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0" name="Google Shape;5060;p18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1" name="Google Shape;5061;p18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2" name="Google Shape;5062;p18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3" name="Google Shape;5063;p18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4" name="Google Shape;5064;p18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5" name="Google Shape;5065;p18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6" name="Google Shape;5066;p18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7" name="Google Shape;5067;p18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8" name="Google Shape;5068;p18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9" name="Google Shape;5069;p18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0" name="Google Shape;5070;p18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1" name="Google Shape;5071;p18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2" name="Google Shape;5072;p18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3" name="Google Shape;5073;p18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74" name="Google Shape;5074;p18"/>
          <p:cNvGrpSpPr/>
          <p:nvPr/>
        </p:nvGrpSpPr>
        <p:grpSpPr>
          <a:xfrm rot="1768382" flipH="1">
            <a:off x="11236054" y="5674338"/>
            <a:ext cx="1133175" cy="1103100"/>
            <a:chOff x="-181020" y="4253777"/>
            <a:chExt cx="1117161" cy="1087511"/>
          </a:xfrm>
        </p:grpSpPr>
        <p:sp>
          <p:nvSpPr>
            <p:cNvPr id="5075" name="Google Shape;5075;p1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6" name="Google Shape;5076;p1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7" name="Google Shape;5077;p1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8" name="Google Shape;5078;p1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9" name="Google Shape;5079;p1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0" name="Google Shape;5080;p1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1" name="Google Shape;5081;p1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2" name="Google Shape;5082;p1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3" name="Google Shape;5083;p1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4" name="Google Shape;5084;p1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5" name="Google Shape;5085;p1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6" name="Google Shape;5086;p1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7" name="Google Shape;5087;p1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8" name="Google Shape;5088;p1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89" name="Google Shape;5089;p18"/>
          <p:cNvGrpSpPr/>
          <p:nvPr/>
        </p:nvGrpSpPr>
        <p:grpSpPr>
          <a:xfrm>
            <a:off x="10884265" y="-41321"/>
            <a:ext cx="1131343" cy="1160228"/>
            <a:chOff x="7973149" y="-201092"/>
            <a:chExt cx="1116750" cy="1145263"/>
          </a:xfrm>
        </p:grpSpPr>
        <p:sp>
          <p:nvSpPr>
            <p:cNvPr id="5090" name="Google Shape;5090;p1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1" name="Google Shape;5091;p1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2" name="Google Shape;5092;p1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3" name="Google Shape;5093;p1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4" name="Google Shape;5094;p1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5" name="Google Shape;5095;p1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6" name="Google Shape;5096;p1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7" name="Google Shape;5097;p1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8" name="Google Shape;5098;p1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9" name="Google Shape;5099;p1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0" name="Google Shape;5100;p1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1" name="Google Shape;5101;p1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2" name="Google Shape;5102;p1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3" name="Google Shape;5103;p1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4" name="Google Shape;5104;p1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5" name="Google Shape;5105;p1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6" name="Google Shape;5106;p1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7" name="Google Shape;5107;p1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8" name="Google Shape;5108;p1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9" name="Google Shape;5109;p1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0" name="Google Shape;5110;p1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1" name="Google Shape;5111;p1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2" name="Google Shape;5112;p1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3" name="Google Shape;5113;p1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4" name="Google Shape;5114;p1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5" name="Google Shape;5115;p1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6" name="Google Shape;5116;p1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7" name="Google Shape;5117;p1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8" name="Google Shape;5118;p1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9" name="Google Shape;5119;p1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0" name="Google Shape;5120;p1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1" name="Google Shape;5121;p1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2" name="Google Shape;5122;p1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3" name="Google Shape;5123;p1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4" name="Google Shape;5124;p1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5" name="Google Shape;5125;p1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6" name="Google Shape;5126;p1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7" name="Google Shape;5127;p1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8" name="Google Shape;5128;p1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9" name="Google Shape;5129;p1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0" name="Google Shape;5130;p1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1" name="Google Shape;5131;p1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2" name="Google Shape;5132;p1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3" name="Google Shape;5133;p1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4" name="Google Shape;5134;p1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5" name="Google Shape;5135;p1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6" name="Google Shape;5136;p1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7" name="Google Shape;5137;p1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8" name="Google Shape;5138;p1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9" name="Google Shape;5139;p1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0" name="Google Shape;5140;p1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1" name="Google Shape;5141;p1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2" name="Google Shape;5142;p1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3" name="Google Shape;5143;p1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4" name="Google Shape;5144;p1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5" name="Google Shape;5145;p1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6" name="Google Shape;5146;p1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7" name="Google Shape;5147;p1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8" name="Google Shape;5148;p1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9" name="Google Shape;5149;p1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0" name="Google Shape;5150;p1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1" name="Google Shape;5151;p18"/>
          <p:cNvGrpSpPr/>
          <p:nvPr/>
        </p:nvGrpSpPr>
        <p:grpSpPr>
          <a:xfrm rot="-3631618" flipH="1">
            <a:off x="11289534" y="5838700"/>
            <a:ext cx="444295" cy="1203467"/>
            <a:chOff x="7607455" y="4238363"/>
            <a:chExt cx="438017" cy="1186459"/>
          </a:xfrm>
        </p:grpSpPr>
        <p:sp>
          <p:nvSpPr>
            <p:cNvPr id="5152" name="Google Shape;5152;p1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3" name="Google Shape;5153;p1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4" name="Google Shape;5154;p1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5" name="Google Shape;5155;p1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6" name="Google Shape;5156;p1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7" name="Google Shape;5157;p1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8" name="Google Shape;5158;p1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9" name="Google Shape;5159;p1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0" name="Google Shape;5160;p1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1" name="Google Shape;5161;p1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2" name="Google Shape;5162;p1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3" name="Google Shape;5163;p1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4" name="Google Shape;5164;p1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5" name="Google Shape;5165;p1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6" name="Google Shape;5166;p1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7" name="Google Shape;5167;p1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8" name="Google Shape;5168;p1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9" name="Google Shape;5169;p1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0" name="Google Shape;5170;p1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1" name="Google Shape;5171;p1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2" name="Google Shape;5172;p1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3" name="Google Shape;5173;p1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4" name="Google Shape;5174;p1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5" name="Google Shape;5175;p1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76" name="Google Shape;5176;p18"/>
          <p:cNvGrpSpPr/>
          <p:nvPr/>
        </p:nvGrpSpPr>
        <p:grpSpPr>
          <a:xfrm rot="-5400000">
            <a:off x="10679050" y="425461"/>
            <a:ext cx="215884" cy="194555"/>
            <a:chOff x="7737341" y="1046941"/>
            <a:chExt cx="161913" cy="145916"/>
          </a:xfrm>
        </p:grpSpPr>
        <p:sp>
          <p:nvSpPr>
            <p:cNvPr id="5177" name="Google Shape;5177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8" name="Google Shape;5178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9" name="Google Shape;5179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0" name="Google Shape;5180;p18"/>
          <p:cNvGrpSpPr/>
          <p:nvPr/>
        </p:nvGrpSpPr>
        <p:grpSpPr>
          <a:xfrm rot="1768319">
            <a:off x="11892423" y="5935330"/>
            <a:ext cx="215885" cy="194556"/>
            <a:chOff x="7737341" y="1046941"/>
            <a:chExt cx="161913" cy="145916"/>
          </a:xfrm>
        </p:grpSpPr>
        <p:sp>
          <p:nvSpPr>
            <p:cNvPr id="5181" name="Google Shape;5181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2" name="Google Shape;5182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3" name="Google Shape;5183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84" name="Google Shape;5184;p18"/>
          <p:cNvGrpSpPr/>
          <p:nvPr/>
        </p:nvGrpSpPr>
        <p:grpSpPr>
          <a:xfrm rot="1768319">
            <a:off x="11192616" y="5646613"/>
            <a:ext cx="215885" cy="194556"/>
            <a:chOff x="7737341" y="1046941"/>
            <a:chExt cx="161913" cy="145916"/>
          </a:xfrm>
        </p:grpSpPr>
        <p:sp>
          <p:nvSpPr>
            <p:cNvPr id="5185" name="Google Shape;5185;p1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6" name="Google Shape;5186;p1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7" name="Google Shape;5187;p1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2274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p19"/>
          <p:cNvSpPr txBox="1">
            <a:spLocks noGrp="1"/>
          </p:cNvSpPr>
          <p:nvPr>
            <p:ph type="subTitle" idx="1"/>
          </p:nvPr>
        </p:nvSpPr>
        <p:spPr>
          <a:xfrm>
            <a:off x="1681600" y="2568767"/>
            <a:ext cx="8828800" cy="10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190" name="Google Shape;5190;p19"/>
          <p:cNvSpPr txBox="1">
            <a:spLocks noGrp="1"/>
          </p:cNvSpPr>
          <p:nvPr>
            <p:ph type="subTitle" idx="2"/>
          </p:nvPr>
        </p:nvSpPr>
        <p:spPr>
          <a:xfrm>
            <a:off x="4018933" y="3624833"/>
            <a:ext cx="4323600" cy="6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191" name="Google Shape;5191;p19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5192" name="Google Shape;5192;p19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95" name="Google Shape;5195;p19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5196" name="Google Shape;5196;p19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99" name="Google Shape;5199;p19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00" name="Google Shape;5200;p19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01" name="Google Shape;5201;p19"/>
          <p:cNvGrpSpPr/>
          <p:nvPr/>
        </p:nvGrpSpPr>
        <p:grpSpPr>
          <a:xfrm rot="10800000" flipH="1">
            <a:off x="2175521" y="5727057"/>
            <a:ext cx="554560" cy="1437668"/>
            <a:chOff x="1823086" y="-208516"/>
            <a:chExt cx="433159" cy="1122944"/>
          </a:xfrm>
        </p:grpSpPr>
        <p:sp>
          <p:nvSpPr>
            <p:cNvPr id="5202" name="Google Shape;5202;p1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0" name="Google Shape;5210;p19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5211" name="Google Shape;5211;p19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19" name="Google Shape;5219;p19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5220" name="Google Shape;5220;p19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39" name="Google Shape;5239;p19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5240" name="Google Shape;5240;p1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67" name="Google Shape;5267;p19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5268" name="Google Shape;5268;p19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88" name="Google Shape;5288;p19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5289" name="Google Shape;5289;p19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11" name="Google Shape;5311;p19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5312" name="Google Shape;5312;p19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34" name="Google Shape;5334;p19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5335" name="Google Shape;5335;p1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43" name="Google Shape;5343;p19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5344" name="Google Shape;5344;p1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71" name="Google Shape;5371;p19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5372" name="Google Shape;5372;p1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96" name="Google Shape;5396;p19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5397" name="Google Shape;5397;p19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05" name="Google Shape;5405;p19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6" name="Google Shape;5406;p19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7" name="Google Shape;5407;p19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8" name="Google Shape;5408;p19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09" name="Google Shape;5409;p19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0" name="Google Shape;5410;p19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1" name="Google Shape;5411;p19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2" name="Google Shape;5412;p19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3" name="Google Shape;5413;p19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4" name="Google Shape;5414;p19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5" name="Google Shape;5415;p19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6" name="Google Shape;5416;p19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7" name="Google Shape;5417;p19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8" name="Google Shape;5418;p19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19" name="Google Shape;5419;p19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0" name="Google Shape;5420;p19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1" name="Google Shape;5421;p19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2" name="Google Shape;5422;p19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3" name="Google Shape;5423;p19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4" name="Google Shape;5424;p19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5" name="Google Shape;5425;p19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6" name="Google Shape;5426;p19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7" name="Google Shape;5427;p19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8" name="Google Shape;5428;p19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29" name="Google Shape;5429;p19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0" name="Google Shape;5430;p19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1" name="Google Shape;5431;p19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2" name="Google Shape;5432;p19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3" name="Google Shape;5433;p19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4" name="Google Shape;5434;p19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5" name="Google Shape;5435;p19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6" name="Google Shape;5436;p19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7" name="Google Shape;5437;p19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8" name="Google Shape;5438;p19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39" name="Google Shape;5439;p19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0" name="Google Shape;5440;p19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1" name="Google Shape;5441;p19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2" name="Google Shape;5442;p19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3" name="Google Shape;5443;p19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444" name="Google Shape;5444;p19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5445" name="Google Shape;5445;p19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6" name="Google Shape;5446;p19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7" name="Google Shape;5447;p19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8" name="Google Shape;5448;p19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9" name="Google Shape;5449;p19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0" name="Google Shape;5450;p19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1" name="Google Shape;5451;p19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2" name="Google Shape;5452;p19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3" name="Google Shape;5453;p19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4" name="Google Shape;5454;p19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5" name="Google Shape;5455;p19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6" name="Google Shape;5456;p19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7" name="Google Shape;5457;p19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8" name="Google Shape;5458;p19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9" name="Google Shape;5459;p19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0" name="Google Shape;5460;p19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1" name="Google Shape;5461;p19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2" name="Google Shape;5462;p19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3" name="Google Shape;5463;p19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4" name="Google Shape;5464;p19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5" name="Google Shape;5465;p19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6" name="Google Shape;5466;p19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7" name="Google Shape;5467;p19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5468" name="Google Shape;5468;p1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9" name="Google Shape;5469;p1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0" name="Google Shape;5470;p1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1" name="Google Shape;5471;p1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2" name="Google Shape;5472;p1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3" name="Google Shape;5473;p1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4" name="Google Shape;5474;p1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5" name="Google Shape;5475;p1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6" name="Google Shape;5476;p1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7" name="Google Shape;5477;p1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8" name="Google Shape;5478;p1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9" name="Google Shape;5479;p1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0" name="Google Shape;5480;p1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1" name="Google Shape;5481;p1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82" name="Google Shape;5482;p19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5483" name="Google Shape;5483;p1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4" name="Google Shape;5484;p1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5" name="Google Shape;5485;p1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6" name="Google Shape;5486;p1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7" name="Google Shape;5487;p1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8" name="Google Shape;5488;p1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9" name="Google Shape;5489;p1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0" name="Google Shape;5490;p1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1" name="Google Shape;5491;p1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2" name="Google Shape;5492;p1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3" name="Google Shape;5493;p1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4" name="Google Shape;5494;p1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5" name="Google Shape;5495;p1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6" name="Google Shape;5496;p1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7" name="Google Shape;5497;p1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8" name="Google Shape;5498;p1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9" name="Google Shape;5499;p1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0" name="Google Shape;5500;p1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1" name="Google Shape;5501;p1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2" name="Google Shape;5502;p1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3" name="Google Shape;5503;p1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4" name="Google Shape;5504;p1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5" name="Google Shape;5505;p1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6" name="Google Shape;5506;p1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7" name="Google Shape;5507;p1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8" name="Google Shape;5508;p1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9" name="Google Shape;5509;p1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0" name="Google Shape;5510;p1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1" name="Google Shape;5511;p1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2" name="Google Shape;5512;p1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3" name="Google Shape;5513;p1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4" name="Google Shape;5514;p1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5" name="Google Shape;5515;p1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6" name="Google Shape;5516;p1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7" name="Google Shape;5517;p1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8" name="Google Shape;5518;p1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9" name="Google Shape;5519;p1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0" name="Google Shape;5520;p1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1" name="Google Shape;5521;p1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2" name="Google Shape;5522;p1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3" name="Google Shape;5523;p1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4" name="Google Shape;5524;p1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5" name="Google Shape;5525;p1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6" name="Google Shape;5526;p1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7" name="Google Shape;5527;p1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8" name="Google Shape;5528;p1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9" name="Google Shape;5529;p1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30" name="Google Shape;5530;p19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5531" name="Google Shape;5531;p1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2" name="Google Shape;5532;p1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3" name="Google Shape;5533;p1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4" name="Google Shape;5534;p1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5" name="Google Shape;5535;p1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6" name="Google Shape;5536;p1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7" name="Google Shape;5537;p1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8" name="Google Shape;5538;p1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9" name="Google Shape;5539;p1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0" name="Google Shape;5540;p1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1" name="Google Shape;5541;p1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2" name="Google Shape;5542;p1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3" name="Google Shape;5543;p1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4" name="Google Shape;5544;p1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5" name="Google Shape;5545;p1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6" name="Google Shape;5546;p1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7" name="Google Shape;5547;p1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8" name="Google Shape;5548;p1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9" name="Google Shape;5549;p1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0" name="Google Shape;5550;p1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1" name="Google Shape;5551;p1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2" name="Google Shape;5552;p1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3" name="Google Shape;5553;p1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4" name="Google Shape;5554;p1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5" name="Google Shape;5555;p1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6" name="Google Shape;5556;p1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7" name="Google Shape;5557;p1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8" name="Google Shape;5558;p1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9" name="Google Shape;5559;p1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0" name="Google Shape;5560;p1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1" name="Google Shape;5561;p1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2" name="Google Shape;5562;p1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3" name="Google Shape;5563;p1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4" name="Google Shape;5564;p1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5" name="Google Shape;5565;p1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6" name="Google Shape;5566;p1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7" name="Google Shape;5567;p1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8" name="Google Shape;5568;p1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9" name="Google Shape;5569;p1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0" name="Google Shape;5570;p1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1" name="Google Shape;5571;p1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2" name="Google Shape;5572;p1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3" name="Google Shape;5573;p1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4" name="Google Shape;5574;p1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5" name="Google Shape;5575;p1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6" name="Google Shape;5576;p1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7" name="Google Shape;5577;p1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8" name="Google Shape;5578;p1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9" name="Google Shape;5579;p1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0" name="Google Shape;5580;p1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1" name="Google Shape;5581;p1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2" name="Google Shape;5582;p1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3" name="Google Shape;5583;p1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4" name="Google Shape;5584;p1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5" name="Google Shape;5585;p1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6" name="Google Shape;5586;p1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7" name="Google Shape;5587;p1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8" name="Google Shape;5588;p1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9" name="Google Shape;5589;p1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0" name="Google Shape;5590;p1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1" name="Google Shape;5591;p1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92" name="Google Shape;5592;p19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5593" name="Google Shape;5593;p19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4" name="Google Shape;5594;p19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5" name="Google Shape;5595;p19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6" name="Google Shape;5596;p19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7" name="Google Shape;5597;p19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8" name="Google Shape;5598;p19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9" name="Google Shape;5599;p19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0" name="Google Shape;5600;p19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1" name="Google Shape;5601;p19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2" name="Google Shape;5602;p19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3" name="Google Shape;5603;p19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4" name="Google Shape;5604;p19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5" name="Google Shape;5605;p19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6" name="Google Shape;5606;p19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7" name="Google Shape;5607;p19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8" name="Google Shape;5608;p19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9" name="Google Shape;5609;p19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0" name="Google Shape;5610;p19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1" name="Google Shape;5611;p19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2" name="Google Shape;5612;p19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3" name="Google Shape;5613;p19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4" name="Google Shape;5614;p19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5" name="Google Shape;5615;p19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6" name="Google Shape;5616;p19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7" name="Google Shape;5617;p19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8" name="Google Shape;5618;p19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9" name="Google Shape;5619;p19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0" name="Google Shape;5620;p19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1" name="Google Shape;5621;p19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2" name="Google Shape;5622;p19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3" name="Google Shape;5623;p19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88378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Google Shape;5625;p20"/>
          <p:cNvSpPr txBox="1">
            <a:spLocks noGrp="1"/>
          </p:cNvSpPr>
          <p:nvPr>
            <p:ph type="title"/>
          </p:nvPr>
        </p:nvSpPr>
        <p:spPr>
          <a:xfrm>
            <a:off x="8775892" y="2492256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6" name="Google Shape;5626;p20"/>
          <p:cNvSpPr txBox="1">
            <a:spLocks noGrp="1"/>
          </p:cNvSpPr>
          <p:nvPr>
            <p:ph type="subTitle" idx="1"/>
          </p:nvPr>
        </p:nvSpPr>
        <p:spPr>
          <a:xfrm>
            <a:off x="6915759" y="3328005"/>
            <a:ext cx="4383200" cy="1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627" name="Google Shape;5627;p20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28" name="Google Shape;5628;p20"/>
          <p:cNvSpPr/>
          <p:nvPr/>
        </p:nvSpPr>
        <p:spPr>
          <a:xfrm flipH="1">
            <a:off x="-85870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29" name="Google Shape;5629;p20"/>
          <p:cNvGrpSpPr/>
          <p:nvPr/>
        </p:nvGrpSpPr>
        <p:grpSpPr>
          <a:xfrm flipH="1">
            <a:off x="10695623" y="-150129"/>
            <a:ext cx="1432199" cy="915695"/>
            <a:chOff x="-206267" y="355694"/>
            <a:chExt cx="1406323" cy="899150"/>
          </a:xfrm>
        </p:grpSpPr>
        <p:sp>
          <p:nvSpPr>
            <p:cNvPr id="5630" name="Google Shape;5630;p20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1" name="Google Shape;5631;p20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2" name="Google Shape;5632;p20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3" name="Google Shape;5633;p20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4" name="Google Shape;5634;p20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5" name="Google Shape;5635;p20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6" name="Google Shape;5636;p20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7" name="Google Shape;5637;p20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8" name="Google Shape;5638;p20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5639" name="Google Shape;5639;p20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0" name="Google Shape;5640;p20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1" name="Google Shape;5641;p20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2" name="Google Shape;5642;p20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3" name="Google Shape;5643;p20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4" name="Google Shape;5644;p20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5" name="Google Shape;5645;p20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6" name="Google Shape;5646;p20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7" name="Google Shape;5647;p20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8" name="Google Shape;5648;p20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9" name="Google Shape;5649;p20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0" name="Google Shape;5650;p20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1" name="Google Shape;5651;p20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2" name="Google Shape;5652;p20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3" name="Google Shape;5653;p20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4" name="Google Shape;5654;p20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5" name="Google Shape;5655;p20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6" name="Google Shape;5656;p20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7" name="Google Shape;5657;p20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8" name="Google Shape;5658;p20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9" name="Google Shape;5659;p20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0" name="Google Shape;5660;p20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1" name="Google Shape;5661;p20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2" name="Google Shape;5662;p20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3" name="Google Shape;5663;p20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4" name="Google Shape;5664;p20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5" name="Google Shape;5665;p20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6" name="Google Shape;5666;p20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7" name="Google Shape;5667;p20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8" name="Google Shape;5668;p20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9" name="Google Shape;5669;p20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0" name="Google Shape;5670;p20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1" name="Google Shape;5671;p20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2" name="Google Shape;5672;p20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3" name="Google Shape;5673;p20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4" name="Google Shape;5674;p20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5" name="Google Shape;5675;p20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6" name="Google Shape;5676;p20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7" name="Google Shape;5677;p20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8" name="Google Shape;5678;p20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9" name="Google Shape;5679;p20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0" name="Google Shape;5680;p20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1" name="Google Shape;5681;p20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2" name="Google Shape;5682;p20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3" name="Google Shape;5683;p20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4" name="Google Shape;5684;p20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5" name="Google Shape;5685;p20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6" name="Google Shape;5686;p20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7" name="Google Shape;5687;p20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8" name="Google Shape;5688;p20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89" name="Google Shape;5689;p20"/>
          <p:cNvGrpSpPr/>
          <p:nvPr/>
        </p:nvGrpSpPr>
        <p:grpSpPr>
          <a:xfrm rot="7057695">
            <a:off x="-263851" y="6248626"/>
            <a:ext cx="1163840" cy="522269"/>
            <a:chOff x="8502760" y="3542528"/>
            <a:chExt cx="711519" cy="319269"/>
          </a:xfrm>
        </p:grpSpPr>
        <p:sp>
          <p:nvSpPr>
            <p:cNvPr id="5690" name="Google Shape;5690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1" name="Google Shape;5691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2" name="Google Shape;5692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3" name="Google Shape;5693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4" name="Google Shape;5694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5" name="Google Shape;5695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6" name="Google Shape;5696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7" name="Google Shape;5697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8" name="Google Shape;5698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99" name="Google Shape;5699;p20"/>
          <p:cNvGrpSpPr/>
          <p:nvPr/>
        </p:nvGrpSpPr>
        <p:grpSpPr>
          <a:xfrm flipH="1">
            <a:off x="47953" y="-192769"/>
            <a:ext cx="1079972" cy="1107545"/>
            <a:chOff x="7973149" y="-201092"/>
            <a:chExt cx="1116750" cy="1145263"/>
          </a:xfrm>
        </p:grpSpPr>
        <p:sp>
          <p:nvSpPr>
            <p:cNvPr id="5700" name="Google Shape;5700;p2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1" name="Google Shape;5701;p2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2" name="Google Shape;5702;p2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3" name="Google Shape;5703;p2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4" name="Google Shape;5704;p2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5" name="Google Shape;5705;p2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6" name="Google Shape;5706;p2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7" name="Google Shape;5707;p2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8" name="Google Shape;5708;p2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9" name="Google Shape;5709;p2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0" name="Google Shape;5710;p2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1" name="Google Shape;5711;p2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2" name="Google Shape;5712;p2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3" name="Google Shape;5713;p2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4" name="Google Shape;5714;p2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5" name="Google Shape;5715;p2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6" name="Google Shape;5716;p2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7" name="Google Shape;5717;p2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8" name="Google Shape;5718;p2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9" name="Google Shape;5719;p2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0" name="Google Shape;5720;p2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1" name="Google Shape;5721;p2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2" name="Google Shape;5722;p2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3" name="Google Shape;5723;p2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4" name="Google Shape;5724;p2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5" name="Google Shape;5725;p2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6" name="Google Shape;5726;p2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7" name="Google Shape;5727;p2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8" name="Google Shape;5728;p2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9" name="Google Shape;5729;p2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0" name="Google Shape;5730;p2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1" name="Google Shape;5731;p2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2" name="Google Shape;5732;p2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3" name="Google Shape;5733;p2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4" name="Google Shape;5734;p2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5" name="Google Shape;5735;p2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6" name="Google Shape;5736;p2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7" name="Google Shape;5737;p2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8" name="Google Shape;5738;p2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9" name="Google Shape;5739;p2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0" name="Google Shape;5740;p2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1" name="Google Shape;5741;p2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2" name="Google Shape;5742;p2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3" name="Google Shape;5743;p2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4" name="Google Shape;5744;p2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5" name="Google Shape;5745;p2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6" name="Google Shape;5746;p2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7" name="Google Shape;5747;p2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8" name="Google Shape;5748;p2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9" name="Google Shape;5749;p2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0" name="Google Shape;5750;p2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1" name="Google Shape;5751;p2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2" name="Google Shape;5752;p2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3" name="Google Shape;5753;p2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4" name="Google Shape;5754;p2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5" name="Google Shape;5755;p2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6" name="Google Shape;5756;p2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7" name="Google Shape;5757;p2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8" name="Google Shape;5758;p2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9" name="Google Shape;5759;p2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0" name="Google Shape;5760;p2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1" name="Google Shape;5761;p20"/>
          <p:cNvGrpSpPr/>
          <p:nvPr/>
        </p:nvGrpSpPr>
        <p:grpSpPr>
          <a:xfrm rot="5400000" flipH="1">
            <a:off x="1947523" y="92207"/>
            <a:ext cx="156581" cy="141111"/>
            <a:chOff x="7737341" y="1046941"/>
            <a:chExt cx="161913" cy="145916"/>
          </a:xfrm>
        </p:grpSpPr>
        <p:sp>
          <p:nvSpPr>
            <p:cNvPr id="5762" name="Google Shape;5762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3" name="Google Shape;5763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4" name="Google Shape;5764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65" name="Google Shape;5765;p20"/>
          <p:cNvGrpSpPr/>
          <p:nvPr/>
        </p:nvGrpSpPr>
        <p:grpSpPr>
          <a:xfrm>
            <a:off x="412452" y="-150142"/>
            <a:ext cx="916057" cy="918956"/>
            <a:chOff x="-566600" y="186057"/>
            <a:chExt cx="1240151" cy="1244074"/>
          </a:xfrm>
        </p:grpSpPr>
        <p:sp>
          <p:nvSpPr>
            <p:cNvPr id="5766" name="Google Shape;5766;p20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7" name="Google Shape;5767;p20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8" name="Google Shape;5768;p20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9" name="Google Shape;5769;p20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0" name="Google Shape;5770;p20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1" name="Google Shape;5771;p20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2" name="Google Shape;5772;p20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3" name="Google Shape;5773;p20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4" name="Google Shape;5774;p20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5" name="Google Shape;5775;p20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6" name="Google Shape;5776;p20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7" name="Google Shape;5777;p20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8" name="Google Shape;5778;p20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9" name="Google Shape;5779;p20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0" name="Google Shape;5780;p20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1" name="Google Shape;5781;p20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2" name="Google Shape;5782;p20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3" name="Google Shape;5783;p20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4" name="Google Shape;5784;p20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5" name="Google Shape;5785;p20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6" name="Google Shape;5786;p20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7" name="Google Shape;5787;p20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8" name="Google Shape;5788;p20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9" name="Google Shape;5789;p20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0" name="Google Shape;5790;p20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1" name="Google Shape;5791;p20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2" name="Google Shape;5792;p20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93" name="Google Shape;5793;p20"/>
          <p:cNvGrpSpPr/>
          <p:nvPr/>
        </p:nvGrpSpPr>
        <p:grpSpPr>
          <a:xfrm>
            <a:off x="1003711" y="-185610"/>
            <a:ext cx="665584" cy="643609"/>
            <a:chOff x="-168381" y="-168706"/>
            <a:chExt cx="901061" cy="871312"/>
          </a:xfrm>
        </p:grpSpPr>
        <p:sp>
          <p:nvSpPr>
            <p:cNvPr id="5794" name="Google Shape;5794;p20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rgbClr val="D59142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5" name="Google Shape;5795;p20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6" name="Google Shape;5796;p20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7" name="Google Shape;5797;p20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8" name="Google Shape;5798;p20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9" name="Google Shape;5799;p20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0" name="Google Shape;5800;p20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1" name="Google Shape;5801;p20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2" name="Google Shape;5802;p20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3" name="Google Shape;5803;p20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4" name="Google Shape;5804;p20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5" name="Google Shape;5805;p20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6" name="Google Shape;5806;p20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7" name="Google Shape;5807;p20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8" name="Google Shape;5808;p20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9" name="Google Shape;5809;p20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0" name="Google Shape;5810;p20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1" name="Google Shape;5811;p20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2" name="Google Shape;5812;p20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3" name="Google Shape;5813;p20"/>
          <p:cNvGrpSpPr/>
          <p:nvPr/>
        </p:nvGrpSpPr>
        <p:grpSpPr>
          <a:xfrm flipH="1">
            <a:off x="2240157" y="-161459"/>
            <a:ext cx="530147" cy="741032"/>
            <a:chOff x="1897495" y="-461400"/>
            <a:chExt cx="815443" cy="1139815"/>
          </a:xfrm>
        </p:grpSpPr>
        <p:sp>
          <p:nvSpPr>
            <p:cNvPr id="5814" name="Google Shape;5814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5" name="Google Shape;5815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6" name="Google Shape;5816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7" name="Google Shape;5817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8" name="Google Shape;5818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9" name="Google Shape;5819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0" name="Google Shape;5820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1" name="Google Shape;5821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2" name="Google Shape;5822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3" name="Google Shape;5823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4" name="Google Shape;5824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5" name="Google Shape;5825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6" name="Google Shape;5826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7" name="Google Shape;5827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8" name="Google Shape;5828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9" name="Google Shape;5829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0" name="Google Shape;5830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1" name="Google Shape;5831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2" name="Google Shape;5832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3" name="Google Shape;5833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4" name="Google Shape;5834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5" name="Google Shape;5835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36" name="Google Shape;5836;p20"/>
          <p:cNvGrpSpPr/>
          <p:nvPr/>
        </p:nvGrpSpPr>
        <p:grpSpPr>
          <a:xfrm flipH="1">
            <a:off x="11477162" y="-14776"/>
            <a:ext cx="692257" cy="1084192"/>
            <a:chOff x="1897495" y="-461400"/>
            <a:chExt cx="815443" cy="1139815"/>
          </a:xfrm>
        </p:grpSpPr>
        <p:sp>
          <p:nvSpPr>
            <p:cNvPr id="5837" name="Google Shape;5837;p20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8" name="Google Shape;5838;p20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9" name="Google Shape;5839;p20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0" name="Google Shape;5840;p20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1" name="Google Shape;5841;p20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2" name="Google Shape;5842;p20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3" name="Google Shape;5843;p20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4" name="Google Shape;5844;p20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5" name="Google Shape;5845;p20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6" name="Google Shape;5846;p20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7" name="Google Shape;5847;p20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8" name="Google Shape;5848;p20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9" name="Google Shape;5849;p20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0" name="Google Shape;5850;p20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1" name="Google Shape;5851;p20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2" name="Google Shape;5852;p20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3" name="Google Shape;5853;p20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4" name="Google Shape;5854;p20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5" name="Google Shape;5855;p20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6" name="Google Shape;5856;p20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7" name="Google Shape;5857;p20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8" name="Google Shape;5858;p20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59" name="Google Shape;5859;p20"/>
          <p:cNvGrpSpPr/>
          <p:nvPr/>
        </p:nvGrpSpPr>
        <p:grpSpPr>
          <a:xfrm flipH="1">
            <a:off x="11197710" y="1210146"/>
            <a:ext cx="1173972" cy="889837"/>
            <a:chOff x="-320607" y="2105391"/>
            <a:chExt cx="1152762" cy="873760"/>
          </a:xfrm>
        </p:grpSpPr>
        <p:sp>
          <p:nvSpPr>
            <p:cNvPr id="5860" name="Google Shape;5860;p20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1" name="Google Shape;5861;p20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2" name="Google Shape;5862;p20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3" name="Google Shape;5863;p20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4" name="Google Shape;5864;p20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5" name="Google Shape;5865;p20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6" name="Google Shape;5866;p20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7" name="Google Shape;5867;p20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8" name="Google Shape;5868;p20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9" name="Google Shape;5869;p20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0" name="Google Shape;5870;p20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1" name="Google Shape;5871;p20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2" name="Google Shape;5872;p20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3" name="Google Shape;5873;p20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4" name="Google Shape;5874;p20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5" name="Google Shape;5875;p20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6" name="Google Shape;5876;p20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7" name="Google Shape;5877;p20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8" name="Google Shape;5878;p20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79" name="Google Shape;5879;p20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5880" name="Google Shape;5880;p20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1" name="Google Shape;5881;p20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2" name="Google Shape;5882;p20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83" name="Google Shape;5883;p20"/>
          <p:cNvGrpSpPr/>
          <p:nvPr/>
        </p:nvGrpSpPr>
        <p:grpSpPr>
          <a:xfrm rot="-2542812">
            <a:off x="10009896" y="-124947"/>
            <a:ext cx="1163825" cy="522285"/>
            <a:chOff x="8502760" y="3542528"/>
            <a:chExt cx="711519" cy="319269"/>
          </a:xfrm>
        </p:grpSpPr>
        <p:sp>
          <p:nvSpPr>
            <p:cNvPr id="5884" name="Google Shape;5884;p2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5" name="Google Shape;5885;p2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6" name="Google Shape;5886;p2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7" name="Google Shape;5887;p2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8" name="Google Shape;5888;p2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9" name="Google Shape;5889;p2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0" name="Google Shape;5890;p2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1" name="Google Shape;5891;p2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2" name="Google Shape;5892;p2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57719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5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4" name="Google Shape;5894;p21"/>
          <p:cNvSpPr/>
          <p:nvPr/>
        </p:nvSpPr>
        <p:spPr>
          <a:xfrm rot="5400000">
            <a:off x="-1702267" y="4545833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95" name="Google Shape;5895;p21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96" name="Google Shape;5896;p21"/>
          <p:cNvGrpSpPr/>
          <p:nvPr/>
        </p:nvGrpSpPr>
        <p:grpSpPr>
          <a:xfrm rot="10800000">
            <a:off x="10658059" y="6048775"/>
            <a:ext cx="1432199" cy="915695"/>
            <a:chOff x="-206267" y="355694"/>
            <a:chExt cx="1406323" cy="899150"/>
          </a:xfrm>
        </p:grpSpPr>
        <p:sp>
          <p:nvSpPr>
            <p:cNvPr id="5897" name="Google Shape;5897;p2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8" name="Google Shape;5898;p2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9" name="Google Shape;5899;p2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0" name="Google Shape;5900;p2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1" name="Google Shape;5901;p2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2" name="Google Shape;5902;p2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3" name="Google Shape;5903;p2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4" name="Google Shape;5904;p2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5" name="Google Shape;5905;p21"/>
          <p:cNvGrpSpPr/>
          <p:nvPr/>
        </p:nvGrpSpPr>
        <p:grpSpPr>
          <a:xfrm rot="5400000">
            <a:off x="-46729" y="5489364"/>
            <a:ext cx="1306181" cy="1430685"/>
            <a:chOff x="2318158" y="4088320"/>
            <a:chExt cx="1256104" cy="1375835"/>
          </a:xfrm>
        </p:grpSpPr>
        <p:sp>
          <p:nvSpPr>
            <p:cNvPr id="5906" name="Google Shape;5906;p21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7" name="Google Shape;5907;p21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8" name="Google Shape;5908;p21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9" name="Google Shape;5909;p21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0" name="Google Shape;5910;p21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1" name="Google Shape;5911;p21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2" name="Google Shape;5912;p21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3" name="Google Shape;5913;p21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4" name="Google Shape;5914;p21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5" name="Google Shape;5915;p21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6" name="Google Shape;5916;p21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7" name="Google Shape;5917;p21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8" name="Google Shape;5918;p21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9" name="Google Shape;5919;p21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0" name="Google Shape;5920;p21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1" name="Google Shape;5921;p21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2" name="Google Shape;5922;p21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3" name="Google Shape;5923;p21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4" name="Google Shape;5924;p21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5" name="Google Shape;5925;p21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6" name="Google Shape;5926;p21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7" name="Google Shape;5927;p21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8" name="Google Shape;5928;p21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9" name="Google Shape;5929;p21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0" name="Google Shape;5930;p21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1" name="Google Shape;5931;p21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2" name="Google Shape;5932;p21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3" name="Google Shape;5933;p21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4" name="Google Shape;5934;p21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5" name="Google Shape;5935;p21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6" name="Google Shape;5936;p21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7" name="Google Shape;5937;p21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8" name="Google Shape;5938;p21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9" name="Google Shape;5939;p21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0" name="Google Shape;5940;p21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1" name="Google Shape;5941;p21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2" name="Google Shape;5942;p21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3" name="Google Shape;5943;p21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4" name="Google Shape;5944;p21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5" name="Google Shape;5945;p21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6" name="Google Shape;5946;p21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7" name="Google Shape;5947;p21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8" name="Google Shape;5948;p21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9" name="Google Shape;5949;p21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0" name="Google Shape;5950;p21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1" name="Google Shape;5951;p21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2" name="Google Shape;5952;p21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3" name="Google Shape;5953;p21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4" name="Google Shape;5954;p21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5" name="Google Shape;5955;p21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56" name="Google Shape;5956;p21"/>
          <p:cNvGrpSpPr/>
          <p:nvPr/>
        </p:nvGrpSpPr>
        <p:grpSpPr>
          <a:xfrm rot="2699802" flipH="1">
            <a:off x="61021" y="-52074"/>
            <a:ext cx="1163817" cy="522251"/>
            <a:chOff x="8502760" y="3542528"/>
            <a:chExt cx="711519" cy="319269"/>
          </a:xfrm>
        </p:grpSpPr>
        <p:sp>
          <p:nvSpPr>
            <p:cNvPr id="5957" name="Google Shape;5957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8" name="Google Shape;5958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9" name="Google Shape;5959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0" name="Google Shape;5960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1" name="Google Shape;5961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2" name="Google Shape;5962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3" name="Google Shape;5963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4" name="Google Shape;5964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5" name="Google Shape;5965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66" name="Google Shape;5966;p21"/>
          <p:cNvGrpSpPr/>
          <p:nvPr/>
        </p:nvGrpSpPr>
        <p:grpSpPr>
          <a:xfrm>
            <a:off x="11207159" y="-150135"/>
            <a:ext cx="1079972" cy="1107545"/>
            <a:chOff x="7973149" y="-201092"/>
            <a:chExt cx="1116750" cy="1145263"/>
          </a:xfrm>
        </p:grpSpPr>
        <p:sp>
          <p:nvSpPr>
            <p:cNvPr id="5967" name="Google Shape;5967;p2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8" name="Google Shape;5968;p2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9" name="Google Shape;5969;p2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0" name="Google Shape;5970;p2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1" name="Google Shape;5971;p2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2" name="Google Shape;5972;p2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3" name="Google Shape;5973;p2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4" name="Google Shape;5974;p2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5" name="Google Shape;5975;p2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6" name="Google Shape;5976;p2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7" name="Google Shape;5977;p2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8" name="Google Shape;5978;p2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9" name="Google Shape;5979;p2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0" name="Google Shape;5980;p2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1" name="Google Shape;5981;p2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2" name="Google Shape;5982;p2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3" name="Google Shape;5983;p2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4" name="Google Shape;5984;p2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5" name="Google Shape;5985;p2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6" name="Google Shape;5986;p2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7" name="Google Shape;5987;p2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8" name="Google Shape;5988;p2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9" name="Google Shape;5989;p2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0" name="Google Shape;5990;p2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1" name="Google Shape;5991;p2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2" name="Google Shape;5992;p2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3" name="Google Shape;5993;p2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4" name="Google Shape;5994;p2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5" name="Google Shape;5995;p2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6" name="Google Shape;5996;p2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7" name="Google Shape;5997;p2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8" name="Google Shape;5998;p2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9" name="Google Shape;5999;p2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0" name="Google Shape;6000;p2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1" name="Google Shape;6001;p2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2" name="Google Shape;6002;p2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3" name="Google Shape;6003;p2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4" name="Google Shape;6004;p2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5" name="Google Shape;6005;p2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6" name="Google Shape;6006;p2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7" name="Google Shape;6007;p2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8" name="Google Shape;6008;p2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9" name="Google Shape;6009;p2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0" name="Google Shape;6010;p2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1" name="Google Shape;6011;p2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2" name="Google Shape;6012;p2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3" name="Google Shape;6013;p2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4" name="Google Shape;6014;p2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5" name="Google Shape;6015;p2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6" name="Google Shape;6016;p2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7" name="Google Shape;6017;p2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8" name="Google Shape;6018;p2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9" name="Google Shape;6019;p2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0" name="Google Shape;6020;p2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1" name="Google Shape;6021;p2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2" name="Google Shape;6022;p2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3" name="Google Shape;6023;p2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4" name="Google Shape;6024;p2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5" name="Google Shape;6025;p2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6" name="Google Shape;6026;p2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7" name="Google Shape;6027;p2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28" name="Google Shape;6028;p21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029" name="Google Shape;6029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0" name="Google Shape;6030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1" name="Google Shape;6031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32" name="Google Shape;6032;p21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033" name="Google Shape;6033;p21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4" name="Google Shape;6034;p21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5" name="Google Shape;6035;p21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6" name="Google Shape;6036;p21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7" name="Google Shape;6037;p21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8" name="Google Shape;6038;p21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9" name="Google Shape;6039;p21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0" name="Google Shape;6040;p21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1" name="Google Shape;6041;p21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2" name="Google Shape;6042;p21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3" name="Google Shape;6043;p21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4" name="Google Shape;6044;p21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5" name="Google Shape;6045;p21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6" name="Google Shape;6046;p21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7" name="Google Shape;6047;p21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8" name="Google Shape;6048;p21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9" name="Google Shape;6049;p21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0" name="Google Shape;6050;p21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1" name="Google Shape;6051;p21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2" name="Google Shape;6052;p21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3" name="Google Shape;6053;p21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4" name="Google Shape;6054;p21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5" name="Google Shape;6055;p21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6" name="Google Shape;6056;p21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7" name="Google Shape;6057;p21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8" name="Google Shape;6058;p21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9" name="Google Shape;6059;p21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60" name="Google Shape;6060;p21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061" name="Google Shape;6061;p2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2" name="Google Shape;6062;p2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3" name="Google Shape;6063;p2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4" name="Google Shape;6064;p2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5" name="Google Shape;6065;p2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6" name="Google Shape;6066;p2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7" name="Google Shape;6067;p2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8" name="Google Shape;6068;p2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9" name="Google Shape;6069;p2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0" name="Google Shape;6070;p2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1" name="Google Shape;6071;p2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2" name="Google Shape;6072;p2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3" name="Google Shape;6073;p2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4" name="Google Shape;6074;p2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5" name="Google Shape;6075;p2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6" name="Google Shape;6076;p2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7" name="Google Shape;6077;p2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8" name="Google Shape;6078;p2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9" name="Google Shape;6079;p2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80" name="Google Shape;6080;p21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081" name="Google Shape;6081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2" name="Google Shape;6082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3" name="Google Shape;6083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4" name="Google Shape;6084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5" name="Google Shape;6085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6" name="Google Shape;6086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7" name="Google Shape;6087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8" name="Google Shape;6088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9" name="Google Shape;6089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0" name="Google Shape;6090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1" name="Google Shape;6091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2" name="Google Shape;6092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3" name="Google Shape;6093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4" name="Google Shape;6094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5" name="Google Shape;6095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6" name="Google Shape;6096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7" name="Google Shape;6097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8" name="Google Shape;6098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9" name="Google Shape;6099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0" name="Google Shape;6100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1" name="Google Shape;6101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2" name="Google Shape;6102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3" name="Google Shape;6103;p21"/>
          <p:cNvGrpSpPr/>
          <p:nvPr/>
        </p:nvGrpSpPr>
        <p:grpSpPr>
          <a:xfrm rot="10800000">
            <a:off x="11439597" y="5744924"/>
            <a:ext cx="692257" cy="1084192"/>
            <a:chOff x="1897495" y="-461400"/>
            <a:chExt cx="815443" cy="1139815"/>
          </a:xfrm>
        </p:grpSpPr>
        <p:sp>
          <p:nvSpPr>
            <p:cNvPr id="6104" name="Google Shape;6104;p2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5" name="Google Shape;6105;p2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6" name="Google Shape;6106;p2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7" name="Google Shape;6107;p2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8" name="Google Shape;6108;p2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9" name="Google Shape;6109;p2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0" name="Google Shape;6110;p2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1" name="Google Shape;6111;p2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2" name="Google Shape;6112;p2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3" name="Google Shape;6113;p2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4" name="Google Shape;6114;p2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5" name="Google Shape;6115;p2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6" name="Google Shape;6116;p2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7" name="Google Shape;6117;p2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8" name="Google Shape;6118;p2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9" name="Google Shape;6119;p2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0" name="Google Shape;6120;p2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1" name="Google Shape;6121;p2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2" name="Google Shape;6122;p2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3" name="Google Shape;6123;p2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4" name="Google Shape;6124;p2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5" name="Google Shape;6125;p2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26" name="Google Shape;6126;p21"/>
          <p:cNvGrpSpPr/>
          <p:nvPr/>
        </p:nvGrpSpPr>
        <p:grpSpPr>
          <a:xfrm rot="10800000">
            <a:off x="11160146" y="4714358"/>
            <a:ext cx="1173972" cy="889837"/>
            <a:chOff x="-320607" y="2105391"/>
            <a:chExt cx="1152762" cy="873760"/>
          </a:xfrm>
        </p:grpSpPr>
        <p:sp>
          <p:nvSpPr>
            <p:cNvPr id="6127" name="Google Shape;6127;p21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8" name="Google Shape;6128;p21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9" name="Google Shape;6129;p21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0" name="Google Shape;6130;p21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1" name="Google Shape;6131;p21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2" name="Google Shape;6132;p21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3" name="Google Shape;6133;p21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4" name="Google Shape;6134;p21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5" name="Google Shape;6135;p21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6" name="Google Shape;6136;p21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7" name="Google Shape;6137;p21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8" name="Google Shape;6138;p21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9" name="Google Shape;6139;p21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0" name="Google Shape;6140;p21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1" name="Google Shape;6141;p21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2" name="Google Shape;6142;p21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3" name="Google Shape;6143;p21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4" name="Google Shape;6144;p21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5" name="Google Shape;6145;p21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46" name="Google Shape;6146;p21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147" name="Google Shape;6147;p2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8" name="Google Shape;6148;p2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9" name="Google Shape;6149;p2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50" name="Google Shape;6150;p21"/>
          <p:cNvGrpSpPr/>
          <p:nvPr/>
        </p:nvGrpSpPr>
        <p:grpSpPr>
          <a:xfrm rot="-8257188" flipH="1">
            <a:off x="9972332" y="6417002"/>
            <a:ext cx="1163825" cy="522285"/>
            <a:chOff x="8502760" y="3542528"/>
            <a:chExt cx="711519" cy="319269"/>
          </a:xfrm>
        </p:grpSpPr>
        <p:sp>
          <p:nvSpPr>
            <p:cNvPr id="6151" name="Google Shape;6151;p21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2" name="Google Shape;6152;p21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3" name="Google Shape;6153;p21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4" name="Google Shape;6154;p21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5" name="Google Shape;6155;p21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6" name="Google Shape;6156;p21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7" name="Google Shape;6157;p21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8" name="Google Shape;6158;p21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9" name="Google Shape;6159;p21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0" name="Google Shape;6160;p21"/>
          <p:cNvSpPr txBox="1">
            <a:spLocks noGrp="1"/>
          </p:cNvSpPr>
          <p:nvPr>
            <p:ph type="title"/>
          </p:nvPr>
        </p:nvSpPr>
        <p:spPr>
          <a:xfrm>
            <a:off x="978596" y="2503619"/>
            <a:ext cx="2438000" cy="7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1" name="Google Shape;6161;p21"/>
          <p:cNvSpPr txBox="1">
            <a:spLocks noGrp="1"/>
          </p:cNvSpPr>
          <p:nvPr>
            <p:ph type="subTitle" idx="1"/>
          </p:nvPr>
        </p:nvSpPr>
        <p:spPr>
          <a:xfrm>
            <a:off x="831385" y="3339401"/>
            <a:ext cx="4383200" cy="1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87620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Google Shape;6163;p22"/>
          <p:cNvSpPr/>
          <p:nvPr/>
        </p:nvSpPr>
        <p:spPr>
          <a:xfrm rot="5400000">
            <a:off x="-1687900" y="2145900"/>
            <a:ext cx="4000072" cy="62426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4" name="Google Shape;6164;p22"/>
          <p:cNvSpPr/>
          <p:nvPr/>
        </p:nvSpPr>
        <p:spPr>
          <a:xfrm>
            <a:off x="7770889" y="-43943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65" name="Google Shape;6165;p22"/>
          <p:cNvGrpSpPr/>
          <p:nvPr/>
        </p:nvGrpSpPr>
        <p:grpSpPr>
          <a:xfrm rot="-8282980">
            <a:off x="11312649" y="5297143"/>
            <a:ext cx="1385665" cy="1054364"/>
            <a:chOff x="-206267" y="355694"/>
            <a:chExt cx="1406323" cy="899150"/>
          </a:xfrm>
        </p:grpSpPr>
        <p:sp>
          <p:nvSpPr>
            <p:cNvPr id="6166" name="Google Shape;6166;p22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7" name="Google Shape;6167;p22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8" name="Google Shape;6168;p22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9" name="Google Shape;6169;p22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0" name="Google Shape;6170;p22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1" name="Google Shape;6171;p22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2" name="Google Shape;6172;p22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3" name="Google Shape;6173;p22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74" name="Google Shape;6174;p22"/>
          <p:cNvGrpSpPr/>
          <p:nvPr/>
        </p:nvGrpSpPr>
        <p:grpSpPr>
          <a:xfrm rot="7845114">
            <a:off x="-99748" y="-323359"/>
            <a:ext cx="1306163" cy="1430665"/>
            <a:chOff x="2318158" y="4088320"/>
            <a:chExt cx="1256104" cy="1375835"/>
          </a:xfrm>
        </p:grpSpPr>
        <p:sp>
          <p:nvSpPr>
            <p:cNvPr id="6175" name="Google Shape;6175;p22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6" name="Google Shape;6176;p22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7" name="Google Shape;6177;p22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8" name="Google Shape;6178;p22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9" name="Google Shape;6179;p22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0" name="Google Shape;6180;p22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1" name="Google Shape;6181;p22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2" name="Google Shape;6182;p22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3" name="Google Shape;6183;p22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4" name="Google Shape;6184;p22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5" name="Google Shape;6185;p22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6" name="Google Shape;6186;p22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7" name="Google Shape;6187;p22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8" name="Google Shape;6188;p22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9" name="Google Shape;6189;p22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0" name="Google Shape;6190;p22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1" name="Google Shape;6191;p22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2" name="Google Shape;6192;p22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3" name="Google Shape;6193;p22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4" name="Google Shape;6194;p22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5" name="Google Shape;6195;p22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6" name="Google Shape;6196;p22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7" name="Google Shape;6197;p22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8" name="Google Shape;6198;p22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9" name="Google Shape;6199;p22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0" name="Google Shape;6200;p22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1" name="Google Shape;6201;p22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2" name="Google Shape;6202;p22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3" name="Google Shape;6203;p22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4" name="Google Shape;6204;p22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5" name="Google Shape;6205;p22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6" name="Google Shape;6206;p22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7" name="Google Shape;6207;p22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8" name="Google Shape;6208;p22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9" name="Google Shape;6209;p22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0" name="Google Shape;6210;p22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1" name="Google Shape;6211;p22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2" name="Google Shape;6212;p22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3" name="Google Shape;6213;p22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4" name="Google Shape;6214;p22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5" name="Google Shape;6215;p22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6" name="Google Shape;6216;p22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7" name="Google Shape;6217;p22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8" name="Google Shape;6218;p22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9" name="Google Shape;6219;p22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0" name="Google Shape;6220;p22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1" name="Google Shape;6221;p22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2" name="Google Shape;6222;p22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3" name="Google Shape;6223;p22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4" name="Google Shape;6224;p22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25" name="Google Shape;6225;p22"/>
          <p:cNvGrpSpPr/>
          <p:nvPr/>
        </p:nvGrpSpPr>
        <p:grpSpPr>
          <a:xfrm>
            <a:off x="11184843" y="-246085"/>
            <a:ext cx="1079972" cy="1107545"/>
            <a:chOff x="7973149" y="-201092"/>
            <a:chExt cx="1116750" cy="1145263"/>
          </a:xfrm>
        </p:grpSpPr>
        <p:sp>
          <p:nvSpPr>
            <p:cNvPr id="6226" name="Google Shape;6226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7" name="Google Shape;6227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8" name="Google Shape;6228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9" name="Google Shape;6229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0" name="Google Shape;6230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1" name="Google Shape;6231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2" name="Google Shape;6232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3" name="Google Shape;6233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4" name="Google Shape;6234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5" name="Google Shape;6235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6" name="Google Shape;6236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7" name="Google Shape;6237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8" name="Google Shape;6238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9" name="Google Shape;6239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0" name="Google Shape;6240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1" name="Google Shape;6241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2" name="Google Shape;6242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3" name="Google Shape;6243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4" name="Google Shape;6244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5" name="Google Shape;6245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6" name="Google Shape;6246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7" name="Google Shape;6247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8" name="Google Shape;6248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9" name="Google Shape;6249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0" name="Google Shape;6250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1" name="Google Shape;6251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2" name="Google Shape;6252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3" name="Google Shape;6253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4" name="Google Shape;6254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5" name="Google Shape;6255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6" name="Google Shape;6256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7" name="Google Shape;6257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8" name="Google Shape;6258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9" name="Google Shape;6259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0" name="Google Shape;6260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1" name="Google Shape;6261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2" name="Google Shape;6262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3" name="Google Shape;6263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4" name="Google Shape;6264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5" name="Google Shape;6265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6" name="Google Shape;6266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7" name="Google Shape;6267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8" name="Google Shape;6268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9" name="Google Shape;6269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0" name="Google Shape;6270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1" name="Google Shape;6271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2" name="Google Shape;6272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3" name="Google Shape;6273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4" name="Google Shape;6274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5" name="Google Shape;6275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6" name="Google Shape;6276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7" name="Google Shape;6277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8" name="Google Shape;6278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9" name="Google Shape;6279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0" name="Google Shape;6280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1" name="Google Shape;6281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2" name="Google Shape;6282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3" name="Google Shape;6283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4" name="Google Shape;6284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5" name="Google Shape;6285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6" name="Google Shape;6286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87" name="Google Shape;6287;p22"/>
          <p:cNvGrpSpPr/>
          <p:nvPr/>
        </p:nvGrpSpPr>
        <p:grpSpPr>
          <a:xfrm rot="-5400000">
            <a:off x="10084430" y="92207"/>
            <a:ext cx="156581" cy="141111"/>
            <a:chOff x="7737341" y="1046941"/>
            <a:chExt cx="161913" cy="145916"/>
          </a:xfrm>
        </p:grpSpPr>
        <p:sp>
          <p:nvSpPr>
            <p:cNvPr id="6288" name="Google Shape;6288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9" name="Google Shape;6289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0" name="Google Shape;6290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1" name="Google Shape;6291;p22"/>
          <p:cNvGrpSpPr/>
          <p:nvPr/>
        </p:nvGrpSpPr>
        <p:grpSpPr>
          <a:xfrm flipH="1">
            <a:off x="10860025" y="-150142"/>
            <a:ext cx="916057" cy="918956"/>
            <a:chOff x="-566600" y="186057"/>
            <a:chExt cx="1240151" cy="1244074"/>
          </a:xfrm>
        </p:grpSpPr>
        <p:sp>
          <p:nvSpPr>
            <p:cNvPr id="6292" name="Google Shape;6292;p22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3" name="Google Shape;6293;p22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4" name="Google Shape;6294;p22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22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22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22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22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22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22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22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22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22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22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22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22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22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22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22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22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22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22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22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22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22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22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22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22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19" name="Google Shape;6319;p22"/>
          <p:cNvGrpSpPr/>
          <p:nvPr/>
        </p:nvGrpSpPr>
        <p:grpSpPr>
          <a:xfrm flipH="1">
            <a:off x="10519239" y="-185610"/>
            <a:ext cx="665584" cy="643609"/>
            <a:chOff x="-168381" y="-168706"/>
            <a:chExt cx="901061" cy="871312"/>
          </a:xfrm>
        </p:grpSpPr>
        <p:sp>
          <p:nvSpPr>
            <p:cNvPr id="6320" name="Google Shape;6320;p22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22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22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22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22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22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22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22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22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22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22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22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22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22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22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22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22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22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22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39" name="Google Shape;6339;p22"/>
          <p:cNvGrpSpPr/>
          <p:nvPr/>
        </p:nvGrpSpPr>
        <p:grpSpPr>
          <a:xfrm>
            <a:off x="9418229" y="-161459"/>
            <a:ext cx="530147" cy="741032"/>
            <a:chOff x="1897495" y="-461400"/>
            <a:chExt cx="815443" cy="1139815"/>
          </a:xfrm>
        </p:grpSpPr>
        <p:sp>
          <p:nvSpPr>
            <p:cNvPr id="6340" name="Google Shape;6340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62" name="Google Shape;6362;p22"/>
          <p:cNvGrpSpPr/>
          <p:nvPr/>
        </p:nvGrpSpPr>
        <p:grpSpPr>
          <a:xfrm rot="10387032">
            <a:off x="11595919" y="5395717"/>
            <a:ext cx="692244" cy="1084123"/>
            <a:chOff x="1897495" y="-461400"/>
            <a:chExt cx="815443" cy="1139815"/>
          </a:xfrm>
        </p:grpSpPr>
        <p:sp>
          <p:nvSpPr>
            <p:cNvPr id="6363" name="Google Shape;6363;p22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22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22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22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22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22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22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22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22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22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22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22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22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22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22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22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22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22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22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22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22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22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385" name="Google Shape;6385;p22"/>
          <p:cNvGrpSpPr/>
          <p:nvPr/>
        </p:nvGrpSpPr>
        <p:grpSpPr>
          <a:xfrm rot="-479532">
            <a:off x="-274863" y="5842081"/>
            <a:ext cx="1174001" cy="889860"/>
            <a:chOff x="-320607" y="2105391"/>
            <a:chExt cx="1152762" cy="873760"/>
          </a:xfrm>
        </p:grpSpPr>
        <p:sp>
          <p:nvSpPr>
            <p:cNvPr id="6386" name="Google Shape;6386;p22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22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22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22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22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22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22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22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22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22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22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22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22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22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22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22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22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22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22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5" name="Google Shape;6405;p22"/>
          <p:cNvGrpSpPr/>
          <p:nvPr/>
        </p:nvGrpSpPr>
        <p:grpSpPr>
          <a:xfrm rot="5400000" flipH="1">
            <a:off x="11745007" y="1204807"/>
            <a:ext cx="156581" cy="141111"/>
            <a:chOff x="7737341" y="1046941"/>
            <a:chExt cx="161913" cy="145916"/>
          </a:xfrm>
        </p:grpSpPr>
        <p:sp>
          <p:nvSpPr>
            <p:cNvPr id="6406" name="Google Shape;6406;p22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22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22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09" name="Google Shape;6409;p22"/>
          <p:cNvGrpSpPr/>
          <p:nvPr/>
        </p:nvGrpSpPr>
        <p:grpSpPr>
          <a:xfrm rot="1609643">
            <a:off x="11613930" y="6533199"/>
            <a:ext cx="1010065" cy="362459"/>
            <a:chOff x="8502760" y="3542528"/>
            <a:chExt cx="711519" cy="319269"/>
          </a:xfrm>
        </p:grpSpPr>
        <p:sp>
          <p:nvSpPr>
            <p:cNvPr id="6410" name="Google Shape;6410;p22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22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22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22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22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22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22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22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22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19" name="Google Shape;6419;p22"/>
          <p:cNvSpPr txBox="1">
            <a:spLocks noGrp="1"/>
          </p:cNvSpPr>
          <p:nvPr>
            <p:ph type="subTitle" idx="1"/>
          </p:nvPr>
        </p:nvSpPr>
        <p:spPr>
          <a:xfrm>
            <a:off x="6707868" y="2249000"/>
            <a:ext cx="4161600" cy="3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420" name="Google Shape;6420;p22"/>
          <p:cNvGrpSpPr/>
          <p:nvPr/>
        </p:nvGrpSpPr>
        <p:grpSpPr>
          <a:xfrm rot="6386609">
            <a:off x="10812750" y="5773717"/>
            <a:ext cx="1079917" cy="1107491"/>
            <a:chOff x="7973149" y="-201092"/>
            <a:chExt cx="1116750" cy="1145263"/>
          </a:xfrm>
        </p:grpSpPr>
        <p:sp>
          <p:nvSpPr>
            <p:cNvPr id="6421" name="Google Shape;6421;p22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22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22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22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22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22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22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22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22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22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22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22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22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22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22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22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22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22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22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22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22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22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22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22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22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22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22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22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22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22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22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22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22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22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22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22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22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22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22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22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22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22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22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22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22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22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22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22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22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22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22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22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22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22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22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22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22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22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22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22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22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482" name="Google Shape;6482;p22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993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6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4" name="Google Shape;6484;p23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85" name="Google Shape;6485;p23"/>
          <p:cNvSpPr/>
          <p:nvPr/>
        </p:nvSpPr>
        <p:spPr>
          <a:xfrm rot="-5400000" flipH="1">
            <a:off x="9183774" y="381577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86" name="Google Shape;6486;p23"/>
          <p:cNvSpPr/>
          <p:nvPr/>
        </p:nvSpPr>
        <p:spPr>
          <a:xfrm flipH="1">
            <a:off x="-269861" y="-122445"/>
            <a:ext cx="4408516" cy="6884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87" name="Google Shape;6487;p23"/>
          <p:cNvGrpSpPr/>
          <p:nvPr/>
        </p:nvGrpSpPr>
        <p:grpSpPr>
          <a:xfrm rot="10800000" flipH="1">
            <a:off x="-89117" y="6039622"/>
            <a:ext cx="1432199" cy="915695"/>
            <a:chOff x="-206267" y="355694"/>
            <a:chExt cx="1406323" cy="899150"/>
          </a:xfrm>
        </p:grpSpPr>
        <p:sp>
          <p:nvSpPr>
            <p:cNvPr id="6488" name="Google Shape;6488;p23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23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23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23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23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23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23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23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96" name="Google Shape;6496;p23"/>
          <p:cNvGrpSpPr/>
          <p:nvPr/>
        </p:nvGrpSpPr>
        <p:grpSpPr>
          <a:xfrm rot="-5400000" flipH="1">
            <a:off x="10550298" y="5057390"/>
            <a:ext cx="1718685" cy="1882509"/>
            <a:chOff x="2318158" y="4088320"/>
            <a:chExt cx="1256104" cy="1375835"/>
          </a:xfrm>
        </p:grpSpPr>
        <p:sp>
          <p:nvSpPr>
            <p:cNvPr id="6497" name="Google Shape;6497;p23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23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23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23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23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23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23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23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23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23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23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23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23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23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23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23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23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23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23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23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23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23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23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23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23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23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23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23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23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23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23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23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23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23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23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23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23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23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23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23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23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23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23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23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23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23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23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23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23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23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47" name="Google Shape;6547;p23"/>
          <p:cNvGrpSpPr/>
          <p:nvPr/>
        </p:nvGrpSpPr>
        <p:grpSpPr>
          <a:xfrm rot="9042000" flipH="1">
            <a:off x="11233340" y="132099"/>
            <a:ext cx="1163904" cy="522260"/>
            <a:chOff x="8502760" y="3542528"/>
            <a:chExt cx="711519" cy="319269"/>
          </a:xfrm>
        </p:grpSpPr>
        <p:sp>
          <p:nvSpPr>
            <p:cNvPr id="6548" name="Google Shape;6548;p23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23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23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23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23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23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23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23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23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57" name="Google Shape;6557;p23"/>
          <p:cNvGrpSpPr/>
          <p:nvPr/>
        </p:nvGrpSpPr>
        <p:grpSpPr>
          <a:xfrm flipH="1">
            <a:off x="-138757" y="-268130"/>
            <a:ext cx="1057191" cy="1084183"/>
            <a:chOff x="7973149" y="-201092"/>
            <a:chExt cx="1116750" cy="1145263"/>
          </a:xfrm>
        </p:grpSpPr>
        <p:sp>
          <p:nvSpPr>
            <p:cNvPr id="6558" name="Google Shape;6558;p2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2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2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2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2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2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2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2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2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2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2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2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2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2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2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2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2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2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2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2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2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2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2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2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2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2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2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2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2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2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2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2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2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2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2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2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2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2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2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2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2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2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2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2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2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2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2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2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2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2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2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2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2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2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2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2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2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2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2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2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2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19" name="Google Shape;6619;p23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6620" name="Google Shape;6620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23" name="Google Shape;6623;p23"/>
          <p:cNvGrpSpPr/>
          <p:nvPr/>
        </p:nvGrpSpPr>
        <p:grpSpPr>
          <a:xfrm>
            <a:off x="217875" y="-226410"/>
            <a:ext cx="896712" cy="899548"/>
            <a:chOff x="-566600" y="186057"/>
            <a:chExt cx="1240151" cy="1244074"/>
          </a:xfrm>
        </p:grpSpPr>
        <p:sp>
          <p:nvSpPr>
            <p:cNvPr id="6624" name="Google Shape;6624;p23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23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23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23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23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23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23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23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23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23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23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23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23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23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23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23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23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23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23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23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23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23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23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23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23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23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23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51" name="Google Shape;6651;p23"/>
          <p:cNvGrpSpPr/>
          <p:nvPr/>
        </p:nvGrpSpPr>
        <p:grpSpPr>
          <a:xfrm>
            <a:off x="796662" y="-261121"/>
            <a:ext cx="651527" cy="630016"/>
            <a:chOff x="-168381" y="-168706"/>
            <a:chExt cx="901061" cy="871312"/>
          </a:xfrm>
        </p:grpSpPr>
        <p:sp>
          <p:nvSpPr>
            <p:cNvPr id="6652" name="Google Shape;6652;p23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23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4" name="Google Shape;6654;p23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5" name="Google Shape;6655;p23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6" name="Google Shape;6656;p23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23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23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23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23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23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23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23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23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23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23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23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23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23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23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71" name="Google Shape;6671;p23"/>
          <p:cNvGrpSpPr/>
          <p:nvPr/>
        </p:nvGrpSpPr>
        <p:grpSpPr>
          <a:xfrm flipH="1">
            <a:off x="2007142" y="-237470"/>
            <a:ext cx="518948" cy="725379"/>
            <a:chOff x="1897495" y="-461400"/>
            <a:chExt cx="815443" cy="1139815"/>
          </a:xfrm>
        </p:grpSpPr>
        <p:sp>
          <p:nvSpPr>
            <p:cNvPr id="6672" name="Google Shape;6672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4" name="Google Shape;6674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5" name="Google Shape;6675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6" name="Google Shape;6676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7" name="Google Shape;6677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8" name="Google Shape;6678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9" name="Google Shape;6679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0" name="Google Shape;6680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1" name="Google Shape;6681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2" name="Google Shape;6682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3" name="Google Shape;6683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4" name="Google Shape;6684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5" name="Google Shape;6685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6" name="Google Shape;6686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7" name="Google Shape;6687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8" name="Google Shape;6688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9" name="Google Shape;6689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0" name="Google Shape;6690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1" name="Google Shape;6691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2" name="Google Shape;6692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3" name="Google Shape;6693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94" name="Google Shape;6694;p23"/>
          <p:cNvGrpSpPr/>
          <p:nvPr/>
        </p:nvGrpSpPr>
        <p:grpSpPr>
          <a:xfrm rot="10800000" flipH="1">
            <a:off x="-130711" y="5735771"/>
            <a:ext cx="692257" cy="1084192"/>
            <a:chOff x="1897495" y="-461400"/>
            <a:chExt cx="815443" cy="1139815"/>
          </a:xfrm>
        </p:grpSpPr>
        <p:sp>
          <p:nvSpPr>
            <p:cNvPr id="6695" name="Google Shape;6695;p23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6" name="Google Shape;6696;p23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7" name="Google Shape;6697;p23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8" name="Google Shape;6698;p23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9" name="Google Shape;6699;p23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0" name="Google Shape;6700;p23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1" name="Google Shape;6701;p23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2" name="Google Shape;6702;p23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3" name="Google Shape;6703;p23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4" name="Google Shape;6704;p23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5" name="Google Shape;6705;p23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6" name="Google Shape;6706;p23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7" name="Google Shape;6707;p23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8" name="Google Shape;6708;p23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9" name="Google Shape;6709;p23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0" name="Google Shape;6710;p23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1" name="Google Shape;6711;p23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2" name="Google Shape;6712;p23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3" name="Google Shape;6713;p23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4" name="Google Shape;6714;p23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5" name="Google Shape;6715;p23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6" name="Google Shape;6716;p23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17" name="Google Shape;6717;p23"/>
          <p:cNvGrpSpPr/>
          <p:nvPr/>
        </p:nvGrpSpPr>
        <p:grpSpPr>
          <a:xfrm rot="4699778" flipH="1">
            <a:off x="-327241" y="4823862"/>
            <a:ext cx="1173956" cy="889825"/>
            <a:chOff x="-320607" y="2105391"/>
            <a:chExt cx="1152762" cy="873760"/>
          </a:xfrm>
        </p:grpSpPr>
        <p:sp>
          <p:nvSpPr>
            <p:cNvPr id="6718" name="Google Shape;6718;p23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9" name="Google Shape;6719;p23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0" name="Google Shape;6720;p23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1" name="Google Shape;6721;p23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2" name="Google Shape;6722;p23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3" name="Google Shape;6723;p23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4" name="Google Shape;6724;p23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5" name="Google Shape;6725;p23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6" name="Google Shape;6726;p23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7" name="Google Shape;6727;p23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8" name="Google Shape;6728;p23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9" name="Google Shape;6729;p23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0" name="Google Shape;6730;p23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1" name="Google Shape;6731;p23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2" name="Google Shape;6732;p23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3" name="Google Shape;6733;p23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4" name="Google Shape;6734;p23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5" name="Google Shape;6735;p23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6" name="Google Shape;6736;p23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37" name="Google Shape;6737;p23"/>
          <p:cNvGrpSpPr/>
          <p:nvPr/>
        </p:nvGrpSpPr>
        <p:grpSpPr>
          <a:xfrm rot="-5400000" flipH="1">
            <a:off x="670752" y="5928103"/>
            <a:ext cx="156581" cy="141111"/>
            <a:chOff x="7737341" y="1046941"/>
            <a:chExt cx="161913" cy="145916"/>
          </a:xfrm>
        </p:grpSpPr>
        <p:sp>
          <p:nvSpPr>
            <p:cNvPr id="6738" name="Google Shape;6738;p2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9" name="Google Shape;6739;p2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0" name="Google Shape;6740;p2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41" name="Google Shape;6741;p23"/>
          <p:cNvSpPr txBox="1">
            <a:spLocks noGrp="1"/>
          </p:cNvSpPr>
          <p:nvPr>
            <p:ph type="subTitle" idx="1"/>
          </p:nvPr>
        </p:nvSpPr>
        <p:spPr>
          <a:xfrm>
            <a:off x="7214325" y="1648567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2" name="Google Shape;6742;p23"/>
          <p:cNvSpPr txBox="1">
            <a:spLocks noGrp="1"/>
          </p:cNvSpPr>
          <p:nvPr>
            <p:ph type="subTitle" idx="2"/>
          </p:nvPr>
        </p:nvSpPr>
        <p:spPr>
          <a:xfrm>
            <a:off x="7200716" y="2165751"/>
            <a:ext cx="28184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3" name="Google Shape;6743;p23"/>
          <p:cNvSpPr txBox="1">
            <a:spLocks noGrp="1"/>
          </p:cNvSpPr>
          <p:nvPr>
            <p:ph type="subTitle" idx="3"/>
          </p:nvPr>
        </p:nvSpPr>
        <p:spPr>
          <a:xfrm>
            <a:off x="7210249" y="3338068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4" name="Google Shape;6744;p23"/>
          <p:cNvSpPr txBox="1">
            <a:spLocks noGrp="1"/>
          </p:cNvSpPr>
          <p:nvPr>
            <p:ph type="subTitle" idx="4"/>
          </p:nvPr>
        </p:nvSpPr>
        <p:spPr>
          <a:xfrm>
            <a:off x="7181316" y="385529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745" name="Google Shape;6745;p23"/>
          <p:cNvSpPr txBox="1">
            <a:spLocks noGrp="1"/>
          </p:cNvSpPr>
          <p:nvPr>
            <p:ph type="subTitle" idx="5"/>
          </p:nvPr>
        </p:nvSpPr>
        <p:spPr>
          <a:xfrm>
            <a:off x="7214317" y="5030235"/>
            <a:ext cx="16256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746" name="Google Shape;6746;p23"/>
          <p:cNvSpPr txBox="1">
            <a:spLocks noGrp="1"/>
          </p:cNvSpPr>
          <p:nvPr>
            <p:ph type="subTitle" idx="6"/>
          </p:nvPr>
        </p:nvSpPr>
        <p:spPr>
          <a:xfrm>
            <a:off x="7200689" y="5538832"/>
            <a:ext cx="28184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098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5"/>
          <p:cNvSpPr/>
          <p:nvPr/>
        </p:nvSpPr>
        <p:spPr>
          <a:xfrm rot="10800000">
            <a:off x="6936621" y="-138427"/>
            <a:ext cx="5428832" cy="910069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5"/>
          <p:cNvSpPr txBox="1">
            <a:spLocks noGrp="1"/>
          </p:cNvSpPr>
          <p:nvPr>
            <p:ph type="ctrTitle"/>
          </p:nvPr>
        </p:nvSpPr>
        <p:spPr>
          <a:xfrm>
            <a:off x="212832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4" name="Google Shape;984;p5"/>
          <p:cNvSpPr txBox="1">
            <a:spLocks noGrp="1"/>
          </p:cNvSpPr>
          <p:nvPr>
            <p:ph type="subTitle" idx="1"/>
          </p:nvPr>
        </p:nvSpPr>
        <p:spPr>
          <a:xfrm>
            <a:off x="243012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5" name="Google Shape;985;p5"/>
          <p:cNvSpPr txBox="1">
            <a:spLocks noGrp="1"/>
          </p:cNvSpPr>
          <p:nvPr>
            <p:ph type="ctrTitle" idx="2"/>
          </p:nvPr>
        </p:nvSpPr>
        <p:spPr>
          <a:xfrm>
            <a:off x="6306075" y="3726867"/>
            <a:ext cx="3757600" cy="52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667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3200" b="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86" name="Google Shape;986;p5"/>
          <p:cNvSpPr txBox="1">
            <a:spLocks noGrp="1"/>
          </p:cNvSpPr>
          <p:nvPr>
            <p:ph type="subTitle" idx="3"/>
          </p:nvPr>
        </p:nvSpPr>
        <p:spPr>
          <a:xfrm>
            <a:off x="6607875" y="4151767"/>
            <a:ext cx="3154000" cy="9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87" name="Google Shape;987;p5"/>
          <p:cNvSpPr txBox="1">
            <a:spLocks noGrp="1"/>
          </p:cNvSpPr>
          <p:nvPr>
            <p:ph type="title" idx="4"/>
          </p:nvPr>
        </p:nvSpPr>
        <p:spPr>
          <a:xfrm>
            <a:off x="1237300" y="695500"/>
            <a:ext cx="73460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8" name="Google Shape;988;p5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989" name="Google Shape;989;p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8" name="Google Shape;998;p5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9" name="Google Shape;999;p5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0" name="Google Shape;1000;p5"/>
          <p:cNvGrpSpPr/>
          <p:nvPr/>
        </p:nvGrpSpPr>
        <p:grpSpPr>
          <a:xfrm rot="-8956076">
            <a:off x="-356329" y="192745"/>
            <a:ext cx="585429" cy="1517697"/>
            <a:chOff x="1823086" y="-208516"/>
            <a:chExt cx="433159" cy="1122944"/>
          </a:xfrm>
        </p:grpSpPr>
        <p:sp>
          <p:nvSpPr>
            <p:cNvPr id="1001" name="Google Shape;1001;p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9" name="Google Shape;1009;p5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1010" name="Google Shape;1010;p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7" name="Google Shape;1037;p5"/>
          <p:cNvGrpSpPr/>
          <p:nvPr/>
        </p:nvGrpSpPr>
        <p:grpSpPr>
          <a:xfrm>
            <a:off x="11041972" y="6038960"/>
            <a:ext cx="1169069" cy="748043"/>
            <a:chOff x="7750342" y="3926048"/>
            <a:chExt cx="1406709" cy="900099"/>
          </a:xfrm>
        </p:grpSpPr>
        <p:sp>
          <p:nvSpPr>
            <p:cNvPr id="1038" name="Google Shape;1038;p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46" name="Google Shape;1046;p5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1047" name="Google Shape;1047;p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4" name="Google Shape;1074;p5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1075" name="Google Shape;1075;p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4" name="Google Shape;1094;p5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1095" name="Google Shape;1095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9" name="Google Shape;1119;p5"/>
          <p:cNvGrpSpPr/>
          <p:nvPr/>
        </p:nvGrpSpPr>
        <p:grpSpPr>
          <a:xfrm>
            <a:off x="8587285" y="438340"/>
            <a:ext cx="1210776" cy="726693"/>
            <a:chOff x="8365864" y="2993835"/>
            <a:chExt cx="933472" cy="547264"/>
          </a:xfrm>
        </p:grpSpPr>
        <p:sp>
          <p:nvSpPr>
            <p:cNvPr id="1120" name="Google Shape;1120;p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7" name="Google Shape;1127;p5"/>
          <p:cNvGrpSpPr/>
          <p:nvPr/>
        </p:nvGrpSpPr>
        <p:grpSpPr>
          <a:xfrm rot="-1533232">
            <a:off x="9850558" y="-249669"/>
            <a:ext cx="1529668" cy="1132536"/>
            <a:chOff x="8118223" y="2202382"/>
            <a:chExt cx="1151949" cy="873156"/>
          </a:xfrm>
        </p:grpSpPr>
        <p:sp>
          <p:nvSpPr>
            <p:cNvPr id="1128" name="Google Shape;1128;p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8" name="Google Shape;1148;p5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1149" name="Google Shape;1149;p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3" name="Google Shape;1163;p5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1164" name="Google Shape;1164;p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1" name="Google Shape;1211;p5"/>
          <p:cNvGrpSpPr/>
          <p:nvPr/>
        </p:nvGrpSpPr>
        <p:grpSpPr>
          <a:xfrm rot="5400000">
            <a:off x="11043255" y="58933"/>
            <a:ext cx="1482895" cy="1485483"/>
            <a:chOff x="7973149" y="-201092"/>
            <a:chExt cx="1116750" cy="1145263"/>
          </a:xfrm>
        </p:grpSpPr>
        <p:sp>
          <p:nvSpPr>
            <p:cNvPr id="1212" name="Google Shape;1212;p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3" name="Google Shape;1273;p5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1274" name="Google Shape;1274;p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3825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6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" name="Google Shape;6748;p24"/>
          <p:cNvSpPr txBox="1">
            <a:spLocks noGrp="1"/>
          </p:cNvSpPr>
          <p:nvPr>
            <p:ph type="title"/>
          </p:nvPr>
        </p:nvSpPr>
        <p:spPr>
          <a:xfrm>
            <a:off x="1371600" y="1829833"/>
            <a:ext cx="6232800" cy="6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9" name="Google Shape;6749;p24"/>
          <p:cNvSpPr txBox="1">
            <a:spLocks noGrp="1"/>
          </p:cNvSpPr>
          <p:nvPr>
            <p:ph type="subTitle" idx="1"/>
          </p:nvPr>
        </p:nvSpPr>
        <p:spPr>
          <a:xfrm>
            <a:off x="1244333" y="2559433"/>
            <a:ext cx="60496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750" name="Google Shape;6750;p24"/>
          <p:cNvGrpSpPr/>
          <p:nvPr/>
        </p:nvGrpSpPr>
        <p:grpSpPr>
          <a:xfrm rot="-5400000" flipH="1">
            <a:off x="-188209" y="5511576"/>
            <a:ext cx="780584" cy="350259"/>
            <a:chOff x="8502760" y="3542528"/>
            <a:chExt cx="711519" cy="319269"/>
          </a:xfrm>
        </p:grpSpPr>
        <p:sp>
          <p:nvSpPr>
            <p:cNvPr id="6751" name="Google Shape;6751;p24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2" name="Google Shape;6752;p24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3" name="Google Shape;6753;p24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4" name="Google Shape;6754;p24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5" name="Google Shape;6755;p24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6" name="Google Shape;6756;p24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7" name="Google Shape;6757;p24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8" name="Google Shape;6758;p24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9" name="Google Shape;6759;p24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760" name="Google Shape;6760;p24"/>
          <p:cNvSpPr/>
          <p:nvPr/>
        </p:nvSpPr>
        <p:spPr>
          <a:xfrm flipH="1">
            <a:off x="-58824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1" name="Google Shape;6761;p24"/>
          <p:cNvSpPr/>
          <p:nvPr/>
        </p:nvSpPr>
        <p:spPr>
          <a:xfrm rot="5400000" flipH="1">
            <a:off x="10071976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62" name="Google Shape;6762;p24"/>
          <p:cNvGrpSpPr/>
          <p:nvPr/>
        </p:nvGrpSpPr>
        <p:grpSpPr>
          <a:xfrm rot="8956076" flipH="1">
            <a:off x="11904031" y="137645"/>
            <a:ext cx="585429" cy="1517697"/>
            <a:chOff x="1823086" y="-208516"/>
            <a:chExt cx="433159" cy="1122944"/>
          </a:xfrm>
        </p:grpSpPr>
        <p:sp>
          <p:nvSpPr>
            <p:cNvPr id="6763" name="Google Shape;6763;p24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4" name="Google Shape;6764;p24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5" name="Google Shape;6765;p24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6" name="Google Shape;6766;p24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7" name="Google Shape;6767;p24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8" name="Google Shape;6768;p24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9" name="Google Shape;6769;p24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0" name="Google Shape;6770;p24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1" name="Google Shape;6771;p24"/>
          <p:cNvGrpSpPr/>
          <p:nvPr/>
        </p:nvGrpSpPr>
        <p:grpSpPr>
          <a:xfrm rot="8956076" flipH="1">
            <a:off x="11608403" y="383195"/>
            <a:ext cx="592611" cy="1603909"/>
            <a:chOff x="904476" y="-243594"/>
            <a:chExt cx="438472" cy="1186732"/>
          </a:xfrm>
        </p:grpSpPr>
        <p:sp>
          <p:nvSpPr>
            <p:cNvPr id="6772" name="Google Shape;6772;p24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3" name="Google Shape;6773;p24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4" name="Google Shape;6774;p24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5" name="Google Shape;6775;p24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6" name="Google Shape;6776;p24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7" name="Google Shape;6777;p24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8" name="Google Shape;6778;p24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9" name="Google Shape;6779;p24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0" name="Google Shape;6780;p24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1" name="Google Shape;6781;p24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2" name="Google Shape;6782;p24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3" name="Google Shape;6783;p24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4" name="Google Shape;6784;p24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5" name="Google Shape;6785;p24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6" name="Google Shape;6786;p24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7" name="Google Shape;6787;p24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8" name="Google Shape;6788;p24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9" name="Google Shape;6789;p24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0" name="Google Shape;6790;p24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1" name="Google Shape;6791;p24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2" name="Google Shape;6792;p24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3" name="Google Shape;6793;p24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4" name="Google Shape;6794;p24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5" name="Google Shape;6795;p24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6" name="Google Shape;6796;p24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7" name="Google Shape;6797;p24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8" name="Google Shape;6798;p24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99" name="Google Shape;6799;p24"/>
          <p:cNvGrpSpPr/>
          <p:nvPr/>
        </p:nvGrpSpPr>
        <p:grpSpPr>
          <a:xfrm flipH="1">
            <a:off x="-57241" y="6038960"/>
            <a:ext cx="1169069" cy="748043"/>
            <a:chOff x="7750342" y="3926048"/>
            <a:chExt cx="1406709" cy="900099"/>
          </a:xfrm>
        </p:grpSpPr>
        <p:sp>
          <p:nvSpPr>
            <p:cNvPr id="6800" name="Google Shape;6800;p24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1" name="Google Shape;6801;p24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2" name="Google Shape;6802;p24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3" name="Google Shape;6803;p24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4" name="Google Shape;6804;p24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5" name="Google Shape;6805;p24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6" name="Google Shape;6806;p24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7" name="Google Shape;6807;p24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08" name="Google Shape;6808;p24"/>
          <p:cNvGrpSpPr/>
          <p:nvPr/>
        </p:nvGrpSpPr>
        <p:grpSpPr>
          <a:xfrm flipH="1">
            <a:off x="-425746" y="5642023"/>
            <a:ext cx="1029827" cy="1034524"/>
            <a:chOff x="8276926" y="3750868"/>
            <a:chExt cx="1239162" cy="1244814"/>
          </a:xfrm>
        </p:grpSpPr>
        <p:sp>
          <p:nvSpPr>
            <p:cNvPr id="6809" name="Google Shape;6809;p24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0" name="Google Shape;6810;p24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1" name="Google Shape;6811;p24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2" name="Google Shape;6812;p24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3" name="Google Shape;6813;p24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4" name="Google Shape;6814;p24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5" name="Google Shape;6815;p24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6" name="Google Shape;6816;p24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7" name="Google Shape;6817;p24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8" name="Google Shape;6818;p24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9" name="Google Shape;6819;p24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0" name="Google Shape;6820;p24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1" name="Google Shape;6821;p24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2" name="Google Shape;6822;p24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3" name="Google Shape;6823;p24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4" name="Google Shape;6824;p24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5" name="Google Shape;6825;p24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6" name="Google Shape;6826;p24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7" name="Google Shape;6827;p24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8" name="Google Shape;6828;p24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9" name="Google Shape;6829;p24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0" name="Google Shape;6830;p24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1" name="Google Shape;6831;p24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2" name="Google Shape;6832;p24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3" name="Google Shape;6833;p24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4" name="Google Shape;6834;p24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5" name="Google Shape;6835;p24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6" name="Google Shape;6836;p24"/>
          <p:cNvGrpSpPr/>
          <p:nvPr/>
        </p:nvGrpSpPr>
        <p:grpSpPr>
          <a:xfrm flipH="1">
            <a:off x="-83214" y="6246622"/>
            <a:ext cx="748761" cy="724561"/>
            <a:chOff x="8202967" y="4478366"/>
            <a:chExt cx="900965" cy="871845"/>
          </a:xfrm>
        </p:grpSpPr>
        <p:sp>
          <p:nvSpPr>
            <p:cNvPr id="6837" name="Google Shape;6837;p24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8" name="Google Shape;6838;p24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9" name="Google Shape;6839;p24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0" name="Google Shape;6840;p24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1" name="Google Shape;6841;p24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2" name="Google Shape;6842;p24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3" name="Google Shape;6843;p24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4" name="Google Shape;6844;p24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5" name="Google Shape;6845;p24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6" name="Google Shape;6846;p24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7" name="Google Shape;6847;p24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8" name="Google Shape;6848;p24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9" name="Google Shape;6849;p24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0" name="Google Shape;6850;p24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1" name="Google Shape;6851;p24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2" name="Google Shape;6852;p24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3" name="Google Shape;6853;p24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4" name="Google Shape;6854;p24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5" name="Google Shape;6855;p24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56" name="Google Shape;6856;p24"/>
          <p:cNvGrpSpPr/>
          <p:nvPr/>
        </p:nvGrpSpPr>
        <p:grpSpPr>
          <a:xfrm rot="5400000" flipH="1">
            <a:off x="695898" y="6143395"/>
            <a:ext cx="364021" cy="986027"/>
            <a:chOff x="7607455" y="4238363"/>
            <a:chExt cx="438017" cy="1186459"/>
          </a:xfrm>
        </p:grpSpPr>
        <p:sp>
          <p:nvSpPr>
            <p:cNvPr id="6857" name="Google Shape;685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8" name="Google Shape;685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9" name="Google Shape;685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0" name="Google Shape;686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1" name="Google Shape;686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2" name="Google Shape;686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3" name="Google Shape;686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4" name="Google Shape;686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5" name="Google Shape;686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6" name="Google Shape;686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7" name="Google Shape;686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8" name="Google Shape;686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9" name="Google Shape;686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0" name="Google Shape;687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1" name="Google Shape;687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2" name="Google Shape;687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3" name="Google Shape;687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4" name="Google Shape;687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5" name="Google Shape;687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6" name="Google Shape;687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7" name="Google Shape;687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8" name="Google Shape;687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9" name="Google Shape;687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0" name="Google Shape;688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1" name="Google Shape;6881;p24"/>
          <p:cNvGrpSpPr/>
          <p:nvPr/>
        </p:nvGrpSpPr>
        <p:grpSpPr>
          <a:xfrm flipH="1">
            <a:off x="10908946" y="5296389"/>
            <a:ext cx="1528276" cy="1418404"/>
            <a:chOff x="-181020" y="4253777"/>
            <a:chExt cx="1117161" cy="1087511"/>
          </a:xfrm>
        </p:grpSpPr>
        <p:sp>
          <p:nvSpPr>
            <p:cNvPr id="6882" name="Google Shape;6882;p24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3" name="Google Shape;6883;p24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4" name="Google Shape;6884;p24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5" name="Google Shape;6885;p24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6" name="Google Shape;6886;p24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7" name="Google Shape;6887;p24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8" name="Google Shape;6888;p24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9" name="Google Shape;6889;p24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0" name="Google Shape;6890;p24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1" name="Google Shape;6891;p24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2" name="Google Shape;6892;p24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3" name="Google Shape;6893;p24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4" name="Google Shape;6894;p24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5" name="Google Shape;6895;p24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96" name="Google Shape;6896;p24"/>
          <p:cNvGrpSpPr/>
          <p:nvPr/>
        </p:nvGrpSpPr>
        <p:grpSpPr>
          <a:xfrm flipH="1">
            <a:off x="11210177" y="4932569"/>
            <a:ext cx="1209272" cy="1546943"/>
            <a:chOff x="-168050" y="4195214"/>
            <a:chExt cx="719519" cy="965231"/>
          </a:xfrm>
        </p:grpSpPr>
        <p:sp>
          <p:nvSpPr>
            <p:cNvPr id="6897" name="Google Shape;6897;p24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8" name="Google Shape;6898;p24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9" name="Google Shape;6899;p24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0" name="Google Shape;6900;p24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1" name="Google Shape;6901;p24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2" name="Google Shape;6902;p24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3" name="Google Shape;6903;p24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4" name="Google Shape;6904;p24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5" name="Google Shape;6905;p24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6" name="Google Shape;6906;p24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7" name="Google Shape;6907;p24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8" name="Google Shape;6908;p24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9" name="Google Shape;6909;p24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0" name="Google Shape;6910;p24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1" name="Google Shape;6911;p24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2" name="Google Shape;6912;p24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3" name="Google Shape;6913;p24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4" name="Google Shape;6914;p24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5" name="Google Shape;6915;p24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6" name="Google Shape;6916;p24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7" name="Google Shape;6917;p24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8" name="Google Shape;6918;p24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9" name="Google Shape;6919;p24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0" name="Google Shape;6920;p24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1" name="Google Shape;6921;p24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2" name="Google Shape;6922;p24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3" name="Google Shape;6923;p24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4" name="Google Shape;6924;p24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5" name="Google Shape;6925;p24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6" name="Google Shape;6926;p24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7" name="Google Shape;6927;p24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8" name="Google Shape;6928;p24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9" name="Google Shape;6929;p24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0" name="Google Shape;6930;p24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1" name="Google Shape;6931;p24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2" name="Google Shape;6932;p24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3" name="Google Shape;6933;p24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4" name="Google Shape;6934;p24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5" name="Google Shape;6935;p24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6" name="Google Shape;6936;p24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7" name="Google Shape;6937;p24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8" name="Google Shape;6938;p24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9" name="Google Shape;6939;p24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0" name="Google Shape;6940;p24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1" name="Google Shape;6941;p24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2" name="Google Shape;6942;p24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3" name="Google Shape;6943;p24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44" name="Google Shape;6944;p24"/>
          <p:cNvGrpSpPr/>
          <p:nvPr/>
        </p:nvGrpSpPr>
        <p:grpSpPr>
          <a:xfrm rot="-3844303" flipH="1">
            <a:off x="23164" y="40549"/>
            <a:ext cx="1228331" cy="1250937"/>
            <a:chOff x="7973149" y="-201092"/>
            <a:chExt cx="1116750" cy="1145263"/>
          </a:xfrm>
        </p:grpSpPr>
        <p:sp>
          <p:nvSpPr>
            <p:cNvPr id="6945" name="Google Shape;6945;p24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6" name="Google Shape;6946;p24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7" name="Google Shape;6947;p24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8" name="Google Shape;6948;p24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9" name="Google Shape;6949;p24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0" name="Google Shape;6950;p24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1" name="Google Shape;6951;p24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2" name="Google Shape;6952;p24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3" name="Google Shape;6953;p24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4" name="Google Shape;6954;p24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5" name="Google Shape;6955;p24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6" name="Google Shape;6956;p24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7" name="Google Shape;6957;p24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8" name="Google Shape;6958;p24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9" name="Google Shape;6959;p24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0" name="Google Shape;6960;p24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1" name="Google Shape;6961;p24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2" name="Google Shape;6962;p24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3" name="Google Shape;6963;p24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4" name="Google Shape;6964;p24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5" name="Google Shape;6965;p24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6" name="Google Shape;6966;p24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7" name="Google Shape;6967;p24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8" name="Google Shape;6968;p24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9" name="Google Shape;6969;p24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0" name="Google Shape;6970;p24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1" name="Google Shape;6971;p24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2" name="Google Shape;6972;p24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3" name="Google Shape;6973;p24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4" name="Google Shape;6974;p24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5" name="Google Shape;6975;p24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6" name="Google Shape;6976;p24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7" name="Google Shape;6977;p24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8" name="Google Shape;6978;p24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9" name="Google Shape;6979;p24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0" name="Google Shape;6980;p24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1" name="Google Shape;6981;p24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2" name="Google Shape;6982;p24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3" name="Google Shape;6983;p24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4" name="Google Shape;6984;p24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5" name="Google Shape;6985;p24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6" name="Google Shape;6986;p24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7" name="Google Shape;6987;p24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8" name="Google Shape;6988;p24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9" name="Google Shape;6989;p24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0" name="Google Shape;6990;p24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1" name="Google Shape;6991;p24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2" name="Google Shape;6992;p24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3" name="Google Shape;6993;p24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4" name="Google Shape;6994;p24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5" name="Google Shape;6995;p24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6" name="Google Shape;6996;p24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7" name="Google Shape;6997;p24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8" name="Google Shape;6998;p24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9" name="Google Shape;6999;p24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0" name="Google Shape;7000;p24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1" name="Google Shape;7001;p24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2" name="Google Shape;7002;p24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3" name="Google Shape;7003;p24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4" name="Google Shape;7004;p24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5" name="Google Shape;7005;p24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6" name="Google Shape;7006;p24"/>
          <p:cNvGrpSpPr/>
          <p:nvPr/>
        </p:nvGrpSpPr>
        <p:grpSpPr>
          <a:xfrm rot="-5400000" flipH="1">
            <a:off x="11188243" y="5617374"/>
            <a:ext cx="571291" cy="1623076"/>
            <a:chOff x="7607455" y="4238363"/>
            <a:chExt cx="438017" cy="1186459"/>
          </a:xfrm>
        </p:grpSpPr>
        <p:sp>
          <p:nvSpPr>
            <p:cNvPr id="7007" name="Google Shape;7007;p24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8" name="Google Shape;7008;p24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9" name="Google Shape;7009;p24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0" name="Google Shape;7010;p24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1" name="Google Shape;7011;p24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2" name="Google Shape;7012;p24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3" name="Google Shape;7013;p24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4" name="Google Shape;7014;p24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5" name="Google Shape;7015;p24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6" name="Google Shape;7016;p24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7" name="Google Shape;7017;p24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8" name="Google Shape;7018;p24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9" name="Google Shape;7019;p24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0" name="Google Shape;7020;p24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1" name="Google Shape;7021;p24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2" name="Google Shape;7022;p24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3" name="Google Shape;7023;p24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4" name="Google Shape;7024;p24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5" name="Google Shape;7025;p24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6" name="Google Shape;7026;p24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7" name="Google Shape;7027;p24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8" name="Google Shape;7028;p24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9" name="Google Shape;7029;p24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0" name="Google Shape;7030;p24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31" name="Google Shape;7031;p24"/>
          <p:cNvGrpSpPr/>
          <p:nvPr/>
        </p:nvGrpSpPr>
        <p:grpSpPr>
          <a:xfrm flipH="1">
            <a:off x="1473755" y="782486"/>
            <a:ext cx="844356" cy="506767"/>
            <a:chOff x="8365864" y="2993835"/>
            <a:chExt cx="933472" cy="547264"/>
          </a:xfrm>
        </p:grpSpPr>
        <p:sp>
          <p:nvSpPr>
            <p:cNvPr id="7032" name="Google Shape;7032;p24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3" name="Google Shape;7033;p24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4" name="Google Shape;7034;p24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5" name="Google Shape;7035;p24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6" name="Google Shape;7036;p24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7" name="Google Shape;7037;p24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8" name="Google Shape;7038;p24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86149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0" name="Google Shape;7040;p25"/>
          <p:cNvSpPr txBox="1">
            <a:spLocks noGrp="1"/>
          </p:cNvSpPr>
          <p:nvPr>
            <p:ph type="title"/>
          </p:nvPr>
        </p:nvSpPr>
        <p:spPr>
          <a:xfrm>
            <a:off x="7834835" y="2527833"/>
            <a:ext cx="1879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2400"/>
              <a:buNone/>
              <a:defRPr sz="3200" i="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D4F40"/>
              </a:buClr>
              <a:buSzPts val="2400"/>
              <a:buNone/>
              <a:defRPr sz="3200">
                <a:solidFill>
                  <a:srgbClr val="4D4F40"/>
                </a:solidFill>
              </a:defRPr>
            </a:lvl9pPr>
          </a:lstStyle>
          <a:p>
            <a:endParaRPr/>
          </a:p>
        </p:txBody>
      </p:sp>
      <p:sp>
        <p:nvSpPr>
          <p:cNvPr id="7041" name="Google Shape;7041;p25"/>
          <p:cNvSpPr txBox="1">
            <a:spLocks noGrp="1"/>
          </p:cNvSpPr>
          <p:nvPr>
            <p:ph type="subTitle" idx="1"/>
          </p:nvPr>
        </p:nvSpPr>
        <p:spPr>
          <a:xfrm>
            <a:off x="6902692" y="3481733"/>
            <a:ext cx="2959200" cy="15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042" name="Google Shape;7042;p25"/>
          <p:cNvGrpSpPr/>
          <p:nvPr/>
        </p:nvGrpSpPr>
        <p:grpSpPr>
          <a:xfrm rot="-5400000" flipH="1">
            <a:off x="-184787" y="5421093"/>
            <a:ext cx="780584" cy="350259"/>
            <a:chOff x="8502760" y="3542528"/>
            <a:chExt cx="711519" cy="319269"/>
          </a:xfrm>
        </p:grpSpPr>
        <p:sp>
          <p:nvSpPr>
            <p:cNvPr id="7043" name="Google Shape;7043;p25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4" name="Google Shape;7044;p25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5" name="Google Shape;7045;p25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6" name="Google Shape;7046;p25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7" name="Google Shape;7047;p25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8" name="Google Shape;7048;p25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9" name="Google Shape;7049;p25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0" name="Google Shape;7050;p25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1" name="Google Shape;7051;p25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052" name="Google Shape;7052;p25"/>
          <p:cNvSpPr/>
          <p:nvPr/>
        </p:nvSpPr>
        <p:spPr>
          <a:xfrm flipH="1">
            <a:off x="-55400" y="6246034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53" name="Google Shape;7053;p25"/>
          <p:cNvSpPr/>
          <p:nvPr/>
        </p:nvSpPr>
        <p:spPr>
          <a:xfrm flipH="1">
            <a:off x="8839965" y="-20101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054" name="Google Shape;7054;p25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7055" name="Google Shape;7055;p25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6" name="Google Shape;7056;p25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7" name="Google Shape;7057;p25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8" name="Google Shape;7058;p25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9" name="Google Shape;7059;p25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0" name="Google Shape;7060;p25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1" name="Google Shape;7061;p25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2" name="Google Shape;7062;p25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63" name="Google Shape;7063;p25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7064" name="Google Shape;7064;p25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5" name="Google Shape;7065;p25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6" name="Google Shape;7066;p25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7" name="Google Shape;7067;p25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8" name="Google Shape;7068;p25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9" name="Google Shape;7069;p25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0" name="Google Shape;7070;p25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1" name="Google Shape;7071;p25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2" name="Google Shape;7072;p25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3" name="Google Shape;7073;p25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4" name="Google Shape;7074;p25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5" name="Google Shape;7075;p25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6" name="Google Shape;7076;p25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7" name="Google Shape;7077;p25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8" name="Google Shape;7078;p25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9" name="Google Shape;7079;p25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0" name="Google Shape;7080;p25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1" name="Google Shape;7081;p25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2" name="Google Shape;7082;p25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3" name="Google Shape;7083;p25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4" name="Google Shape;7084;p25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5" name="Google Shape;7085;p25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6" name="Google Shape;7086;p25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7" name="Google Shape;7087;p25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8" name="Google Shape;7088;p25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9" name="Google Shape;7089;p25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0" name="Google Shape;7090;p25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1" name="Google Shape;7091;p25"/>
          <p:cNvGrpSpPr/>
          <p:nvPr/>
        </p:nvGrpSpPr>
        <p:grpSpPr>
          <a:xfrm flipH="1">
            <a:off x="-53819" y="5948476"/>
            <a:ext cx="1169069" cy="748043"/>
            <a:chOff x="7750342" y="3926048"/>
            <a:chExt cx="1406709" cy="900099"/>
          </a:xfrm>
        </p:grpSpPr>
        <p:sp>
          <p:nvSpPr>
            <p:cNvPr id="7092" name="Google Shape;7092;p25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3" name="Google Shape;7093;p25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4" name="Google Shape;7094;p25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5" name="Google Shape;7095;p25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6" name="Google Shape;7096;p25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7" name="Google Shape;7097;p25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8" name="Google Shape;7098;p25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9" name="Google Shape;7099;p25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00" name="Google Shape;7100;p25"/>
          <p:cNvGrpSpPr/>
          <p:nvPr/>
        </p:nvGrpSpPr>
        <p:grpSpPr>
          <a:xfrm flipH="1">
            <a:off x="-422322" y="5551541"/>
            <a:ext cx="1029827" cy="1034524"/>
            <a:chOff x="8276926" y="3750868"/>
            <a:chExt cx="1239162" cy="1244814"/>
          </a:xfrm>
        </p:grpSpPr>
        <p:sp>
          <p:nvSpPr>
            <p:cNvPr id="7101" name="Google Shape;7101;p25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2" name="Google Shape;7102;p25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3" name="Google Shape;7103;p25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4" name="Google Shape;7104;p25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5" name="Google Shape;7105;p25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6" name="Google Shape;7106;p25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7" name="Google Shape;7107;p25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8" name="Google Shape;7108;p25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9" name="Google Shape;7109;p25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0" name="Google Shape;7110;p25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1" name="Google Shape;7111;p25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2" name="Google Shape;7112;p25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3" name="Google Shape;7113;p25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4" name="Google Shape;7114;p25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5" name="Google Shape;7115;p25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6" name="Google Shape;7116;p25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7" name="Google Shape;7117;p25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8" name="Google Shape;7118;p25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9" name="Google Shape;7119;p25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0" name="Google Shape;7120;p25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1" name="Google Shape;7121;p25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2" name="Google Shape;7122;p25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3" name="Google Shape;7123;p25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4" name="Google Shape;7124;p25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5" name="Google Shape;7125;p25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6" name="Google Shape;7126;p25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7" name="Google Shape;7127;p25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28" name="Google Shape;7128;p25"/>
          <p:cNvGrpSpPr/>
          <p:nvPr/>
        </p:nvGrpSpPr>
        <p:grpSpPr>
          <a:xfrm flipH="1">
            <a:off x="-79791" y="6156140"/>
            <a:ext cx="748761" cy="724561"/>
            <a:chOff x="8202967" y="4478366"/>
            <a:chExt cx="900965" cy="871845"/>
          </a:xfrm>
        </p:grpSpPr>
        <p:sp>
          <p:nvSpPr>
            <p:cNvPr id="7129" name="Google Shape;7129;p25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0" name="Google Shape;7130;p25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1" name="Google Shape;7131;p25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2" name="Google Shape;7132;p25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3" name="Google Shape;7133;p25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4" name="Google Shape;7134;p25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5" name="Google Shape;7135;p25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6" name="Google Shape;7136;p25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7" name="Google Shape;7137;p25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8" name="Google Shape;7138;p25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9" name="Google Shape;7139;p25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0" name="Google Shape;7140;p25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1" name="Google Shape;7141;p25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2" name="Google Shape;7142;p25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3" name="Google Shape;7143;p25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4" name="Google Shape;7144;p25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5" name="Google Shape;7145;p25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6" name="Google Shape;7146;p25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7" name="Google Shape;7147;p25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48" name="Google Shape;7148;p25"/>
          <p:cNvGrpSpPr/>
          <p:nvPr/>
        </p:nvGrpSpPr>
        <p:grpSpPr>
          <a:xfrm rot="5400000" flipH="1">
            <a:off x="699320" y="6052911"/>
            <a:ext cx="364021" cy="986027"/>
            <a:chOff x="7607455" y="4238363"/>
            <a:chExt cx="438017" cy="1186459"/>
          </a:xfrm>
        </p:grpSpPr>
        <p:sp>
          <p:nvSpPr>
            <p:cNvPr id="7149" name="Google Shape;714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0" name="Google Shape;715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1" name="Google Shape;715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2" name="Google Shape;715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3" name="Google Shape;715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4" name="Google Shape;715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5" name="Google Shape;715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6" name="Google Shape;715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7" name="Google Shape;715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8" name="Google Shape;715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9" name="Google Shape;715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0" name="Google Shape;716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1" name="Google Shape;716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2" name="Google Shape;716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3" name="Google Shape;716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4" name="Google Shape;716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5" name="Google Shape;716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6" name="Google Shape;716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7" name="Google Shape;716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8" name="Google Shape;716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9" name="Google Shape;716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0" name="Google Shape;717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1" name="Google Shape;717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2" name="Google Shape;717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73" name="Google Shape;7173;p25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7174" name="Google Shape;7174;p25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5" name="Google Shape;7175;p25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6" name="Google Shape;7176;p25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7" name="Google Shape;7177;p25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8" name="Google Shape;7178;p25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9" name="Google Shape;7179;p25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0" name="Google Shape;7180;p25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81" name="Google Shape;7181;p25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7182" name="Google Shape;7182;p25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3" name="Google Shape;7183;p25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4" name="Google Shape;7184;p25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5" name="Google Shape;7185;p25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6" name="Google Shape;7186;p25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7" name="Google Shape;7187;p25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8" name="Google Shape;7188;p25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9" name="Google Shape;7189;p25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0" name="Google Shape;7190;p25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1" name="Google Shape;7191;p25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2" name="Google Shape;7192;p25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3" name="Google Shape;7193;p25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4" name="Google Shape;7194;p25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5" name="Google Shape;7195;p25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6" name="Google Shape;7196;p25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7" name="Google Shape;7197;p25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8" name="Google Shape;7198;p25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9" name="Google Shape;7199;p25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0" name="Google Shape;7200;p25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1" name="Google Shape;7201;p25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2" name="Google Shape;7202;p25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03" name="Google Shape;7203;p25"/>
          <p:cNvGrpSpPr/>
          <p:nvPr/>
        </p:nvGrpSpPr>
        <p:grpSpPr>
          <a:xfrm flipH="1">
            <a:off x="10866002" y="5296389"/>
            <a:ext cx="1528276" cy="1418404"/>
            <a:chOff x="-181020" y="4253777"/>
            <a:chExt cx="1117161" cy="1087511"/>
          </a:xfrm>
        </p:grpSpPr>
        <p:sp>
          <p:nvSpPr>
            <p:cNvPr id="7204" name="Google Shape;7204;p25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5" name="Google Shape;7205;p25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6" name="Google Shape;7206;p25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7" name="Google Shape;7207;p25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8" name="Google Shape;7208;p25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9" name="Google Shape;7209;p25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0" name="Google Shape;7210;p25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1" name="Google Shape;7211;p25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2" name="Google Shape;7212;p25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3" name="Google Shape;7213;p25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4" name="Google Shape;7214;p25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5" name="Google Shape;7215;p25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6" name="Google Shape;7216;p25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7" name="Google Shape;7217;p25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18" name="Google Shape;7218;p25"/>
          <p:cNvGrpSpPr/>
          <p:nvPr/>
        </p:nvGrpSpPr>
        <p:grpSpPr>
          <a:xfrm flipH="1">
            <a:off x="11167235" y="4932569"/>
            <a:ext cx="1209272" cy="1546943"/>
            <a:chOff x="-168050" y="4195214"/>
            <a:chExt cx="719519" cy="965231"/>
          </a:xfrm>
        </p:grpSpPr>
        <p:sp>
          <p:nvSpPr>
            <p:cNvPr id="7219" name="Google Shape;7219;p25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0" name="Google Shape;7220;p25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1" name="Google Shape;7221;p25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2" name="Google Shape;7222;p25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3" name="Google Shape;7223;p25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4" name="Google Shape;7224;p25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5" name="Google Shape;7225;p25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6" name="Google Shape;7226;p25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7" name="Google Shape;7227;p25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8" name="Google Shape;7228;p25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9" name="Google Shape;7229;p25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0" name="Google Shape;7230;p25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1" name="Google Shape;7231;p25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2" name="Google Shape;7232;p25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3" name="Google Shape;7233;p25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4" name="Google Shape;7234;p25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5" name="Google Shape;7235;p25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6" name="Google Shape;7236;p25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7" name="Google Shape;7237;p25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8" name="Google Shape;7238;p25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9" name="Google Shape;7239;p25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0" name="Google Shape;7240;p25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1" name="Google Shape;7241;p25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2" name="Google Shape;7242;p25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3" name="Google Shape;7243;p25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4" name="Google Shape;7244;p25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5" name="Google Shape;7245;p25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6" name="Google Shape;7246;p25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7" name="Google Shape;7247;p25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8" name="Google Shape;7248;p25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9" name="Google Shape;7249;p25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0" name="Google Shape;7250;p25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1" name="Google Shape;7251;p25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2" name="Google Shape;7252;p25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3" name="Google Shape;7253;p25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4" name="Google Shape;7254;p25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5" name="Google Shape;7255;p25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6" name="Google Shape;7256;p25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7" name="Google Shape;7257;p25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8" name="Google Shape;7258;p25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9" name="Google Shape;7259;p25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0" name="Google Shape;7260;p25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1" name="Google Shape;7261;p25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2" name="Google Shape;7262;p25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3" name="Google Shape;7263;p25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4" name="Google Shape;7264;p25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5" name="Google Shape;7265;p25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6" name="Google Shape;7266;p25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7267" name="Google Shape;7267;p25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8" name="Google Shape;7268;p25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9" name="Google Shape;7269;p25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0" name="Google Shape;7270;p25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1" name="Google Shape;7271;p25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2" name="Google Shape;7272;p25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3" name="Google Shape;7273;p25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4" name="Google Shape;7274;p25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5" name="Google Shape;7275;p25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6" name="Google Shape;7276;p25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7" name="Google Shape;7277;p25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8" name="Google Shape;7278;p25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9" name="Google Shape;7279;p25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0" name="Google Shape;7280;p25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1" name="Google Shape;7281;p25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2" name="Google Shape;7282;p25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3" name="Google Shape;7283;p25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4" name="Google Shape;7284;p25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5" name="Google Shape;7285;p25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6" name="Google Shape;7286;p25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7" name="Google Shape;7287;p25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8" name="Google Shape;7288;p25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9" name="Google Shape;7289;p25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0" name="Google Shape;7290;p25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1" name="Google Shape;7291;p25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2" name="Google Shape;7292;p25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3" name="Google Shape;7293;p25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4" name="Google Shape;7294;p25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5" name="Google Shape;7295;p25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6" name="Google Shape;7296;p25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7" name="Google Shape;7297;p25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8" name="Google Shape;7298;p25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9" name="Google Shape;7299;p25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0" name="Google Shape;7300;p25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1" name="Google Shape;7301;p25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2" name="Google Shape;7302;p25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3" name="Google Shape;7303;p25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4" name="Google Shape;7304;p25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5" name="Google Shape;7305;p25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6" name="Google Shape;7306;p25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7" name="Google Shape;7307;p25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8" name="Google Shape;7308;p25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9" name="Google Shape;7309;p25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0" name="Google Shape;7310;p25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1" name="Google Shape;7311;p25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2" name="Google Shape;7312;p25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3" name="Google Shape;7313;p25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4" name="Google Shape;7314;p25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5" name="Google Shape;7315;p25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6" name="Google Shape;7316;p25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7" name="Google Shape;7317;p25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8" name="Google Shape;7318;p25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9" name="Google Shape;7319;p25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0" name="Google Shape;7320;p25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1" name="Google Shape;7321;p25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2" name="Google Shape;7322;p25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3" name="Google Shape;7323;p25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4" name="Google Shape;7324;p25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5" name="Google Shape;7325;p25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6" name="Google Shape;7326;p25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7" name="Google Shape;7327;p25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28" name="Google Shape;7328;p25"/>
          <p:cNvGrpSpPr/>
          <p:nvPr/>
        </p:nvGrpSpPr>
        <p:grpSpPr>
          <a:xfrm rot="-5400000" flipH="1">
            <a:off x="11145299" y="5617374"/>
            <a:ext cx="571291" cy="1623076"/>
            <a:chOff x="7607455" y="4238363"/>
            <a:chExt cx="438017" cy="1186459"/>
          </a:xfrm>
        </p:grpSpPr>
        <p:sp>
          <p:nvSpPr>
            <p:cNvPr id="7329" name="Google Shape;7329;p25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0" name="Google Shape;7330;p25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1" name="Google Shape;7331;p25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2" name="Google Shape;7332;p25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3" name="Google Shape;7333;p25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4" name="Google Shape;7334;p25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5" name="Google Shape;7335;p25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6" name="Google Shape;7336;p25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7" name="Google Shape;7337;p25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8" name="Google Shape;7338;p25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9" name="Google Shape;7339;p25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0" name="Google Shape;7340;p25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1" name="Google Shape;7341;p25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2" name="Google Shape;7342;p25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3" name="Google Shape;7343;p25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4" name="Google Shape;7344;p25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5" name="Google Shape;7345;p25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6" name="Google Shape;7346;p25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7" name="Google Shape;7347;p25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8" name="Google Shape;7348;p25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9" name="Google Shape;7349;p25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0" name="Google Shape;7350;p25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1" name="Google Shape;7351;p25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2" name="Google Shape;7352;p25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173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7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4" name="Google Shape;7354;p26"/>
          <p:cNvSpPr txBox="1">
            <a:spLocks noGrp="1"/>
          </p:cNvSpPr>
          <p:nvPr>
            <p:ph type="subTitle" idx="1"/>
          </p:nvPr>
        </p:nvSpPr>
        <p:spPr>
          <a:xfrm>
            <a:off x="7237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5" name="Google Shape;7355;p26"/>
          <p:cNvSpPr txBox="1">
            <a:spLocks noGrp="1"/>
          </p:cNvSpPr>
          <p:nvPr>
            <p:ph type="subTitle" idx="2"/>
          </p:nvPr>
        </p:nvSpPr>
        <p:spPr>
          <a:xfrm>
            <a:off x="4314400" y="5086599"/>
            <a:ext cx="3664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6" name="Google Shape;7356;p26"/>
          <p:cNvSpPr txBox="1">
            <a:spLocks noGrp="1"/>
          </p:cNvSpPr>
          <p:nvPr>
            <p:ph type="subTitle" idx="3"/>
          </p:nvPr>
        </p:nvSpPr>
        <p:spPr>
          <a:xfrm>
            <a:off x="8117500" y="5086599"/>
            <a:ext cx="3452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357" name="Google Shape;7357;p26"/>
          <p:cNvSpPr txBox="1">
            <a:spLocks noGrp="1"/>
          </p:cNvSpPr>
          <p:nvPr>
            <p:ph type="title" hasCustomPrompt="1"/>
          </p:nvPr>
        </p:nvSpPr>
        <p:spPr>
          <a:xfrm>
            <a:off x="7237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8" name="Google Shape;7358;p26"/>
          <p:cNvSpPr txBox="1">
            <a:spLocks noGrp="1"/>
          </p:cNvSpPr>
          <p:nvPr>
            <p:ph type="title" idx="4" hasCustomPrompt="1"/>
          </p:nvPr>
        </p:nvSpPr>
        <p:spPr>
          <a:xfrm>
            <a:off x="44206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59" name="Google Shape;7359;p26"/>
          <p:cNvSpPr txBox="1">
            <a:spLocks noGrp="1"/>
          </p:cNvSpPr>
          <p:nvPr>
            <p:ph type="title" idx="5" hasCustomPrompt="1"/>
          </p:nvPr>
        </p:nvSpPr>
        <p:spPr>
          <a:xfrm>
            <a:off x="8117500" y="4376267"/>
            <a:ext cx="3452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360" name="Google Shape;7360;p26"/>
          <p:cNvSpPr/>
          <p:nvPr/>
        </p:nvSpPr>
        <p:spPr>
          <a:xfrm rot="10800000" flipH="1">
            <a:off x="10769065" y="300510"/>
            <a:ext cx="315923" cy="319343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1" name="Google Shape;7361;p26"/>
          <p:cNvGrpSpPr/>
          <p:nvPr/>
        </p:nvGrpSpPr>
        <p:grpSpPr>
          <a:xfrm rot="-8786653">
            <a:off x="11512179" y="6485251"/>
            <a:ext cx="160952" cy="145051"/>
            <a:chOff x="7737341" y="1046941"/>
            <a:chExt cx="161913" cy="145916"/>
          </a:xfrm>
        </p:grpSpPr>
        <p:sp>
          <p:nvSpPr>
            <p:cNvPr id="7362" name="Google Shape;7362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3" name="Google Shape;7363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4" name="Google Shape;7364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5" name="Google Shape;7365;p26"/>
          <p:cNvSpPr/>
          <p:nvPr/>
        </p:nvSpPr>
        <p:spPr>
          <a:xfrm rot="10800000" flipH="1">
            <a:off x="6763191" y="-11465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66" name="Google Shape;7366;p26"/>
          <p:cNvSpPr/>
          <p:nvPr/>
        </p:nvSpPr>
        <p:spPr>
          <a:xfrm rot="-5400000">
            <a:off x="-1474242" y="490494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67" name="Google Shape;7367;p26"/>
          <p:cNvGrpSpPr/>
          <p:nvPr/>
        </p:nvGrpSpPr>
        <p:grpSpPr>
          <a:xfrm rot="9643598">
            <a:off x="11537293" y="5909508"/>
            <a:ext cx="430611" cy="1116336"/>
            <a:chOff x="1823086" y="-208516"/>
            <a:chExt cx="433159" cy="1122944"/>
          </a:xfrm>
        </p:grpSpPr>
        <p:sp>
          <p:nvSpPr>
            <p:cNvPr id="7368" name="Google Shape;7368;p2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9" name="Google Shape;7369;p2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0" name="Google Shape;7370;p2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1" name="Google Shape;7371;p2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2" name="Google Shape;7372;p2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3" name="Google Shape;7373;p2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4" name="Google Shape;7374;p2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5" name="Google Shape;7375;p2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376" name="Google Shape;7376;p26"/>
          <p:cNvGrpSpPr/>
          <p:nvPr/>
        </p:nvGrpSpPr>
        <p:grpSpPr>
          <a:xfrm rot="9643598">
            <a:off x="11667995" y="5663090"/>
            <a:ext cx="435892" cy="1179749"/>
            <a:chOff x="904476" y="-243594"/>
            <a:chExt cx="438472" cy="1186732"/>
          </a:xfrm>
        </p:grpSpPr>
        <p:sp>
          <p:nvSpPr>
            <p:cNvPr id="7377" name="Google Shape;7377;p2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8" name="Google Shape;7378;p2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9" name="Google Shape;7379;p2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0" name="Google Shape;7380;p2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1" name="Google Shape;7381;p2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2" name="Google Shape;7382;p2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3" name="Google Shape;7383;p2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4" name="Google Shape;7384;p2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5" name="Google Shape;7385;p2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6" name="Google Shape;7386;p2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7" name="Google Shape;7387;p2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8" name="Google Shape;7388;p2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9" name="Google Shape;7389;p2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0" name="Google Shape;7390;p2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1" name="Google Shape;7391;p2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2" name="Google Shape;7392;p2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3" name="Google Shape;7393;p2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4" name="Google Shape;7394;p2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5" name="Google Shape;7395;p2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6" name="Google Shape;7396;p2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7" name="Google Shape;7397;p2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8" name="Google Shape;7398;p2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9" name="Google Shape;7399;p2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0" name="Google Shape;7400;p2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1" name="Google Shape;7401;p2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2" name="Google Shape;7402;p2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3" name="Google Shape;7403;p2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04" name="Google Shape;7404;p26"/>
          <p:cNvGrpSpPr/>
          <p:nvPr/>
        </p:nvGrpSpPr>
        <p:grpSpPr>
          <a:xfrm rot="7823798" flipH="1">
            <a:off x="10906302" y="218717"/>
            <a:ext cx="2027625" cy="1297400"/>
            <a:chOff x="7750342" y="3926048"/>
            <a:chExt cx="1406709" cy="900099"/>
          </a:xfrm>
        </p:grpSpPr>
        <p:sp>
          <p:nvSpPr>
            <p:cNvPr id="7405" name="Google Shape;7405;p2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6" name="Google Shape;7406;p2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7" name="Google Shape;7407;p2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8" name="Google Shape;7408;p2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9" name="Google Shape;7409;p2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0" name="Google Shape;7410;p2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1" name="Google Shape;7411;p2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2" name="Google Shape;7412;p2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13" name="Google Shape;7413;p26"/>
          <p:cNvGrpSpPr/>
          <p:nvPr/>
        </p:nvGrpSpPr>
        <p:grpSpPr>
          <a:xfrm rot="-7107846">
            <a:off x="10348155" y="-582340"/>
            <a:ext cx="631312" cy="1710040"/>
            <a:chOff x="7607455" y="4238363"/>
            <a:chExt cx="438017" cy="1186459"/>
          </a:xfrm>
        </p:grpSpPr>
        <p:sp>
          <p:nvSpPr>
            <p:cNvPr id="7414" name="Google Shape;7414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5" name="Google Shape;7415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6" name="Google Shape;7416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7" name="Google Shape;7417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8" name="Google Shape;7418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9" name="Google Shape;7419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0" name="Google Shape;7420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1" name="Google Shape;7421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2" name="Google Shape;7422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3" name="Google Shape;7423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4" name="Google Shape;7424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5" name="Google Shape;7425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6" name="Google Shape;7426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7" name="Google Shape;7427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8" name="Google Shape;7428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9" name="Google Shape;7429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0" name="Google Shape;7430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1" name="Google Shape;7431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2" name="Google Shape;7432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3" name="Google Shape;7433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4" name="Google Shape;7434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5" name="Google Shape;7435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6" name="Google Shape;7436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7" name="Google Shape;7437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38" name="Google Shape;7438;p26"/>
          <p:cNvGrpSpPr/>
          <p:nvPr/>
        </p:nvGrpSpPr>
        <p:grpSpPr>
          <a:xfrm rot="6072848" flipH="1">
            <a:off x="10600182" y="-18855"/>
            <a:ext cx="1635175" cy="958648"/>
            <a:chOff x="8365864" y="2993835"/>
            <a:chExt cx="933472" cy="547264"/>
          </a:xfrm>
        </p:grpSpPr>
        <p:sp>
          <p:nvSpPr>
            <p:cNvPr id="7439" name="Google Shape;7439;p2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0" name="Google Shape;7440;p2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1" name="Google Shape;7441;p2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2" name="Google Shape;7442;p2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3" name="Google Shape;7443;p2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4" name="Google Shape;7444;p2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5" name="Google Shape;7445;p2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6" name="Google Shape;7446;p26"/>
          <p:cNvGrpSpPr/>
          <p:nvPr/>
        </p:nvGrpSpPr>
        <p:grpSpPr>
          <a:xfrm rot="9201314">
            <a:off x="-387601" y="5095571"/>
            <a:ext cx="987405" cy="748435"/>
            <a:chOff x="8118223" y="2202382"/>
            <a:chExt cx="1151949" cy="873156"/>
          </a:xfrm>
        </p:grpSpPr>
        <p:sp>
          <p:nvSpPr>
            <p:cNvPr id="7447" name="Google Shape;7447;p2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8" name="Google Shape;7448;p2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9" name="Google Shape;7449;p2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0" name="Google Shape;7450;p2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1" name="Google Shape;7451;p2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2" name="Google Shape;7452;p2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3" name="Google Shape;7453;p2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4" name="Google Shape;7454;p2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5" name="Google Shape;7455;p2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6" name="Google Shape;7456;p2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7" name="Google Shape;7457;p2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8" name="Google Shape;7458;p2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9" name="Google Shape;7459;p2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0" name="Google Shape;7460;p2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1" name="Google Shape;7461;p2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2" name="Google Shape;7462;p2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3" name="Google Shape;7463;p2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4" name="Google Shape;7464;p2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5" name="Google Shape;7465;p2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6" name="Google Shape;7466;p2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67" name="Google Shape;7467;p26"/>
          <p:cNvGrpSpPr/>
          <p:nvPr/>
        </p:nvGrpSpPr>
        <p:grpSpPr>
          <a:xfrm rot="-10202320" flipH="1">
            <a:off x="-151672" y="25582"/>
            <a:ext cx="1515523" cy="1475300"/>
            <a:chOff x="-181020" y="4253777"/>
            <a:chExt cx="1117161" cy="1087511"/>
          </a:xfrm>
        </p:grpSpPr>
        <p:sp>
          <p:nvSpPr>
            <p:cNvPr id="7468" name="Google Shape;7468;p2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9" name="Google Shape;7469;p2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0" name="Google Shape;7470;p2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1" name="Google Shape;7471;p2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2" name="Google Shape;7472;p2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3" name="Google Shape;7473;p2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4" name="Google Shape;7474;p2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5" name="Google Shape;7475;p2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6" name="Google Shape;7476;p2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7" name="Google Shape;7477;p2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8" name="Google Shape;7478;p2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9" name="Google Shape;7479;p2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0" name="Google Shape;7480;p2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1" name="Google Shape;7481;p2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82" name="Google Shape;7482;p26"/>
          <p:cNvGrpSpPr/>
          <p:nvPr/>
        </p:nvGrpSpPr>
        <p:grpSpPr>
          <a:xfrm rot="10800000">
            <a:off x="-140594" y="5876274"/>
            <a:ext cx="957279" cy="981719"/>
            <a:chOff x="7973149" y="-201092"/>
            <a:chExt cx="1116750" cy="1145263"/>
          </a:xfrm>
        </p:grpSpPr>
        <p:sp>
          <p:nvSpPr>
            <p:cNvPr id="7483" name="Google Shape;7483;p2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4" name="Google Shape;7484;p2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5" name="Google Shape;7485;p2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6" name="Google Shape;7486;p2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7" name="Google Shape;7487;p2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8" name="Google Shape;7488;p2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9" name="Google Shape;7489;p2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0" name="Google Shape;7490;p2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1" name="Google Shape;7491;p2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2" name="Google Shape;7492;p2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3" name="Google Shape;7493;p2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4" name="Google Shape;7494;p2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5" name="Google Shape;7495;p2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6" name="Google Shape;7496;p2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7" name="Google Shape;7497;p2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8" name="Google Shape;7498;p2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9" name="Google Shape;7499;p2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0" name="Google Shape;7500;p2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1" name="Google Shape;7501;p2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2" name="Google Shape;7502;p2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3" name="Google Shape;7503;p2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4" name="Google Shape;7504;p2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5" name="Google Shape;7505;p2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6" name="Google Shape;7506;p2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7" name="Google Shape;7507;p2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8" name="Google Shape;7508;p2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9" name="Google Shape;7509;p2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0" name="Google Shape;7510;p2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1" name="Google Shape;7511;p2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2" name="Google Shape;7512;p2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3" name="Google Shape;7513;p2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4" name="Google Shape;7514;p2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5" name="Google Shape;7515;p2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6" name="Google Shape;7516;p2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7" name="Google Shape;7517;p2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8" name="Google Shape;7518;p2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9" name="Google Shape;7519;p2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0" name="Google Shape;7520;p2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1" name="Google Shape;7521;p2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2" name="Google Shape;7522;p2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3" name="Google Shape;7523;p2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4" name="Google Shape;7524;p2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5" name="Google Shape;7525;p2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6" name="Google Shape;7526;p2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7" name="Google Shape;7527;p2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8" name="Google Shape;7528;p2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9" name="Google Shape;7529;p2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0" name="Google Shape;7530;p2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1" name="Google Shape;7531;p2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2" name="Google Shape;7532;p2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3" name="Google Shape;7533;p2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4" name="Google Shape;7534;p2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5" name="Google Shape;7535;p2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6" name="Google Shape;7536;p2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7" name="Google Shape;7537;p2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8" name="Google Shape;7538;p2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9" name="Google Shape;7539;p2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0" name="Google Shape;7540;p2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1" name="Google Shape;7541;p2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2" name="Google Shape;7542;p2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3" name="Google Shape;7543;p2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44" name="Google Shape;7544;p26"/>
          <p:cNvGrpSpPr/>
          <p:nvPr/>
        </p:nvGrpSpPr>
        <p:grpSpPr>
          <a:xfrm rot="5997680" flipH="1">
            <a:off x="580143" y="-441614"/>
            <a:ext cx="594207" cy="1609532"/>
            <a:chOff x="7607455" y="4238363"/>
            <a:chExt cx="438017" cy="1186459"/>
          </a:xfrm>
        </p:grpSpPr>
        <p:sp>
          <p:nvSpPr>
            <p:cNvPr id="7545" name="Google Shape;7545;p2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6" name="Google Shape;7546;p2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7" name="Google Shape;7547;p2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8" name="Google Shape;7548;p2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9" name="Google Shape;7549;p2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0" name="Google Shape;7550;p2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1" name="Google Shape;7551;p2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2" name="Google Shape;7552;p2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3" name="Google Shape;7553;p2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4" name="Google Shape;7554;p2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5" name="Google Shape;7555;p2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6" name="Google Shape;7556;p2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7" name="Google Shape;7557;p2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8" name="Google Shape;7558;p2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9" name="Google Shape;7559;p2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0" name="Google Shape;7560;p2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1" name="Google Shape;7561;p2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2" name="Google Shape;7562;p2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3" name="Google Shape;7563;p2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4" name="Google Shape;7564;p2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5" name="Google Shape;7565;p2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6" name="Google Shape;7566;p2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7" name="Google Shape;7567;p2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8" name="Google Shape;7568;p2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69" name="Google Shape;7569;p26"/>
          <p:cNvGrpSpPr/>
          <p:nvPr/>
        </p:nvGrpSpPr>
        <p:grpSpPr>
          <a:xfrm rot="5400000">
            <a:off x="379770" y="5634872"/>
            <a:ext cx="215884" cy="194555"/>
            <a:chOff x="7737341" y="1046941"/>
            <a:chExt cx="161913" cy="145916"/>
          </a:xfrm>
        </p:grpSpPr>
        <p:sp>
          <p:nvSpPr>
            <p:cNvPr id="7570" name="Google Shape;7570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1" name="Google Shape;7571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2" name="Google Shape;7572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3" name="Google Shape;7573;p26"/>
          <p:cNvGrpSpPr/>
          <p:nvPr/>
        </p:nvGrpSpPr>
        <p:grpSpPr>
          <a:xfrm rot="-10202469">
            <a:off x="299029" y="965384"/>
            <a:ext cx="288736" cy="260208"/>
            <a:chOff x="7737341" y="1046941"/>
            <a:chExt cx="161913" cy="145916"/>
          </a:xfrm>
        </p:grpSpPr>
        <p:sp>
          <p:nvSpPr>
            <p:cNvPr id="7574" name="Google Shape;7574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5" name="Google Shape;7575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6" name="Google Shape;7576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77" name="Google Shape;7577;p26"/>
          <p:cNvGrpSpPr/>
          <p:nvPr/>
        </p:nvGrpSpPr>
        <p:grpSpPr>
          <a:xfrm rot="-10202469">
            <a:off x="1310225" y="1016757"/>
            <a:ext cx="288736" cy="260208"/>
            <a:chOff x="7737341" y="1046941"/>
            <a:chExt cx="161913" cy="145916"/>
          </a:xfrm>
        </p:grpSpPr>
        <p:sp>
          <p:nvSpPr>
            <p:cNvPr id="7578" name="Google Shape;7578;p26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9" name="Google Shape;7579;p26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0" name="Google Shape;7580;p26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81" name="Google Shape;7581;p26"/>
          <p:cNvGrpSpPr/>
          <p:nvPr/>
        </p:nvGrpSpPr>
        <p:grpSpPr>
          <a:xfrm>
            <a:off x="8563033" y="-311711"/>
            <a:ext cx="1078472" cy="1108153"/>
            <a:chOff x="6422275" y="-233784"/>
            <a:chExt cx="808854" cy="831115"/>
          </a:xfrm>
        </p:grpSpPr>
        <p:sp>
          <p:nvSpPr>
            <p:cNvPr id="7582" name="Google Shape;7582;p26"/>
            <p:cNvSpPr/>
            <p:nvPr/>
          </p:nvSpPr>
          <p:spPr>
            <a:xfrm rot="-476255">
              <a:off x="6465304" y="-187103"/>
              <a:ext cx="722797" cy="673207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3" name="Google Shape;7583;p26"/>
            <p:cNvSpPr/>
            <p:nvPr/>
          </p:nvSpPr>
          <p:spPr>
            <a:xfrm rot="-476255">
              <a:off x="6951280" y="16199"/>
              <a:ext cx="47204" cy="88589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4" name="Google Shape;7584;p26"/>
            <p:cNvSpPr/>
            <p:nvPr/>
          </p:nvSpPr>
          <p:spPr>
            <a:xfrm rot="-476255">
              <a:off x="6856562" y="-15014"/>
              <a:ext cx="73022" cy="66823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5" name="Google Shape;7585;p26"/>
            <p:cNvSpPr/>
            <p:nvPr/>
          </p:nvSpPr>
          <p:spPr>
            <a:xfrm rot="-476255">
              <a:off x="6826204" y="78864"/>
              <a:ext cx="49285" cy="68286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6" name="Google Shape;7586;p26"/>
            <p:cNvSpPr/>
            <p:nvPr/>
          </p:nvSpPr>
          <p:spPr>
            <a:xfrm rot="-476255">
              <a:off x="6704514" y="52604"/>
              <a:ext cx="74957" cy="61884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7" name="Google Shape;7587;p26"/>
            <p:cNvSpPr/>
            <p:nvPr/>
          </p:nvSpPr>
          <p:spPr>
            <a:xfrm rot="-476255">
              <a:off x="6707287" y="137803"/>
              <a:ext cx="43085" cy="74139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8" name="Google Shape;7588;p26"/>
            <p:cNvSpPr/>
            <p:nvPr/>
          </p:nvSpPr>
          <p:spPr>
            <a:xfrm rot="-476255">
              <a:off x="6601381" y="122997"/>
              <a:ext cx="70359" cy="50280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9" name="Google Shape;7589;p26"/>
            <p:cNvSpPr/>
            <p:nvPr/>
          </p:nvSpPr>
          <p:spPr>
            <a:xfrm rot="-476255">
              <a:off x="6603827" y="202323"/>
              <a:ext cx="40963" cy="79362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0" name="Google Shape;7590;p26"/>
            <p:cNvSpPr/>
            <p:nvPr/>
          </p:nvSpPr>
          <p:spPr>
            <a:xfrm rot="-476255">
              <a:off x="6488569" y="222270"/>
              <a:ext cx="90165" cy="50076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1" name="Google Shape;7591;p26"/>
            <p:cNvSpPr/>
            <p:nvPr/>
          </p:nvSpPr>
          <p:spPr>
            <a:xfrm rot="-476255">
              <a:off x="6534492" y="315368"/>
              <a:ext cx="53446" cy="73794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2" name="Google Shape;7592;p26"/>
            <p:cNvSpPr/>
            <p:nvPr/>
          </p:nvSpPr>
          <p:spPr>
            <a:xfrm rot="-476255">
              <a:off x="6457140" y="365268"/>
              <a:ext cx="71941" cy="48999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3" name="Google Shape;7593;p26"/>
            <p:cNvSpPr/>
            <p:nvPr/>
          </p:nvSpPr>
          <p:spPr>
            <a:xfrm rot="-476255">
              <a:off x="6513705" y="434076"/>
              <a:ext cx="86483" cy="58592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4" name="Google Shape;7594;p26"/>
            <p:cNvSpPr/>
            <p:nvPr/>
          </p:nvSpPr>
          <p:spPr>
            <a:xfrm rot="-476255">
              <a:off x="6457631" y="474443"/>
              <a:ext cx="64555" cy="49365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5" name="Google Shape;7595;p26"/>
            <p:cNvSpPr/>
            <p:nvPr/>
          </p:nvSpPr>
          <p:spPr>
            <a:xfrm rot="-476255">
              <a:off x="6509184" y="515686"/>
              <a:ext cx="63473" cy="77635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96" name="Google Shape;7596;p26"/>
          <p:cNvSpPr/>
          <p:nvPr/>
        </p:nvSpPr>
        <p:spPr>
          <a:xfrm rot="-476255">
            <a:off x="8925793" y="-107108"/>
            <a:ext cx="665315" cy="873248"/>
          </a:xfrm>
          <a:custGeom>
            <a:avLst/>
            <a:gdLst/>
            <a:ahLst/>
            <a:cxnLst/>
            <a:rect l="l" t="t" r="r" b="b"/>
            <a:pathLst>
              <a:path w="23985" h="32226" extrusionOk="0">
                <a:moveTo>
                  <a:pt x="22483" y="1"/>
                </a:moveTo>
                <a:cubicBezTo>
                  <a:pt x="22350" y="3136"/>
                  <a:pt x="19814" y="6072"/>
                  <a:pt x="17713" y="7940"/>
                </a:cubicBezTo>
                <a:cubicBezTo>
                  <a:pt x="12809" y="12143"/>
                  <a:pt x="6872" y="14711"/>
                  <a:pt x="2435" y="19581"/>
                </a:cubicBezTo>
                <a:cubicBezTo>
                  <a:pt x="1601" y="20515"/>
                  <a:pt x="0" y="22750"/>
                  <a:pt x="2302" y="23084"/>
                </a:cubicBezTo>
                <a:cubicBezTo>
                  <a:pt x="2370" y="23096"/>
                  <a:pt x="2440" y="23102"/>
                  <a:pt x="2514" y="23102"/>
                </a:cubicBezTo>
                <a:cubicBezTo>
                  <a:pt x="3843" y="23102"/>
                  <a:pt x="5987" y="21179"/>
                  <a:pt x="6872" y="20515"/>
                </a:cubicBezTo>
                <a:cubicBezTo>
                  <a:pt x="10341" y="17713"/>
                  <a:pt x="13143" y="13510"/>
                  <a:pt x="17112" y="11442"/>
                </a:cubicBezTo>
                <a:lnTo>
                  <a:pt x="17112" y="11442"/>
                </a:lnTo>
                <a:cubicBezTo>
                  <a:pt x="16779" y="12009"/>
                  <a:pt x="16312" y="12576"/>
                  <a:pt x="15945" y="13177"/>
                </a:cubicBezTo>
                <a:cubicBezTo>
                  <a:pt x="13843" y="15979"/>
                  <a:pt x="11875" y="18881"/>
                  <a:pt x="9774" y="21816"/>
                </a:cubicBezTo>
                <a:cubicBezTo>
                  <a:pt x="8606" y="23317"/>
                  <a:pt x="7572" y="25052"/>
                  <a:pt x="6405" y="26686"/>
                </a:cubicBezTo>
                <a:cubicBezTo>
                  <a:pt x="5683" y="27813"/>
                  <a:pt x="4710" y="29265"/>
                  <a:pt x="5980" y="29265"/>
                </a:cubicBezTo>
                <a:cubicBezTo>
                  <a:pt x="6176" y="29265"/>
                  <a:pt x="6426" y="29231"/>
                  <a:pt x="6738" y="29155"/>
                </a:cubicBezTo>
                <a:cubicBezTo>
                  <a:pt x="9073" y="28688"/>
                  <a:pt x="11408" y="24585"/>
                  <a:pt x="12676" y="22717"/>
                </a:cubicBezTo>
                <a:cubicBezTo>
                  <a:pt x="14444" y="19948"/>
                  <a:pt x="17613" y="15645"/>
                  <a:pt x="19448" y="13177"/>
                </a:cubicBezTo>
                <a:lnTo>
                  <a:pt x="19448" y="13177"/>
                </a:lnTo>
                <a:cubicBezTo>
                  <a:pt x="18647" y="16212"/>
                  <a:pt x="17112" y="19114"/>
                  <a:pt x="15845" y="21916"/>
                </a:cubicBezTo>
                <a:cubicBezTo>
                  <a:pt x="14911" y="23784"/>
                  <a:pt x="9874" y="30556"/>
                  <a:pt x="11742" y="32157"/>
                </a:cubicBezTo>
                <a:cubicBezTo>
                  <a:pt x="11854" y="32203"/>
                  <a:pt x="11970" y="32225"/>
                  <a:pt x="12088" y="32225"/>
                </a:cubicBezTo>
                <a:cubicBezTo>
                  <a:pt x="13756" y="32225"/>
                  <a:pt x="15929" y="27842"/>
                  <a:pt x="17112" y="25786"/>
                </a:cubicBezTo>
                <a:cubicBezTo>
                  <a:pt x="18647" y="22984"/>
                  <a:pt x="20115" y="20082"/>
                  <a:pt x="21049" y="17079"/>
                </a:cubicBezTo>
                <a:cubicBezTo>
                  <a:pt x="22316" y="12876"/>
                  <a:pt x="23984" y="5938"/>
                  <a:pt x="23284" y="1502"/>
                </a:cubicBezTo>
                <a:lnTo>
                  <a:pt x="22483" y="1"/>
                </a:ln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7" name="Google Shape;7597;p26"/>
          <p:cNvSpPr/>
          <p:nvPr/>
        </p:nvSpPr>
        <p:spPr>
          <a:xfrm rot="-476255">
            <a:off x="9454973" y="12013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8" name="Google Shape;7598;p26"/>
          <p:cNvSpPr/>
          <p:nvPr/>
        </p:nvSpPr>
        <p:spPr>
          <a:xfrm rot="-476255">
            <a:off x="9430555" y="192832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9" name="Google Shape;7599;p26"/>
          <p:cNvSpPr/>
          <p:nvPr/>
        </p:nvSpPr>
        <p:spPr>
          <a:xfrm rot="-476255">
            <a:off x="9387580" y="213491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0" name="Google Shape;7600;p26"/>
          <p:cNvSpPr/>
          <p:nvPr/>
        </p:nvSpPr>
        <p:spPr>
          <a:xfrm rot="-476255">
            <a:off x="9358893" y="2886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1" name="Google Shape;7601;p26"/>
          <p:cNvSpPr/>
          <p:nvPr/>
        </p:nvSpPr>
        <p:spPr>
          <a:xfrm rot="-476255">
            <a:off x="9322653" y="31014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34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2" name="Google Shape;7602;p26"/>
          <p:cNvSpPr/>
          <p:nvPr/>
        </p:nvSpPr>
        <p:spPr>
          <a:xfrm rot="-476255">
            <a:off x="9321807" y="377784"/>
            <a:ext cx="18557" cy="14497"/>
          </a:xfrm>
          <a:custGeom>
            <a:avLst/>
            <a:gdLst/>
            <a:ahLst/>
            <a:cxnLst/>
            <a:rect l="l" t="t" r="r" b="b"/>
            <a:pathLst>
              <a:path w="669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3" name="Google Shape;7603;p26"/>
          <p:cNvSpPr/>
          <p:nvPr/>
        </p:nvSpPr>
        <p:spPr>
          <a:xfrm rot="-476255">
            <a:off x="9280697" y="398121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4" name="Google Shape;7604;p26"/>
          <p:cNvSpPr/>
          <p:nvPr/>
        </p:nvSpPr>
        <p:spPr>
          <a:xfrm rot="-476255">
            <a:off x="9282537" y="46448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5"/>
                  <a:pt x="334" y="535"/>
                </a:cubicBezTo>
                <a:cubicBezTo>
                  <a:pt x="667" y="535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5" name="Google Shape;7605;p26"/>
          <p:cNvSpPr/>
          <p:nvPr/>
        </p:nvSpPr>
        <p:spPr>
          <a:xfrm rot="-476255">
            <a:off x="9243209" y="47727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6" name="Google Shape;7606;p26"/>
          <p:cNvSpPr/>
          <p:nvPr/>
        </p:nvSpPr>
        <p:spPr>
          <a:xfrm rot="-476255">
            <a:off x="9252228" y="528949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1"/>
                  <a:pt x="334" y="501"/>
                </a:cubicBezTo>
                <a:cubicBezTo>
                  <a:pt x="667" y="501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7" name="Google Shape;7607;p26"/>
          <p:cNvSpPr/>
          <p:nvPr/>
        </p:nvSpPr>
        <p:spPr>
          <a:xfrm rot="-476255">
            <a:off x="9205876" y="54452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668" y="535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8" name="Google Shape;7608;p26"/>
          <p:cNvSpPr/>
          <p:nvPr/>
        </p:nvSpPr>
        <p:spPr>
          <a:xfrm rot="-476255">
            <a:off x="9213054" y="596459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9" name="Google Shape;7609;p26"/>
          <p:cNvSpPr/>
          <p:nvPr/>
        </p:nvSpPr>
        <p:spPr>
          <a:xfrm rot="-476255">
            <a:off x="9172508" y="60668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0" name="Google Shape;7610;p26"/>
          <p:cNvSpPr/>
          <p:nvPr/>
        </p:nvSpPr>
        <p:spPr>
          <a:xfrm rot="-476255">
            <a:off x="9167450" y="657591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1" name="Google Shape;7611;p26"/>
          <p:cNvSpPr/>
          <p:nvPr/>
        </p:nvSpPr>
        <p:spPr>
          <a:xfrm rot="-476255">
            <a:off x="9133673" y="676880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2" name="Google Shape;7612;p26"/>
          <p:cNvSpPr/>
          <p:nvPr/>
        </p:nvSpPr>
        <p:spPr>
          <a:xfrm rot="-476255">
            <a:off x="9391294" y="118977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3" name="Google Shape;7613;p26"/>
          <p:cNvSpPr/>
          <p:nvPr/>
        </p:nvSpPr>
        <p:spPr>
          <a:xfrm rot="-476255">
            <a:off x="9342850" y="17409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1"/>
                  <a:pt x="334" y="501"/>
                </a:cubicBezTo>
                <a:cubicBezTo>
                  <a:pt x="668" y="501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4" name="Google Shape;7614;p26"/>
          <p:cNvSpPr/>
          <p:nvPr/>
        </p:nvSpPr>
        <p:spPr>
          <a:xfrm rot="-476255">
            <a:off x="9290409" y="185981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7" y="534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5" name="Google Shape;7615;p26"/>
          <p:cNvSpPr/>
          <p:nvPr/>
        </p:nvSpPr>
        <p:spPr>
          <a:xfrm rot="-476255">
            <a:off x="9277394" y="233427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6" name="Google Shape;7616;p26"/>
          <p:cNvSpPr/>
          <p:nvPr/>
        </p:nvSpPr>
        <p:spPr>
          <a:xfrm rot="-476255">
            <a:off x="9216025" y="249257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7" name="Google Shape;7617;p26"/>
          <p:cNvSpPr/>
          <p:nvPr/>
        </p:nvSpPr>
        <p:spPr>
          <a:xfrm rot="-476255">
            <a:off x="9214872" y="294153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8" name="Google Shape;7618;p26"/>
          <p:cNvSpPr/>
          <p:nvPr/>
        </p:nvSpPr>
        <p:spPr>
          <a:xfrm rot="-476255">
            <a:off x="9165146" y="306552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1"/>
                </a:moveTo>
                <a:cubicBezTo>
                  <a:pt x="1" y="1"/>
                  <a:pt x="1" y="501"/>
                  <a:pt x="334" y="501"/>
                </a:cubicBezTo>
                <a:cubicBezTo>
                  <a:pt x="668" y="501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9" name="Google Shape;7619;p26"/>
          <p:cNvSpPr/>
          <p:nvPr/>
        </p:nvSpPr>
        <p:spPr>
          <a:xfrm rot="-476255">
            <a:off x="9169947" y="360566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0" name="Google Shape;7620;p26"/>
          <p:cNvSpPr/>
          <p:nvPr/>
        </p:nvSpPr>
        <p:spPr>
          <a:xfrm rot="-476255">
            <a:off x="9116358" y="358090"/>
            <a:ext cx="18529" cy="14471"/>
          </a:xfrm>
          <a:custGeom>
            <a:avLst/>
            <a:gdLst/>
            <a:ahLst/>
            <a:cxnLst/>
            <a:rect l="l" t="t" r="r" b="b"/>
            <a:pathLst>
              <a:path w="668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1" name="Google Shape;7621;p26"/>
          <p:cNvSpPr/>
          <p:nvPr/>
        </p:nvSpPr>
        <p:spPr>
          <a:xfrm rot="-476255">
            <a:off x="9118098" y="410694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701" y="534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2" name="Google Shape;7622;p26"/>
          <p:cNvSpPr/>
          <p:nvPr/>
        </p:nvSpPr>
        <p:spPr>
          <a:xfrm rot="-476255">
            <a:off x="9062732" y="415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3" name="Google Shape;7623;p26"/>
          <p:cNvSpPr/>
          <p:nvPr/>
        </p:nvSpPr>
        <p:spPr>
          <a:xfrm rot="-476255">
            <a:off x="9077309" y="466648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0"/>
                </a:moveTo>
                <a:cubicBezTo>
                  <a:pt x="1" y="0"/>
                  <a:pt x="1" y="534"/>
                  <a:pt x="334" y="534"/>
                </a:cubicBezTo>
                <a:cubicBezTo>
                  <a:pt x="668" y="534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4" name="Google Shape;7624;p26"/>
          <p:cNvSpPr/>
          <p:nvPr/>
        </p:nvSpPr>
        <p:spPr>
          <a:xfrm rot="-476255">
            <a:off x="9024928" y="459341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5" name="Google Shape;7625;p26"/>
          <p:cNvSpPr/>
          <p:nvPr/>
        </p:nvSpPr>
        <p:spPr>
          <a:xfrm rot="-476255">
            <a:off x="9010471" y="516961"/>
            <a:ext cx="19445" cy="13576"/>
          </a:xfrm>
          <a:custGeom>
            <a:avLst/>
            <a:gdLst/>
            <a:ahLst/>
            <a:cxnLst/>
            <a:rect l="l" t="t" r="r" b="b"/>
            <a:pathLst>
              <a:path w="701" h="501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701" y="501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6" name="Google Shape;7626;p26"/>
          <p:cNvSpPr/>
          <p:nvPr/>
        </p:nvSpPr>
        <p:spPr>
          <a:xfrm rot="-476255">
            <a:off x="9464425" y="254789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7" name="Google Shape;7627;p26"/>
          <p:cNvSpPr/>
          <p:nvPr/>
        </p:nvSpPr>
        <p:spPr>
          <a:xfrm rot="-476255">
            <a:off x="9478161" y="320415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1" y="0"/>
                  <a:pt x="1" y="500"/>
                  <a:pt x="334" y="500"/>
                </a:cubicBezTo>
                <a:cubicBezTo>
                  <a:pt x="668" y="500"/>
                  <a:pt x="668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8" name="Google Shape;7628;p26"/>
          <p:cNvSpPr/>
          <p:nvPr/>
        </p:nvSpPr>
        <p:spPr>
          <a:xfrm rot="-476255">
            <a:off x="9434896" y="344698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34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9" name="Google Shape;7629;p26"/>
          <p:cNvSpPr/>
          <p:nvPr/>
        </p:nvSpPr>
        <p:spPr>
          <a:xfrm rot="-476255">
            <a:off x="9453306" y="409589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1" y="1"/>
                  <a:pt x="1" y="534"/>
                  <a:pt x="367" y="534"/>
                </a:cubicBezTo>
                <a:cubicBezTo>
                  <a:pt x="701" y="534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0" name="Google Shape;7630;p26"/>
          <p:cNvSpPr/>
          <p:nvPr/>
        </p:nvSpPr>
        <p:spPr>
          <a:xfrm rot="-476255">
            <a:off x="9411016" y="434725"/>
            <a:ext cx="18557" cy="14471"/>
          </a:xfrm>
          <a:custGeom>
            <a:avLst/>
            <a:gdLst/>
            <a:ahLst/>
            <a:cxnLst/>
            <a:rect l="l" t="t" r="r" b="b"/>
            <a:pathLst>
              <a:path w="669" h="534" extrusionOk="0">
                <a:moveTo>
                  <a:pt x="335" y="0"/>
                </a:moveTo>
                <a:cubicBezTo>
                  <a:pt x="1" y="0"/>
                  <a:pt x="1" y="534"/>
                  <a:pt x="335" y="534"/>
                </a:cubicBezTo>
                <a:cubicBezTo>
                  <a:pt x="668" y="534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1" name="Google Shape;7631;p26"/>
          <p:cNvSpPr/>
          <p:nvPr/>
        </p:nvSpPr>
        <p:spPr>
          <a:xfrm rot="-476255">
            <a:off x="9430430" y="48676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2" name="Google Shape;7632;p26"/>
          <p:cNvSpPr/>
          <p:nvPr/>
        </p:nvSpPr>
        <p:spPr>
          <a:xfrm rot="-476255">
            <a:off x="9382330" y="510808"/>
            <a:ext cx="18557" cy="13576"/>
          </a:xfrm>
          <a:custGeom>
            <a:avLst/>
            <a:gdLst/>
            <a:ahLst/>
            <a:cxnLst/>
            <a:rect l="l" t="t" r="r" b="b"/>
            <a:pathLst>
              <a:path w="669" h="501" extrusionOk="0">
                <a:moveTo>
                  <a:pt x="335" y="0"/>
                </a:moveTo>
                <a:cubicBezTo>
                  <a:pt x="1" y="0"/>
                  <a:pt x="1" y="501"/>
                  <a:pt x="335" y="501"/>
                </a:cubicBezTo>
                <a:cubicBezTo>
                  <a:pt x="668" y="501"/>
                  <a:pt x="668" y="0"/>
                  <a:pt x="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3" name="Google Shape;7633;p26"/>
          <p:cNvSpPr/>
          <p:nvPr/>
        </p:nvSpPr>
        <p:spPr>
          <a:xfrm rot="-476255">
            <a:off x="9399309" y="565024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4" name="Google Shape;7634;p26"/>
          <p:cNvSpPr/>
          <p:nvPr/>
        </p:nvSpPr>
        <p:spPr>
          <a:xfrm rot="-476255">
            <a:off x="9353856" y="574032"/>
            <a:ext cx="19472" cy="14497"/>
          </a:xfrm>
          <a:custGeom>
            <a:avLst/>
            <a:gdLst/>
            <a:ahLst/>
            <a:cxnLst/>
            <a:rect l="l" t="t" r="r" b="b"/>
            <a:pathLst>
              <a:path w="702" h="535" extrusionOk="0">
                <a:moveTo>
                  <a:pt x="368" y="1"/>
                </a:moveTo>
                <a:cubicBezTo>
                  <a:pt x="1" y="1"/>
                  <a:pt x="1" y="534"/>
                  <a:pt x="368" y="534"/>
                </a:cubicBezTo>
                <a:cubicBezTo>
                  <a:pt x="701" y="534"/>
                  <a:pt x="701" y="1"/>
                  <a:pt x="3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5" name="Google Shape;7635;p26"/>
          <p:cNvSpPr/>
          <p:nvPr/>
        </p:nvSpPr>
        <p:spPr>
          <a:xfrm rot="-476255">
            <a:off x="9366096" y="641742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1" y="1"/>
                  <a:pt x="1" y="534"/>
                  <a:pt x="334" y="534"/>
                </a:cubicBezTo>
                <a:cubicBezTo>
                  <a:pt x="668" y="534"/>
                  <a:pt x="668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6" name="Google Shape;7636;p26"/>
          <p:cNvSpPr/>
          <p:nvPr/>
        </p:nvSpPr>
        <p:spPr>
          <a:xfrm rot="-476255">
            <a:off x="9319085" y="652866"/>
            <a:ext cx="18529" cy="14497"/>
          </a:xfrm>
          <a:custGeom>
            <a:avLst/>
            <a:gdLst/>
            <a:ahLst/>
            <a:cxnLst/>
            <a:rect l="l" t="t" r="r" b="b"/>
            <a:pathLst>
              <a:path w="668" h="535" extrusionOk="0">
                <a:moveTo>
                  <a:pt x="334" y="1"/>
                </a:moveTo>
                <a:cubicBezTo>
                  <a:pt x="0" y="1"/>
                  <a:pt x="0" y="534"/>
                  <a:pt x="334" y="534"/>
                </a:cubicBezTo>
                <a:cubicBezTo>
                  <a:pt x="667" y="534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7" name="Google Shape;7637;p26"/>
          <p:cNvSpPr/>
          <p:nvPr/>
        </p:nvSpPr>
        <p:spPr>
          <a:xfrm rot="-476255">
            <a:off x="9315426" y="720827"/>
            <a:ext cx="19445" cy="13603"/>
          </a:xfrm>
          <a:custGeom>
            <a:avLst/>
            <a:gdLst/>
            <a:ahLst/>
            <a:cxnLst/>
            <a:rect l="l" t="t" r="r" b="b"/>
            <a:pathLst>
              <a:path w="701" h="502" extrusionOk="0">
                <a:moveTo>
                  <a:pt x="367" y="1"/>
                </a:moveTo>
                <a:cubicBezTo>
                  <a:pt x="0" y="1"/>
                  <a:pt x="0" y="501"/>
                  <a:pt x="367" y="501"/>
                </a:cubicBezTo>
                <a:cubicBezTo>
                  <a:pt x="701" y="501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8" name="Google Shape;7638;p26"/>
          <p:cNvSpPr/>
          <p:nvPr/>
        </p:nvSpPr>
        <p:spPr>
          <a:xfrm rot="-476255">
            <a:off x="9475875" y="20292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67" y="1"/>
                </a:moveTo>
                <a:cubicBezTo>
                  <a:pt x="0" y="1"/>
                  <a:pt x="0" y="535"/>
                  <a:pt x="367" y="535"/>
                </a:cubicBezTo>
                <a:cubicBezTo>
                  <a:pt x="701" y="535"/>
                  <a:pt x="701" y="1"/>
                  <a:pt x="3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9" name="Google Shape;7639;p26"/>
          <p:cNvSpPr/>
          <p:nvPr/>
        </p:nvSpPr>
        <p:spPr>
          <a:xfrm rot="-476255">
            <a:off x="9437273" y="60553"/>
            <a:ext cx="18529" cy="13576"/>
          </a:xfrm>
          <a:custGeom>
            <a:avLst/>
            <a:gdLst/>
            <a:ahLst/>
            <a:cxnLst/>
            <a:rect l="l" t="t" r="r" b="b"/>
            <a:pathLst>
              <a:path w="668" h="501" extrusionOk="0">
                <a:moveTo>
                  <a:pt x="334" y="0"/>
                </a:moveTo>
                <a:cubicBezTo>
                  <a:pt x="0" y="0"/>
                  <a:pt x="0" y="500"/>
                  <a:pt x="334" y="500"/>
                </a:cubicBezTo>
                <a:cubicBezTo>
                  <a:pt x="667" y="500"/>
                  <a:pt x="667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0" name="Google Shape;7640;p26"/>
          <p:cNvSpPr/>
          <p:nvPr/>
        </p:nvSpPr>
        <p:spPr>
          <a:xfrm rot="-476255">
            <a:off x="9505344" y="79291"/>
            <a:ext cx="19445" cy="14471"/>
          </a:xfrm>
          <a:custGeom>
            <a:avLst/>
            <a:gdLst/>
            <a:ahLst/>
            <a:cxnLst/>
            <a:rect l="l" t="t" r="r" b="b"/>
            <a:pathLst>
              <a:path w="701" h="534" extrusionOk="0">
                <a:moveTo>
                  <a:pt x="334" y="0"/>
                </a:moveTo>
                <a:cubicBezTo>
                  <a:pt x="0" y="0"/>
                  <a:pt x="0" y="534"/>
                  <a:pt x="334" y="534"/>
                </a:cubicBezTo>
                <a:cubicBezTo>
                  <a:pt x="701" y="534"/>
                  <a:pt x="701" y="0"/>
                  <a:pt x="3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1" name="Google Shape;7641;p26"/>
          <p:cNvSpPr/>
          <p:nvPr/>
        </p:nvSpPr>
        <p:spPr>
          <a:xfrm rot="-476255">
            <a:off x="9476224" y="11236"/>
            <a:ext cx="19445" cy="14497"/>
          </a:xfrm>
          <a:custGeom>
            <a:avLst/>
            <a:gdLst/>
            <a:ahLst/>
            <a:cxnLst/>
            <a:rect l="l" t="t" r="r" b="b"/>
            <a:pathLst>
              <a:path w="701" h="535" extrusionOk="0">
                <a:moveTo>
                  <a:pt x="334" y="1"/>
                </a:moveTo>
                <a:cubicBezTo>
                  <a:pt x="1" y="1"/>
                  <a:pt x="1" y="535"/>
                  <a:pt x="334" y="535"/>
                </a:cubicBezTo>
                <a:cubicBezTo>
                  <a:pt x="701" y="535"/>
                  <a:pt x="701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2" name="Google Shape;7642;p26"/>
          <p:cNvSpPr/>
          <p:nvPr/>
        </p:nvSpPr>
        <p:spPr>
          <a:xfrm rot="-476255">
            <a:off x="9497424" y="-17214"/>
            <a:ext cx="18529" cy="13603"/>
          </a:xfrm>
          <a:custGeom>
            <a:avLst/>
            <a:gdLst/>
            <a:ahLst/>
            <a:cxnLst/>
            <a:rect l="l" t="t" r="r" b="b"/>
            <a:pathLst>
              <a:path w="668" h="502" extrusionOk="0">
                <a:moveTo>
                  <a:pt x="334" y="1"/>
                </a:moveTo>
                <a:cubicBezTo>
                  <a:pt x="0" y="1"/>
                  <a:pt x="0" y="501"/>
                  <a:pt x="334" y="501"/>
                </a:cubicBezTo>
                <a:cubicBezTo>
                  <a:pt x="667" y="501"/>
                  <a:pt x="667" y="1"/>
                  <a:pt x="3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414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 ">
  <p:cSld name="Thanks! ">
    <p:spTree>
      <p:nvGrpSpPr>
        <p:cNvPr id="1" name="Shape 7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4" name="Google Shape;7644;p27"/>
          <p:cNvSpPr txBox="1">
            <a:spLocks noGrp="1"/>
          </p:cNvSpPr>
          <p:nvPr>
            <p:ph type="title"/>
          </p:nvPr>
        </p:nvSpPr>
        <p:spPr>
          <a:xfrm>
            <a:off x="6416400" y="1346633"/>
            <a:ext cx="42360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96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44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7645" name="Google Shape;7645;p27"/>
          <p:cNvSpPr txBox="1">
            <a:spLocks noGrp="1"/>
          </p:cNvSpPr>
          <p:nvPr>
            <p:ph type="subTitle" idx="1"/>
          </p:nvPr>
        </p:nvSpPr>
        <p:spPr>
          <a:xfrm>
            <a:off x="6120400" y="3245033"/>
            <a:ext cx="4828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6" name="Google Shape;7646;p27"/>
          <p:cNvSpPr txBox="1">
            <a:spLocks noGrp="1"/>
          </p:cNvSpPr>
          <p:nvPr>
            <p:ph type="subTitle" idx="2"/>
          </p:nvPr>
        </p:nvSpPr>
        <p:spPr>
          <a:xfrm>
            <a:off x="6120400" y="5321433"/>
            <a:ext cx="4828000" cy="5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647" name="Google Shape;7647;p27"/>
          <p:cNvSpPr txBox="1"/>
          <p:nvPr/>
        </p:nvSpPr>
        <p:spPr>
          <a:xfrm>
            <a:off x="6399600" y="4559967"/>
            <a:ext cx="42696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200">
                <a:solidFill>
                  <a:schemeClr val="accent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2400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7648" name="Google Shape;7648;p27"/>
          <p:cNvGrpSpPr/>
          <p:nvPr/>
        </p:nvGrpSpPr>
        <p:grpSpPr>
          <a:xfrm rot="5400000">
            <a:off x="11135143" y="-219023"/>
            <a:ext cx="340579" cy="882933"/>
            <a:chOff x="1823086" y="-208516"/>
            <a:chExt cx="433159" cy="1122944"/>
          </a:xfrm>
        </p:grpSpPr>
        <p:sp>
          <p:nvSpPr>
            <p:cNvPr id="7649" name="Google Shape;7649;p27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0" name="Google Shape;7650;p27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1" name="Google Shape;7651;p27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2" name="Google Shape;7652;p27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3" name="Google Shape;7653;p27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4" name="Google Shape;7654;p27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5" name="Google Shape;7655;p27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6" name="Google Shape;7656;p27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57" name="Google Shape;7657;p27"/>
          <p:cNvGrpSpPr/>
          <p:nvPr/>
        </p:nvGrpSpPr>
        <p:grpSpPr>
          <a:xfrm flipH="1">
            <a:off x="11202633" y="-234667"/>
            <a:ext cx="629304" cy="879633"/>
            <a:chOff x="1897495" y="-461400"/>
            <a:chExt cx="815443" cy="1139815"/>
          </a:xfrm>
        </p:grpSpPr>
        <p:sp>
          <p:nvSpPr>
            <p:cNvPr id="7658" name="Google Shape;7658;p2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9" name="Google Shape;7659;p2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0" name="Google Shape;7660;p2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1" name="Google Shape;7661;p2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2" name="Google Shape;7662;p2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3" name="Google Shape;7663;p2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4" name="Google Shape;7664;p2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5" name="Google Shape;7665;p2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6" name="Google Shape;7666;p2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7" name="Google Shape;7667;p2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8" name="Google Shape;7668;p2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9" name="Google Shape;7669;p2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0" name="Google Shape;7670;p2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1" name="Google Shape;7671;p2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2" name="Google Shape;7672;p2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3" name="Google Shape;7673;p2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4" name="Google Shape;7674;p2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5" name="Google Shape;7675;p2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6" name="Google Shape;7676;p2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7" name="Google Shape;7677;p2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8" name="Google Shape;7678;p2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9" name="Google Shape;7679;p2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80" name="Google Shape;7680;p27"/>
          <p:cNvGrpSpPr/>
          <p:nvPr/>
        </p:nvGrpSpPr>
        <p:grpSpPr>
          <a:xfrm flipH="1">
            <a:off x="11312053" y="839638"/>
            <a:ext cx="164892" cy="149639"/>
            <a:chOff x="737385" y="1492952"/>
            <a:chExt cx="161913" cy="146935"/>
          </a:xfrm>
        </p:grpSpPr>
        <p:sp>
          <p:nvSpPr>
            <p:cNvPr id="7681" name="Google Shape;7681;p27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2" name="Google Shape;7682;p27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3" name="Google Shape;7683;p27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84" name="Google Shape;7684;p27"/>
          <p:cNvSpPr/>
          <p:nvPr/>
        </p:nvSpPr>
        <p:spPr>
          <a:xfrm flipH="1">
            <a:off x="-203198" y="-629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85" name="Google Shape;7685;p27"/>
          <p:cNvGrpSpPr/>
          <p:nvPr/>
        </p:nvGrpSpPr>
        <p:grpSpPr>
          <a:xfrm flipH="1">
            <a:off x="11654741" y="-268128"/>
            <a:ext cx="446540" cy="1208568"/>
            <a:chOff x="904476" y="-243594"/>
            <a:chExt cx="438472" cy="1186732"/>
          </a:xfrm>
        </p:grpSpPr>
        <p:sp>
          <p:nvSpPr>
            <p:cNvPr id="7686" name="Google Shape;7686;p27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7" name="Google Shape;7687;p27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8" name="Google Shape;7688;p27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9" name="Google Shape;7689;p27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0" name="Google Shape;7690;p27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1" name="Google Shape;7691;p27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2" name="Google Shape;7692;p27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3" name="Google Shape;7693;p27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4" name="Google Shape;7694;p27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5" name="Google Shape;7695;p27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6" name="Google Shape;7696;p27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7" name="Google Shape;7697;p27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8" name="Google Shape;7698;p27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9" name="Google Shape;7699;p27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0" name="Google Shape;7700;p27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1" name="Google Shape;7701;p27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2" name="Google Shape;7702;p27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3" name="Google Shape;7703;p27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4" name="Google Shape;7704;p27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5" name="Google Shape;7705;p27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6" name="Google Shape;7706;p27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7" name="Google Shape;7707;p27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8" name="Google Shape;7708;p27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9" name="Google Shape;7709;p27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0" name="Google Shape;7710;p27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1" name="Google Shape;7711;p27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2" name="Google Shape;7712;p27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3" name="Google Shape;7713;p27"/>
          <p:cNvGrpSpPr/>
          <p:nvPr/>
        </p:nvGrpSpPr>
        <p:grpSpPr>
          <a:xfrm flipH="1">
            <a:off x="168405" y="5664331"/>
            <a:ext cx="507223" cy="1373920"/>
            <a:chOff x="7607455" y="4238363"/>
            <a:chExt cx="438017" cy="1186459"/>
          </a:xfrm>
        </p:grpSpPr>
        <p:sp>
          <p:nvSpPr>
            <p:cNvPr id="7714" name="Google Shape;7714;p27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5" name="Google Shape;7715;p27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6" name="Google Shape;7716;p27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7" name="Google Shape;7717;p27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8" name="Google Shape;7718;p27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9" name="Google Shape;7719;p27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0" name="Google Shape;7720;p27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1" name="Google Shape;7721;p27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2" name="Google Shape;7722;p27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3" name="Google Shape;7723;p27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4" name="Google Shape;7724;p27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5" name="Google Shape;7725;p27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6" name="Google Shape;7726;p27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7" name="Google Shape;7727;p27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8" name="Google Shape;7728;p27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9" name="Google Shape;7729;p27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0" name="Google Shape;7730;p27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1" name="Google Shape;7731;p27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2" name="Google Shape;7732;p27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3" name="Google Shape;7733;p27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4" name="Google Shape;7734;p27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5" name="Google Shape;7735;p27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6" name="Google Shape;7736;p27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7" name="Google Shape;7737;p27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38" name="Google Shape;7738;p27"/>
          <p:cNvGrpSpPr/>
          <p:nvPr/>
        </p:nvGrpSpPr>
        <p:grpSpPr>
          <a:xfrm>
            <a:off x="11081349" y="5936809"/>
            <a:ext cx="895184" cy="980512"/>
            <a:chOff x="2318158" y="4088320"/>
            <a:chExt cx="1256104" cy="1375835"/>
          </a:xfrm>
        </p:grpSpPr>
        <p:sp>
          <p:nvSpPr>
            <p:cNvPr id="7739" name="Google Shape;7739;p2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0" name="Google Shape;7740;p2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1" name="Google Shape;7741;p2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2" name="Google Shape;7742;p2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3" name="Google Shape;7743;p2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4" name="Google Shape;7744;p2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5" name="Google Shape;7745;p2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6" name="Google Shape;7746;p2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7" name="Google Shape;7747;p2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8" name="Google Shape;7748;p2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9" name="Google Shape;7749;p2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0" name="Google Shape;7750;p2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1" name="Google Shape;7751;p2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2" name="Google Shape;7752;p2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3" name="Google Shape;7753;p2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4" name="Google Shape;7754;p2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5" name="Google Shape;7755;p2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6" name="Google Shape;7756;p2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7" name="Google Shape;7757;p2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8" name="Google Shape;7758;p2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9" name="Google Shape;7759;p2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0" name="Google Shape;7760;p2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1" name="Google Shape;7761;p2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2" name="Google Shape;7762;p2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3" name="Google Shape;7763;p2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4" name="Google Shape;7764;p2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5" name="Google Shape;7765;p2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6" name="Google Shape;7766;p2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7" name="Google Shape;7767;p2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rgbClr val="A1D3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8" name="Google Shape;7768;p2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9" name="Google Shape;7769;p2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0" name="Google Shape;7770;p2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1" name="Google Shape;7771;p2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2" name="Google Shape;7772;p2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3" name="Google Shape;7773;p2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4" name="Google Shape;7774;p2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5" name="Google Shape;7775;p2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6" name="Google Shape;7776;p2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7" name="Google Shape;7777;p2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8" name="Google Shape;7778;p2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9" name="Google Shape;7779;p2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0" name="Google Shape;7780;p2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1" name="Google Shape;7781;p2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2" name="Google Shape;7782;p2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3" name="Google Shape;7783;p2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4" name="Google Shape;7784;p2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5" name="Google Shape;7785;p2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6" name="Google Shape;7786;p2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7" name="Google Shape;7787;p2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8" name="Google Shape;7788;p2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89" name="Google Shape;7789;p27"/>
          <p:cNvGrpSpPr/>
          <p:nvPr/>
        </p:nvGrpSpPr>
        <p:grpSpPr>
          <a:xfrm flipH="1">
            <a:off x="3703750" y="644974"/>
            <a:ext cx="569956" cy="742748"/>
            <a:chOff x="3289399" y="3455662"/>
            <a:chExt cx="436502" cy="569243"/>
          </a:xfrm>
        </p:grpSpPr>
        <p:sp>
          <p:nvSpPr>
            <p:cNvPr id="7790" name="Google Shape;7790;p27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1" name="Google Shape;7791;p27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2" name="Google Shape;7792;p27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3" name="Google Shape;7793;p27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4" name="Google Shape;7794;p27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5" name="Google Shape;7795;p27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6" name="Google Shape;7796;p27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7" name="Google Shape;7797;p27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8" name="Google Shape;7798;p27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9" name="Google Shape;7799;p27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0" name="Google Shape;7800;p27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1" name="Google Shape;7801;p27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2" name="Google Shape;7802;p27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3" name="Google Shape;7803;p27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4" name="Google Shape;7804;p27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5" name="Google Shape;7805;p27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6" name="Google Shape;7806;p27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7" name="Google Shape;7807;p27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8" name="Google Shape;7808;p27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9" name="Google Shape;7809;p27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0" name="Google Shape;7810;p27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1" name="Google Shape;7811;p27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2" name="Google Shape;7812;p27"/>
          <p:cNvGrpSpPr/>
          <p:nvPr/>
        </p:nvGrpSpPr>
        <p:grpSpPr>
          <a:xfrm rot="494480" flipH="1">
            <a:off x="167883" y="-334438"/>
            <a:ext cx="2039100" cy="2091161"/>
            <a:chOff x="7973149" y="-201092"/>
            <a:chExt cx="1116750" cy="1145263"/>
          </a:xfrm>
        </p:grpSpPr>
        <p:sp>
          <p:nvSpPr>
            <p:cNvPr id="7813" name="Google Shape;7813;p2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4" name="Google Shape;7814;p2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5" name="Google Shape;7815;p2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6" name="Google Shape;7816;p2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7" name="Google Shape;7817;p2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8" name="Google Shape;7818;p2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9" name="Google Shape;7819;p2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0" name="Google Shape;7820;p2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1" name="Google Shape;7821;p2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2" name="Google Shape;7822;p2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3" name="Google Shape;7823;p2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4" name="Google Shape;7824;p2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5" name="Google Shape;7825;p2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6" name="Google Shape;7826;p2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7" name="Google Shape;7827;p2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8" name="Google Shape;7828;p2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9" name="Google Shape;7829;p2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0" name="Google Shape;7830;p2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1" name="Google Shape;7831;p2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2" name="Google Shape;7832;p2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3" name="Google Shape;7833;p2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4" name="Google Shape;7834;p2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5" name="Google Shape;7835;p2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6" name="Google Shape;7836;p2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7" name="Google Shape;7837;p2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8" name="Google Shape;7838;p2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9" name="Google Shape;7839;p2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0" name="Google Shape;7840;p2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1" name="Google Shape;7841;p2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2" name="Google Shape;7842;p2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3" name="Google Shape;7843;p2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4" name="Google Shape;7844;p2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5" name="Google Shape;7845;p2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6" name="Google Shape;7846;p2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7" name="Google Shape;7847;p2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8" name="Google Shape;7848;p2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9" name="Google Shape;7849;p2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0" name="Google Shape;7850;p2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4" name="Google Shape;7874;p27"/>
          <p:cNvGrpSpPr/>
          <p:nvPr/>
        </p:nvGrpSpPr>
        <p:grpSpPr>
          <a:xfrm rot="5400000" flipH="1">
            <a:off x="1757143" y="125172"/>
            <a:ext cx="215884" cy="194555"/>
            <a:chOff x="7737341" y="1046941"/>
            <a:chExt cx="161913" cy="145916"/>
          </a:xfrm>
        </p:grpSpPr>
        <p:sp>
          <p:nvSpPr>
            <p:cNvPr id="7875" name="Google Shape;7875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8" name="Google Shape;7878;p27"/>
          <p:cNvGrpSpPr/>
          <p:nvPr/>
        </p:nvGrpSpPr>
        <p:grpSpPr>
          <a:xfrm rot="5400000" flipH="1">
            <a:off x="157743" y="1284939"/>
            <a:ext cx="215884" cy="194555"/>
            <a:chOff x="7737341" y="1046941"/>
            <a:chExt cx="161913" cy="145916"/>
          </a:xfrm>
        </p:grpSpPr>
        <p:sp>
          <p:nvSpPr>
            <p:cNvPr id="7879" name="Google Shape;7879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2" name="Google Shape;7882;p27"/>
          <p:cNvGrpSpPr/>
          <p:nvPr/>
        </p:nvGrpSpPr>
        <p:grpSpPr>
          <a:xfrm rot="5400000" flipH="1">
            <a:off x="1420677" y="1500839"/>
            <a:ext cx="215884" cy="194555"/>
            <a:chOff x="7737341" y="1046941"/>
            <a:chExt cx="161913" cy="145916"/>
          </a:xfrm>
        </p:grpSpPr>
        <p:sp>
          <p:nvSpPr>
            <p:cNvPr id="7883" name="Google Shape;7883;p2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55879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: 圆角 18"/>
          <p:cNvSpPr/>
          <p:nvPr userDrawn="1"/>
        </p:nvSpPr>
        <p:spPr>
          <a:xfrm>
            <a:off x="353784" y="316381"/>
            <a:ext cx="11484429" cy="6296782"/>
          </a:xfrm>
          <a:prstGeom prst="roundRect">
            <a:avLst/>
          </a:prstGeom>
          <a:solidFill>
            <a:srgbClr val="FBF3EB"/>
          </a:solidFill>
          <a:ln w="28575">
            <a:solidFill>
              <a:srgbClr val="EBBE8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90490"/>
            <a:ext cx="5742940" cy="1667510"/>
          </a:xfrm>
          <a:prstGeom prst="rect">
            <a:avLst/>
          </a:prstGeom>
        </p:spPr>
      </p:pic>
      <p:pic>
        <p:nvPicPr>
          <p:cNvPr id="5" name="图片 4" descr="美术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316345" y="5294630"/>
            <a:ext cx="5875655" cy="156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28167"/>
      </p:ext>
    </p:extLst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DAF64E-6CCA-4C71-BD72-DBFC556EDAD3}" type="datetimeFigureOut">
              <a:rPr lang="zh-CN" altLang="en-US" smtClean="0"/>
              <a:t>2025/1/10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E0791F-05A3-48DB-ADDB-28E0D19067A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65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43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6"/>
          <p:cNvSpPr txBox="1">
            <a:spLocks noGrp="1"/>
          </p:cNvSpPr>
          <p:nvPr>
            <p:ph type="title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00" name="Google Shape;1300;p6"/>
          <p:cNvGrpSpPr/>
          <p:nvPr/>
        </p:nvGrpSpPr>
        <p:grpSpPr>
          <a:xfrm rot="-5400000" flipH="1">
            <a:off x="-235121" y="5730644"/>
            <a:ext cx="615132" cy="276019"/>
            <a:chOff x="8502760" y="3542528"/>
            <a:chExt cx="711519" cy="319269"/>
          </a:xfrm>
        </p:grpSpPr>
        <p:sp>
          <p:nvSpPr>
            <p:cNvPr id="1301" name="Google Shape;1301;p6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6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6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6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6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6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6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6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6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10" name="Google Shape;1310;p6"/>
          <p:cNvSpPr/>
          <p:nvPr/>
        </p:nvSpPr>
        <p:spPr>
          <a:xfrm flipH="1">
            <a:off x="-133304" y="6380562"/>
            <a:ext cx="3696240" cy="500133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6"/>
          <p:cNvSpPr/>
          <p:nvPr/>
        </p:nvSpPr>
        <p:spPr>
          <a:xfrm flipH="1">
            <a:off x="7194594" y="-20100"/>
            <a:ext cx="5256007" cy="571008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12" name="Google Shape;1312;p6"/>
          <p:cNvGrpSpPr/>
          <p:nvPr/>
        </p:nvGrpSpPr>
        <p:grpSpPr>
          <a:xfrm rot="5400000" flipH="1">
            <a:off x="11481667" y="-386271"/>
            <a:ext cx="585400" cy="1517621"/>
            <a:chOff x="1823086" y="-208516"/>
            <a:chExt cx="433159" cy="1122944"/>
          </a:xfrm>
        </p:grpSpPr>
        <p:sp>
          <p:nvSpPr>
            <p:cNvPr id="1313" name="Google Shape;1313;p6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6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6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6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6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6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6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6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1" name="Google Shape;1321;p6"/>
          <p:cNvGrpSpPr/>
          <p:nvPr/>
        </p:nvGrpSpPr>
        <p:grpSpPr>
          <a:xfrm rot="5400000" flipH="1">
            <a:off x="11262293" y="-161884"/>
            <a:ext cx="592580" cy="1603829"/>
            <a:chOff x="904476" y="-243594"/>
            <a:chExt cx="438472" cy="1186732"/>
          </a:xfrm>
        </p:grpSpPr>
        <p:sp>
          <p:nvSpPr>
            <p:cNvPr id="1322" name="Google Shape;1322;p6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6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6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6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6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6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6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6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6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6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6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6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6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6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6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6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6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6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6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6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6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6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6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6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6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6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6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49" name="Google Shape;1349;p6"/>
          <p:cNvGrpSpPr/>
          <p:nvPr/>
        </p:nvGrpSpPr>
        <p:grpSpPr>
          <a:xfrm flipH="1">
            <a:off x="-128391" y="6018808"/>
            <a:ext cx="921300" cy="589505"/>
            <a:chOff x="7750342" y="3926048"/>
            <a:chExt cx="1406709" cy="900099"/>
          </a:xfrm>
        </p:grpSpPr>
        <p:sp>
          <p:nvSpPr>
            <p:cNvPr id="1350" name="Google Shape;1350;p6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6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6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6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6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6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6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6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58" name="Google Shape;1358;p6"/>
          <p:cNvGrpSpPr/>
          <p:nvPr/>
        </p:nvGrpSpPr>
        <p:grpSpPr>
          <a:xfrm flipH="1">
            <a:off x="-422561" y="5833406"/>
            <a:ext cx="811568" cy="815271"/>
            <a:chOff x="8276926" y="3750868"/>
            <a:chExt cx="1239162" cy="1244814"/>
          </a:xfrm>
        </p:grpSpPr>
        <p:sp>
          <p:nvSpPr>
            <p:cNvPr id="1359" name="Google Shape;1359;p6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6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6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6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6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6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6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6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6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6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6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6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6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6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6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6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6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6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6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6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6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6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6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6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6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6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6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6" name="Google Shape;1386;p6"/>
          <p:cNvGrpSpPr/>
          <p:nvPr/>
        </p:nvGrpSpPr>
        <p:grpSpPr>
          <a:xfrm flipH="1">
            <a:off x="-152625" y="6309868"/>
            <a:ext cx="590072" cy="571000"/>
            <a:chOff x="8202967" y="4478366"/>
            <a:chExt cx="900965" cy="871845"/>
          </a:xfrm>
        </p:grpSpPr>
        <p:sp>
          <p:nvSpPr>
            <p:cNvPr id="1387" name="Google Shape;1387;p6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6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6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6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6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6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6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6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6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6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6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6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6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6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6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6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6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6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6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06" name="Google Shape;1406;p6"/>
          <p:cNvGrpSpPr/>
          <p:nvPr/>
        </p:nvGrpSpPr>
        <p:grpSpPr>
          <a:xfrm rot="5400000" flipH="1">
            <a:off x="551507" y="6326038"/>
            <a:ext cx="286872" cy="777052"/>
            <a:chOff x="7607455" y="4238363"/>
            <a:chExt cx="438017" cy="1186459"/>
          </a:xfrm>
        </p:grpSpPr>
        <p:sp>
          <p:nvSpPr>
            <p:cNvPr id="1407" name="Google Shape;140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1" name="Google Shape;1431;p6"/>
          <p:cNvGrpSpPr/>
          <p:nvPr/>
        </p:nvGrpSpPr>
        <p:grpSpPr>
          <a:xfrm rot="5400000" flipH="1">
            <a:off x="-89914" y="1750445"/>
            <a:ext cx="844356" cy="506767"/>
            <a:chOff x="8365864" y="2993835"/>
            <a:chExt cx="933472" cy="547264"/>
          </a:xfrm>
        </p:grpSpPr>
        <p:sp>
          <p:nvSpPr>
            <p:cNvPr id="1432" name="Google Shape;1432;p6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6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6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6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6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6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6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39" name="Google Shape;1439;p6"/>
          <p:cNvGrpSpPr/>
          <p:nvPr/>
        </p:nvGrpSpPr>
        <p:grpSpPr>
          <a:xfrm flipH="1">
            <a:off x="-247415" y="669199"/>
            <a:ext cx="1066705" cy="789799"/>
            <a:chOff x="8118223" y="2202382"/>
            <a:chExt cx="1151949" cy="873156"/>
          </a:xfrm>
        </p:grpSpPr>
        <p:sp>
          <p:nvSpPr>
            <p:cNvPr id="1440" name="Google Shape;1440;p6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6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6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6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6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6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6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6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6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6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6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6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6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6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6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6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6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6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6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6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6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1" name="Google Shape;1461;p6"/>
          <p:cNvGrpSpPr/>
          <p:nvPr/>
        </p:nvGrpSpPr>
        <p:grpSpPr>
          <a:xfrm rot="970126" flipH="1">
            <a:off x="11218986" y="5030357"/>
            <a:ext cx="1306781" cy="1212764"/>
            <a:chOff x="-181020" y="4253777"/>
            <a:chExt cx="1117161" cy="1087511"/>
          </a:xfrm>
        </p:grpSpPr>
        <p:sp>
          <p:nvSpPr>
            <p:cNvPr id="1462" name="Google Shape;1462;p6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6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6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6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6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6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6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6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6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6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6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6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6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6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6" name="Google Shape;1476;p6"/>
          <p:cNvGrpSpPr/>
          <p:nvPr/>
        </p:nvGrpSpPr>
        <p:grpSpPr>
          <a:xfrm rot="475448" flipH="1">
            <a:off x="11198970" y="5652156"/>
            <a:ext cx="1034085" cy="1322771"/>
            <a:chOff x="-168050" y="4195214"/>
            <a:chExt cx="719519" cy="965231"/>
          </a:xfrm>
        </p:grpSpPr>
        <p:sp>
          <p:nvSpPr>
            <p:cNvPr id="1477" name="Google Shape;1477;p6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6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6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6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6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6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6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6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6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6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6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6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6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6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6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6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6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6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6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6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6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6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6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6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6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6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6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6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6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6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6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6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6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6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6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6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6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6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6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6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6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6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6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6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6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6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6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4" name="Google Shape;1524;p6"/>
          <p:cNvGrpSpPr/>
          <p:nvPr/>
        </p:nvGrpSpPr>
        <p:grpSpPr>
          <a:xfrm flipH="1">
            <a:off x="-184801" y="-209103"/>
            <a:ext cx="1034111" cy="1035928"/>
            <a:chOff x="7973149" y="-201092"/>
            <a:chExt cx="1116750" cy="1145263"/>
          </a:xfrm>
        </p:grpSpPr>
        <p:sp>
          <p:nvSpPr>
            <p:cNvPr id="1525" name="Google Shape;1525;p6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6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6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6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6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6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6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6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6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6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6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6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6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6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6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6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6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6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6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6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6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6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6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6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6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6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6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6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6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6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6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6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6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6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6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6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6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6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6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6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6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6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6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6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6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6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6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6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6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6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6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6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6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6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6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6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1" name="Google Shape;1581;p6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2" name="Google Shape;1582;p6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6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6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6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6"/>
          <p:cNvGrpSpPr/>
          <p:nvPr/>
        </p:nvGrpSpPr>
        <p:grpSpPr>
          <a:xfrm rot="-958644" flipH="1">
            <a:off x="11784522" y="4420012"/>
            <a:ext cx="488421" cy="1387941"/>
            <a:chOff x="7607455" y="4238363"/>
            <a:chExt cx="438017" cy="1186459"/>
          </a:xfrm>
        </p:grpSpPr>
        <p:sp>
          <p:nvSpPr>
            <p:cNvPr id="1587" name="Google Shape;1587;p6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6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6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6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6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2" name="Google Shape;1592;p6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6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6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6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6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6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6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6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6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6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6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6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6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6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6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6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6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6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6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8887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7"/>
          <p:cNvSpPr/>
          <p:nvPr/>
        </p:nvSpPr>
        <p:spPr>
          <a:xfrm>
            <a:off x="7005934" y="6099067"/>
            <a:ext cx="5263047" cy="821375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3" name="Google Shape;1613;p7"/>
          <p:cNvSpPr txBox="1">
            <a:spLocks noGrp="1"/>
          </p:cNvSpPr>
          <p:nvPr>
            <p:ph type="title"/>
          </p:nvPr>
        </p:nvSpPr>
        <p:spPr>
          <a:xfrm>
            <a:off x="6546168" y="2287233"/>
            <a:ext cx="3744000" cy="7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14" name="Google Shape;1614;p7"/>
          <p:cNvSpPr txBox="1">
            <a:spLocks noGrp="1"/>
          </p:cNvSpPr>
          <p:nvPr>
            <p:ph type="body" idx="1"/>
          </p:nvPr>
        </p:nvSpPr>
        <p:spPr>
          <a:xfrm>
            <a:off x="6311368" y="3014433"/>
            <a:ext cx="3978800" cy="1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5" name="Google Shape;1615;p7"/>
          <p:cNvSpPr/>
          <p:nvPr/>
        </p:nvSpPr>
        <p:spPr>
          <a:xfrm flipH="1">
            <a:off x="-269970" y="-119310"/>
            <a:ext cx="4503516" cy="70324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7"/>
          <p:cNvGrpSpPr/>
          <p:nvPr/>
        </p:nvGrpSpPr>
        <p:grpSpPr>
          <a:xfrm flipH="1">
            <a:off x="10693523" y="-225529"/>
            <a:ext cx="1432199" cy="915695"/>
            <a:chOff x="-206267" y="355694"/>
            <a:chExt cx="1406323" cy="899150"/>
          </a:xfrm>
        </p:grpSpPr>
        <p:sp>
          <p:nvSpPr>
            <p:cNvPr id="1617" name="Google Shape;1617;p7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5" name="Google Shape;1625;p7"/>
          <p:cNvGrpSpPr/>
          <p:nvPr/>
        </p:nvGrpSpPr>
        <p:grpSpPr>
          <a:xfrm>
            <a:off x="10550295" y="5162843"/>
            <a:ext cx="1718685" cy="1882509"/>
            <a:chOff x="2318158" y="4088320"/>
            <a:chExt cx="1256104" cy="1375835"/>
          </a:xfrm>
        </p:grpSpPr>
        <p:sp>
          <p:nvSpPr>
            <p:cNvPr id="1626" name="Google Shape;1626;p7"/>
            <p:cNvSpPr/>
            <p:nvPr/>
          </p:nvSpPr>
          <p:spPr>
            <a:xfrm>
              <a:off x="2820748" y="4145416"/>
              <a:ext cx="387171" cy="1065798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3064285" y="4374694"/>
              <a:ext cx="65277" cy="105990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2938682" y="4379847"/>
              <a:ext cx="102934" cy="55781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2984634" y="4243550"/>
              <a:ext cx="61982" cy="103204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2864723" y="4267424"/>
              <a:ext cx="95984" cy="57548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2886830" y="4133733"/>
              <a:ext cx="43888" cy="88135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2800768" y="4184328"/>
              <a:ext cx="81994" cy="56021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2774797" y="4088320"/>
              <a:ext cx="73995" cy="73606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2922686" y="4298787"/>
              <a:ext cx="651576" cy="1046356"/>
            </a:xfrm>
            <a:custGeom>
              <a:avLst/>
              <a:gdLst/>
              <a:ahLst/>
              <a:cxnLst/>
              <a:rect l="l" t="t" r="r" b="b"/>
              <a:pathLst>
                <a:path w="21750" h="34928" extrusionOk="0">
                  <a:moveTo>
                    <a:pt x="20882" y="1"/>
                  </a:moveTo>
                  <a:cubicBezTo>
                    <a:pt x="15445" y="2503"/>
                    <a:pt x="8940" y="5204"/>
                    <a:pt x="5338" y="10308"/>
                  </a:cubicBezTo>
                  <a:cubicBezTo>
                    <a:pt x="1535" y="15745"/>
                    <a:pt x="0" y="20749"/>
                    <a:pt x="1201" y="27387"/>
                  </a:cubicBezTo>
                  <a:cubicBezTo>
                    <a:pt x="1635" y="29789"/>
                    <a:pt x="3370" y="32824"/>
                    <a:pt x="3269" y="34892"/>
                  </a:cubicBezTo>
                  <a:lnTo>
                    <a:pt x="3603" y="34792"/>
                  </a:lnTo>
                  <a:cubicBezTo>
                    <a:pt x="3958" y="34886"/>
                    <a:pt x="4367" y="34928"/>
                    <a:pt x="4813" y="34928"/>
                  </a:cubicBezTo>
                  <a:cubicBezTo>
                    <a:pt x="7383" y="34928"/>
                    <a:pt x="11181" y="33534"/>
                    <a:pt x="12943" y="32624"/>
                  </a:cubicBezTo>
                  <a:cubicBezTo>
                    <a:pt x="15878" y="31090"/>
                    <a:pt x="18180" y="29022"/>
                    <a:pt x="19581" y="26086"/>
                  </a:cubicBezTo>
                  <a:cubicBezTo>
                    <a:pt x="21749" y="21750"/>
                    <a:pt x="21416" y="16513"/>
                    <a:pt x="21116" y="11743"/>
                  </a:cubicBezTo>
                  <a:cubicBezTo>
                    <a:pt x="20882" y="7806"/>
                    <a:pt x="20248" y="3803"/>
                    <a:pt x="208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2914239" y="4374065"/>
              <a:ext cx="577850" cy="1059986"/>
            </a:xfrm>
            <a:custGeom>
              <a:avLst/>
              <a:gdLst/>
              <a:ahLst/>
              <a:cxnLst/>
              <a:rect l="l" t="t" r="r" b="b"/>
              <a:pathLst>
                <a:path w="19289" h="35383" extrusionOk="0">
                  <a:moveTo>
                    <a:pt x="18746" y="0"/>
                  </a:moveTo>
                  <a:cubicBezTo>
                    <a:pt x="18623" y="0"/>
                    <a:pt x="18503" y="65"/>
                    <a:pt x="18429" y="223"/>
                  </a:cubicBezTo>
                  <a:cubicBezTo>
                    <a:pt x="15960" y="5260"/>
                    <a:pt x="13625" y="10397"/>
                    <a:pt x="11524" y="15601"/>
                  </a:cubicBezTo>
                  <a:cubicBezTo>
                    <a:pt x="10456" y="18236"/>
                    <a:pt x="9489" y="20871"/>
                    <a:pt x="8522" y="23506"/>
                  </a:cubicBezTo>
                  <a:cubicBezTo>
                    <a:pt x="7788" y="25608"/>
                    <a:pt x="6787" y="27609"/>
                    <a:pt x="5486" y="29377"/>
                  </a:cubicBezTo>
                  <a:cubicBezTo>
                    <a:pt x="4018" y="31379"/>
                    <a:pt x="2217" y="33113"/>
                    <a:pt x="316" y="34681"/>
                  </a:cubicBezTo>
                  <a:cubicBezTo>
                    <a:pt x="1" y="34970"/>
                    <a:pt x="306" y="35383"/>
                    <a:pt x="645" y="35383"/>
                  </a:cubicBezTo>
                  <a:cubicBezTo>
                    <a:pt x="737" y="35383"/>
                    <a:pt x="831" y="35353"/>
                    <a:pt x="916" y="35281"/>
                  </a:cubicBezTo>
                  <a:cubicBezTo>
                    <a:pt x="4285" y="32446"/>
                    <a:pt x="7087" y="29210"/>
                    <a:pt x="8789" y="25141"/>
                  </a:cubicBezTo>
                  <a:cubicBezTo>
                    <a:pt x="9856" y="22572"/>
                    <a:pt x="10690" y="19904"/>
                    <a:pt x="11724" y="17335"/>
                  </a:cubicBezTo>
                  <a:cubicBezTo>
                    <a:pt x="12758" y="14667"/>
                    <a:pt x="13892" y="11998"/>
                    <a:pt x="15060" y="9396"/>
                  </a:cubicBezTo>
                  <a:cubicBezTo>
                    <a:pt x="16361" y="6428"/>
                    <a:pt x="17728" y="3525"/>
                    <a:pt x="19129" y="623"/>
                  </a:cubicBezTo>
                  <a:cubicBezTo>
                    <a:pt x="19289" y="304"/>
                    <a:pt x="19012" y="0"/>
                    <a:pt x="18746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3304736" y="4462763"/>
              <a:ext cx="202153" cy="167133"/>
            </a:xfrm>
            <a:custGeom>
              <a:avLst/>
              <a:gdLst/>
              <a:ahLst/>
              <a:cxnLst/>
              <a:rect l="l" t="t" r="r" b="b"/>
              <a:pathLst>
                <a:path w="6748" h="5579" extrusionOk="0">
                  <a:moveTo>
                    <a:pt x="521" y="0"/>
                  </a:moveTo>
                  <a:cubicBezTo>
                    <a:pt x="261" y="0"/>
                    <a:pt x="1" y="194"/>
                    <a:pt x="122" y="498"/>
                  </a:cubicBezTo>
                  <a:cubicBezTo>
                    <a:pt x="689" y="2066"/>
                    <a:pt x="1423" y="3600"/>
                    <a:pt x="1657" y="5268"/>
                  </a:cubicBezTo>
                  <a:cubicBezTo>
                    <a:pt x="1681" y="5483"/>
                    <a:pt x="1876" y="5578"/>
                    <a:pt x="2058" y="5578"/>
                  </a:cubicBezTo>
                  <a:cubicBezTo>
                    <a:pt x="2130" y="5578"/>
                    <a:pt x="2200" y="5563"/>
                    <a:pt x="2257" y="5535"/>
                  </a:cubicBezTo>
                  <a:cubicBezTo>
                    <a:pt x="3591" y="4901"/>
                    <a:pt x="4892" y="4200"/>
                    <a:pt x="6293" y="3733"/>
                  </a:cubicBezTo>
                  <a:cubicBezTo>
                    <a:pt x="6747" y="3582"/>
                    <a:pt x="6625" y="2910"/>
                    <a:pt x="6200" y="2910"/>
                  </a:cubicBezTo>
                  <a:cubicBezTo>
                    <a:pt x="6157" y="2910"/>
                    <a:pt x="6110" y="2917"/>
                    <a:pt x="6060" y="2933"/>
                  </a:cubicBezTo>
                  <a:cubicBezTo>
                    <a:pt x="4783" y="3368"/>
                    <a:pt x="3582" y="3980"/>
                    <a:pt x="2369" y="4549"/>
                  </a:cubicBezTo>
                  <a:lnTo>
                    <a:pt x="2369" y="4549"/>
                  </a:lnTo>
                  <a:cubicBezTo>
                    <a:pt x="2072" y="3079"/>
                    <a:pt x="1431" y="1698"/>
                    <a:pt x="923" y="264"/>
                  </a:cubicBezTo>
                  <a:cubicBezTo>
                    <a:pt x="857" y="81"/>
                    <a:pt x="689" y="0"/>
                    <a:pt x="52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3227452" y="4556973"/>
              <a:ext cx="280732" cy="217192"/>
            </a:xfrm>
            <a:custGeom>
              <a:avLst/>
              <a:gdLst/>
              <a:ahLst/>
              <a:cxnLst/>
              <a:rect l="l" t="t" r="r" b="b"/>
              <a:pathLst>
                <a:path w="9371" h="7250" extrusionOk="0">
                  <a:moveTo>
                    <a:pt x="515" y="0"/>
                  </a:moveTo>
                  <a:cubicBezTo>
                    <a:pt x="262" y="0"/>
                    <a:pt x="0" y="201"/>
                    <a:pt x="100" y="522"/>
                  </a:cubicBezTo>
                  <a:cubicBezTo>
                    <a:pt x="668" y="2657"/>
                    <a:pt x="2002" y="4591"/>
                    <a:pt x="2235" y="6826"/>
                  </a:cubicBezTo>
                  <a:cubicBezTo>
                    <a:pt x="2269" y="7060"/>
                    <a:pt x="2435" y="7226"/>
                    <a:pt x="2669" y="7226"/>
                  </a:cubicBezTo>
                  <a:cubicBezTo>
                    <a:pt x="2844" y="7242"/>
                    <a:pt x="3018" y="7250"/>
                    <a:pt x="3192" y="7250"/>
                  </a:cubicBezTo>
                  <a:cubicBezTo>
                    <a:pt x="5241" y="7250"/>
                    <a:pt x="7221" y="6209"/>
                    <a:pt x="8973" y="5225"/>
                  </a:cubicBezTo>
                  <a:cubicBezTo>
                    <a:pt x="9371" y="4998"/>
                    <a:pt x="9117" y="4434"/>
                    <a:pt x="8745" y="4434"/>
                  </a:cubicBezTo>
                  <a:cubicBezTo>
                    <a:pt x="8679" y="4434"/>
                    <a:pt x="8610" y="4451"/>
                    <a:pt x="8540" y="4491"/>
                  </a:cubicBezTo>
                  <a:cubicBezTo>
                    <a:pt x="6914" y="5411"/>
                    <a:pt x="5091" y="6416"/>
                    <a:pt x="3174" y="6416"/>
                  </a:cubicBezTo>
                  <a:cubicBezTo>
                    <a:pt x="3121" y="6416"/>
                    <a:pt x="3069" y="6416"/>
                    <a:pt x="3016" y="6414"/>
                  </a:cubicBezTo>
                  <a:lnTo>
                    <a:pt x="3016" y="6414"/>
                  </a:lnTo>
                  <a:cubicBezTo>
                    <a:pt x="2680" y="4257"/>
                    <a:pt x="1466" y="2390"/>
                    <a:pt x="901" y="288"/>
                  </a:cubicBezTo>
                  <a:cubicBezTo>
                    <a:pt x="848" y="89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3129528" y="4660889"/>
              <a:ext cx="387830" cy="265723"/>
            </a:xfrm>
            <a:custGeom>
              <a:avLst/>
              <a:gdLst/>
              <a:ahLst/>
              <a:cxnLst/>
              <a:rect l="l" t="t" r="r" b="b"/>
              <a:pathLst>
                <a:path w="12946" h="8870" extrusionOk="0">
                  <a:moveTo>
                    <a:pt x="515" y="1"/>
                  </a:moveTo>
                  <a:cubicBezTo>
                    <a:pt x="262" y="1"/>
                    <a:pt x="0" y="201"/>
                    <a:pt x="100" y="522"/>
                  </a:cubicBezTo>
                  <a:cubicBezTo>
                    <a:pt x="901" y="3324"/>
                    <a:pt x="2135" y="6026"/>
                    <a:pt x="3403" y="8661"/>
                  </a:cubicBezTo>
                  <a:cubicBezTo>
                    <a:pt x="3458" y="8800"/>
                    <a:pt x="3630" y="8869"/>
                    <a:pt x="3782" y="8869"/>
                  </a:cubicBezTo>
                  <a:cubicBezTo>
                    <a:pt x="3812" y="8869"/>
                    <a:pt x="3842" y="8867"/>
                    <a:pt x="3870" y="8861"/>
                  </a:cubicBezTo>
                  <a:cubicBezTo>
                    <a:pt x="6739" y="8094"/>
                    <a:pt x="9541" y="7127"/>
                    <a:pt x="12443" y="6559"/>
                  </a:cubicBezTo>
                  <a:cubicBezTo>
                    <a:pt x="12945" y="6465"/>
                    <a:pt x="12797" y="5750"/>
                    <a:pt x="12333" y="5750"/>
                  </a:cubicBezTo>
                  <a:cubicBezTo>
                    <a:pt x="12304" y="5750"/>
                    <a:pt x="12274" y="5753"/>
                    <a:pt x="12242" y="5759"/>
                  </a:cubicBezTo>
                  <a:cubicBezTo>
                    <a:pt x="9420" y="6304"/>
                    <a:pt x="6720" y="7220"/>
                    <a:pt x="3966" y="7971"/>
                  </a:cubicBezTo>
                  <a:lnTo>
                    <a:pt x="3966" y="7971"/>
                  </a:lnTo>
                  <a:cubicBezTo>
                    <a:pt x="2781" y="5466"/>
                    <a:pt x="1640" y="2954"/>
                    <a:pt x="901" y="288"/>
                  </a:cubicBezTo>
                  <a:cubicBezTo>
                    <a:pt x="848" y="89"/>
                    <a:pt x="683" y="1"/>
                    <a:pt x="51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3050985" y="4859733"/>
              <a:ext cx="447385" cy="249276"/>
            </a:xfrm>
            <a:custGeom>
              <a:avLst/>
              <a:gdLst/>
              <a:ahLst/>
              <a:cxnLst/>
              <a:rect l="l" t="t" r="r" b="b"/>
              <a:pathLst>
                <a:path w="14934" h="8321" extrusionOk="0">
                  <a:moveTo>
                    <a:pt x="511" y="1"/>
                  </a:moveTo>
                  <a:cubicBezTo>
                    <a:pt x="254" y="1"/>
                    <a:pt x="0" y="201"/>
                    <a:pt x="121" y="522"/>
                  </a:cubicBezTo>
                  <a:cubicBezTo>
                    <a:pt x="1021" y="3157"/>
                    <a:pt x="2689" y="5425"/>
                    <a:pt x="3690" y="8027"/>
                  </a:cubicBezTo>
                  <a:cubicBezTo>
                    <a:pt x="3771" y="8163"/>
                    <a:pt x="3919" y="8321"/>
                    <a:pt x="4097" y="8321"/>
                  </a:cubicBezTo>
                  <a:cubicBezTo>
                    <a:pt x="4138" y="8321"/>
                    <a:pt x="4180" y="8313"/>
                    <a:pt x="4224" y="8294"/>
                  </a:cubicBezTo>
                  <a:cubicBezTo>
                    <a:pt x="7626" y="6960"/>
                    <a:pt x="10795" y="4958"/>
                    <a:pt x="14431" y="4291"/>
                  </a:cubicBezTo>
                  <a:cubicBezTo>
                    <a:pt x="14933" y="4197"/>
                    <a:pt x="14756" y="3482"/>
                    <a:pt x="14288" y="3482"/>
                  </a:cubicBezTo>
                  <a:cubicBezTo>
                    <a:pt x="14259" y="3482"/>
                    <a:pt x="14229" y="3485"/>
                    <a:pt x="14197" y="3491"/>
                  </a:cubicBezTo>
                  <a:cubicBezTo>
                    <a:pt x="10680" y="4136"/>
                    <a:pt x="7599" y="6030"/>
                    <a:pt x="4322" y="7361"/>
                  </a:cubicBezTo>
                  <a:lnTo>
                    <a:pt x="4322" y="7361"/>
                  </a:lnTo>
                  <a:cubicBezTo>
                    <a:pt x="3336" y="4938"/>
                    <a:pt x="1772" y="2777"/>
                    <a:pt x="921" y="288"/>
                  </a:cubicBezTo>
                  <a:cubicBezTo>
                    <a:pt x="855" y="89"/>
                    <a:pt x="682" y="1"/>
                    <a:pt x="51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3031125" y="5077958"/>
              <a:ext cx="279653" cy="177648"/>
            </a:xfrm>
            <a:custGeom>
              <a:avLst/>
              <a:gdLst/>
              <a:ahLst/>
              <a:cxnLst/>
              <a:rect l="l" t="t" r="r" b="b"/>
              <a:pathLst>
                <a:path w="9335" h="5930" extrusionOk="0">
                  <a:moveTo>
                    <a:pt x="561" y="0"/>
                  </a:moveTo>
                  <a:cubicBezTo>
                    <a:pt x="287" y="0"/>
                    <a:pt x="0" y="289"/>
                    <a:pt x="183" y="609"/>
                  </a:cubicBezTo>
                  <a:cubicBezTo>
                    <a:pt x="984" y="2177"/>
                    <a:pt x="1317" y="3978"/>
                    <a:pt x="1851" y="5612"/>
                  </a:cubicBezTo>
                  <a:cubicBezTo>
                    <a:pt x="1906" y="5805"/>
                    <a:pt x="2075" y="5930"/>
                    <a:pt x="2264" y="5930"/>
                  </a:cubicBezTo>
                  <a:cubicBezTo>
                    <a:pt x="2303" y="5930"/>
                    <a:pt x="2344" y="5924"/>
                    <a:pt x="2385" y="5913"/>
                  </a:cubicBezTo>
                  <a:cubicBezTo>
                    <a:pt x="4653" y="5145"/>
                    <a:pt x="6688" y="3878"/>
                    <a:pt x="8889" y="2977"/>
                  </a:cubicBezTo>
                  <a:cubicBezTo>
                    <a:pt x="9335" y="2799"/>
                    <a:pt x="9225" y="2145"/>
                    <a:pt x="8842" y="2145"/>
                  </a:cubicBezTo>
                  <a:cubicBezTo>
                    <a:pt x="8795" y="2145"/>
                    <a:pt x="8744" y="2155"/>
                    <a:pt x="8689" y="2177"/>
                  </a:cubicBezTo>
                  <a:cubicBezTo>
                    <a:pt x="6583" y="3026"/>
                    <a:pt x="4654" y="4201"/>
                    <a:pt x="2540" y="4975"/>
                  </a:cubicBezTo>
                  <a:lnTo>
                    <a:pt x="2540" y="4975"/>
                  </a:lnTo>
                  <a:cubicBezTo>
                    <a:pt x="2025" y="3368"/>
                    <a:pt x="1679" y="1676"/>
                    <a:pt x="884" y="209"/>
                  </a:cubicBezTo>
                  <a:cubicBezTo>
                    <a:pt x="810" y="61"/>
                    <a:pt x="687" y="0"/>
                    <a:pt x="56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3079562" y="4761449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0"/>
                  </a:moveTo>
                  <a:cubicBezTo>
                    <a:pt x="1" y="0"/>
                    <a:pt x="1" y="834"/>
                    <a:pt x="534" y="834"/>
                  </a:cubicBezTo>
                  <a:cubicBezTo>
                    <a:pt x="1068" y="834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3044604" y="4794400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0" y="1"/>
                  </a:moveTo>
                  <a:cubicBezTo>
                    <a:pt x="0" y="1"/>
                    <a:pt x="0" y="835"/>
                    <a:pt x="500" y="835"/>
                  </a:cubicBezTo>
                  <a:cubicBezTo>
                    <a:pt x="1034" y="835"/>
                    <a:pt x="1034" y="1"/>
                    <a:pt x="500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3030615" y="473544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3412306" y="491131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35" y="835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3373334" y="494130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3262410" y="5198109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3220442" y="52310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01" y="0"/>
                  </a:moveTo>
                  <a:cubicBezTo>
                    <a:pt x="1" y="0"/>
                    <a:pt x="1" y="801"/>
                    <a:pt x="501" y="801"/>
                  </a:cubicBezTo>
                  <a:cubicBezTo>
                    <a:pt x="1035" y="801"/>
                    <a:pt x="1035" y="0"/>
                    <a:pt x="501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3213463" y="4713490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3190487" y="4654508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1"/>
                  </a:moveTo>
                  <a:cubicBezTo>
                    <a:pt x="0" y="1"/>
                    <a:pt x="0" y="802"/>
                    <a:pt x="534" y="802"/>
                  </a:cubicBezTo>
                  <a:cubicBezTo>
                    <a:pt x="1068" y="802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3474254" y="4608556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1"/>
                  </a:moveTo>
                  <a:cubicBezTo>
                    <a:pt x="1" y="1"/>
                    <a:pt x="1" y="834"/>
                    <a:pt x="534" y="834"/>
                  </a:cubicBezTo>
                  <a:cubicBezTo>
                    <a:pt x="1035" y="834"/>
                    <a:pt x="1035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3425307" y="4644533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34" y="0"/>
                  </a:moveTo>
                  <a:cubicBezTo>
                    <a:pt x="0" y="0"/>
                    <a:pt x="0" y="834"/>
                    <a:pt x="534" y="834"/>
                  </a:cubicBezTo>
                  <a:cubicBezTo>
                    <a:pt x="1034" y="834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3366355" y="4432688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7" y="835"/>
                    <a:pt x="1067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3399305" y="4380745"/>
              <a:ext cx="31006" cy="24985"/>
            </a:xfrm>
            <a:custGeom>
              <a:avLst/>
              <a:gdLst/>
              <a:ahLst/>
              <a:cxnLst/>
              <a:rect l="l" t="t" r="r" b="b"/>
              <a:pathLst>
                <a:path w="1035" h="834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35" y="834"/>
                    <a:pt x="1035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2318158" y="4324070"/>
              <a:ext cx="815743" cy="1023678"/>
            </a:xfrm>
            <a:custGeom>
              <a:avLst/>
              <a:gdLst/>
              <a:ahLst/>
              <a:cxnLst/>
              <a:rect l="l" t="t" r="r" b="b"/>
              <a:pathLst>
                <a:path w="27230" h="34171" extrusionOk="0">
                  <a:moveTo>
                    <a:pt x="3505" y="0"/>
                  </a:moveTo>
                  <a:cubicBezTo>
                    <a:pt x="783" y="0"/>
                    <a:pt x="671" y="2298"/>
                    <a:pt x="334" y="4961"/>
                  </a:cubicBezTo>
                  <a:cubicBezTo>
                    <a:pt x="100" y="7196"/>
                    <a:pt x="0" y="9498"/>
                    <a:pt x="100" y="11833"/>
                  </a:cubicBezTo>
                  <a:cubicBezTo>
                    <a:pt x="234" y="15102"/>
                    <a:pt x="2569" y="14168"/>
                    <a:pt x="5137" y="14868"/>
                  </a:cubicBezTo>
                  <a:cubicBezTo>
                    <a:pt x="9674" y="16169"/>
                    <a:pt x="3603" y="16402"/>
                    <a:pt x="1968" y="16636"/>
                  </a:cubicBezTo>
                  <a:cubicBezTo>
                    <a:pt x="100" y="16869"/>
                    <a:pt x="234" y="17103"/>
                    <a:pt x="334" y="18938"/>
                  </a:cubicBezTo>
                  <a:cubicBezTo>
                    <a:pt x="467" y="20472"/>
                    <a:pt x="467" y="21740"/>
                    <a:pt x="801" y="23141"/>
                  </a:cubicBezTo>
                  <a:cubicBezTo>
                    <a:pt x="1270" y="25416"/>
                    <a:pt x="2260" y="26170"/>
                    <a:pt x="3774" y="26170"/>
                  </a:cubicBezTo>
                  <a:cubicBezTo>
                    <a:pt x="4523" y="26170"/>
                    <a:pt x="5400" y="25985"/>
                    <a:pt x="6405" y="25709"/>
                  </a:cubicBezTo>
                  <a:cubicBezTo>
                    <a:pt x="6897" y="25545"/>
                    <a:pt x="8080" y="25036"/>
                    <a:pt x="8983" y="25036"/>
                  </a:cubicBezTo>
                  <a:cubicBezTo>
                    <a:pt x="9366" y="25036"/>
                    <a:pt x="9699" y="25127"/>
                    <a:pt x="9907" y="25376"/>
                  </a:cubicBezTo>
                  <a:cubicBezTo>
                    <a:pt x="11308" y="26743"/>
                    <a:pt x="8140" y="27444"/>
                    <a:pt x="7339" y="27811"/>
                  </a:cubicBezTo>
                  <a:cubicBezTo>
                    <a:pt x="5704" y="28378"/>
                    <a:pt x="3269" y="28978"/>
                    <a:pt x="5471" y="30713"/>
                  </a:cubicBezTo>
                  <a:cubicBezTo>
                    <a:pt x="6772" y="31547"/>
                    <a:pt x="8740" y="31647"/>
                    <a:pt x="10141" y="32014"/>
                  </a:cubicBezTo>
                  <a:cubicBezTo>
                    <a:pt x="12637" y="32669"/>
                    <a:pt x="17206" y="34171"/>
                    <a:pt x="19970" y="34171"/>
                  </a:cubicBezTo>
                  <a:cubicBezTo>
                    <a:pt x="20161" y="34171"/>
                    <a:pt x="20343" y="34164"/>
                    <a:pt x="20515" y="34148"/>
                  </a:cubicBezTo>
                  <a:cubicBezTo>
                    <a:pt x="22750" y="30212"/>
                    <a:pt x="23651" y="25709"/>
                    <a:pt x="25185" y="21506"/>
                  </a:cubicBezTo>
                  <a:cubicBezTo>
                    <a:pt x="25615" y="20340"/>
                    <a:pt x="27229" y="16408"/>
                    <a:pt x="25746" y="16408"/>
                  </a:cubicBezTo>
                  <a:cubicBezTo>
                    <a:pt x="25617" y="16408"/>
                    <a:pt x="25464" y="16438"/>
                    <a:pt x="25285" y="16503"/>
                  </a:cubicBezTo>
                  <a:cubicBezTo>
                    <a:pt x="23551" y="17203"/>
                    <a:pt x="22950" y="19772"/>
                    <a:pt x="20849" y="20339"/>
                  </a:cubicBezTo>
                  <a:cubicBezTo>
                    <a:pt x="19815" y="17803"/>
                    <a:pt x="24251" y="15702"/>
                    <a:pt x="23784" y="13133"/>
                  </a:cubicBezTo>
                  <a:cubicBezTo>
                    <a:pt x="23551" y="11366"/>
                    <a:pt x="19815" y="5895"/>
                    <a:pt x="17947" y="5661"/>
                  </a:cubicBezTo>
                  <a:cubicBezTo>
                    <a:pt x="17934" y="5661"/>
                    <a:pt x="17921" y="5660"/>
                    <a:pt x="17908" y="5660"/>
                  </a:cubicBezTo>
                  <a:cubicBezTo>
                    <a:pt x="16432" y="5660"/>
                    <a:pt x="14690" y="10734"/>
                    <a:pt x="13243" y="10734"/>
                  </a:cubicBezTo>
                  <a:cubicBezTo>
                    <a:pt x="13095" y="10734"/>
                    <a:pt x="12950" y="10681"/>
                    <a:pt x="12810" y="10565"/>
                  </a:cubicBezTo>
                  <a:cubicBezTo>
                    <a:pt x="11175" y="9264"/>
                    <a:pt x="14678" y="5094"/>
                    <a:pt x="14110" y="3560"/>
                  </a:cubicBezTo>
                  <a:cubicBezTo>
                    <a:pt x="13277" y="1358"/>
                    <a:pt x="6405" y="424"/>
                    <a:pt x="4303" y="57"/>
                  </a:cubicBezTo>
                  <a:cubicBezTo>
                    <a:pt x="4015" y="19"/>
                    <a:pt x="3749" y="0"/>
                    <a:pt x="3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2392866" y="4415554"/>
              <a:ext cx="574675" cy="1048602"/>
            </a:xfrm>
            <a:custGeom>
              <a:avLst/>
              <a:gdLst/>
              <a:ahLst/>
              <a:cxnLst/>
              <a:rect l="l" t="t" r="r" b="b"/>
              <a:pathLst>
                <a:path w="19183" h="35003" extrusionOk="0">
                  <a:moveTo>
                    <a:pt x="440" y="1"/>
                  </a:moveTo>
                  <a:cubicBezTo>
                    <a:pt x="225" y="1"/>
                    <a:pt x="0" y="237"/>
                    <a:pt x="142" y="473"/>
                  </a:cubicBezTo>
                  <a:cubicBezTo>
                    <a:pt x="5479" y="9179"/>
                    <a:pt x="10249" y="18185"/>
                    <a:pt x="15152" y="27125"/>
                  </a:cubicBezTo>
                  <a:cubicBezTo>
                    <a:pt x="16453" y="29560"/>
                    <a:pt x="17888" y="32062"/>
                    <a:pt x="18521" y="34797"/>
                  </a:cubicBezTo>
                  <a:cubicBezTo>
                    <a:pt x="18561" y="34941"/>
                    <a:pt x="18677" y="35003"/>
                    <a:pt x="18797" y="35003"/>
                  </a:cubicBezTo>
                  <a:cubicBezTo>
                    <a:pt x="18984" y="35003"/>
                    <a:pt x="19183" y="34854"/>
                    <a:pt x="19122" y="34630"/>
                  </a:cubicBezTo>
                  <a:cubicBezTo>
                    <a:pt x="18588" y="32262"/>
                    <a:pt x="17454" y="30060"/>
                    <a:pt x="16320" y="27959"/>
                  </a:cubicBezTo>
                  <a:cubicBezTo>
                    <a:pt x="15086" y="25724"/>
                    <a:pt x="13851" y="23456"/>
                    <a:pt x="12617" y="21221"/>
                  </a:cubicBezTo>
                  <a:cubicBezTo>
                    <a:pt x="10149" y="16684"/>
                    <a:pt x="7680" y="12148"/>
                    <a:pt x="5112" y="7678"/>
                  </a:cubicBezTo>
                  <a:cubicBezTo>
                    <a:pt x="3677" y="5143"/>
                    <a:pt x="2210" y="2641"/>
                    <a:pt x="675" y="139"/>
                  </a:cubicBezTo>
                  <a:cubicBezTo>
                    <a:pt x="617" y="41"/>
                    <a:pt x="529" y="1"/>
                    <a:pt x="44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2751551" y="5149132"/>
              <a:ext cx="166174" cy="158565"/>
            </a:xfrm>
            <a:custGeom>
              <a:avLst/>
              <a:gdLst/>
              <a:ahLst/>
              <a:cxnLst/>
              <a:rect l="l" t="t" r="r" b="b"/>
              <a:pathLst>
                <a:path w="5547" h="5293" extrusionOk="0">
                  <a:moveTo>
                    <a:pt x="5251" y="1"/>
                  </a:moveTo>
                  <a:cubicBezTo>
                    <a:pt x="5096" y="1"/>
                    <a:pt x="4930" y="101"/>
                    <a:pt x="4913" y="301"/>
                  </a:cubicBezTo>
                  <a:cubicBezTo>
                    <a:pt x="4779" y="1569"/>
                    <a:pt x="4980" y="2936"/>
                    <a:pt x="4446" y="4137"/>
                  </a:cubicBezTo>
                  <a:cubicBezTo>
                    <a:pt x="4379" y="4304"/>
                    <a:pt x="4279" y="4504"/>
                    <a:pt x="4179" y="4604"/>
                  </a:cubicBezTo>
                  <a:cubicBezTo>
                    <a:pt x="4179" y="4637"/>
                    <a:pt x="4146" y="4637"/>
                    <a:pt x="4179" y="4637"/>
                  </a:cubicBezTo>
                  <a:cubicBezTo>
                    <a:pt x="4157" y="4649"/>
                    <a:pt x="4146" y="4652"/>
                    <a:pt x="4141" y="4652"/>
                  </a:cubicBezTo>
                  <a:cubicBezTo>
                    <a:pt x="4131" y="4652"/>
                    <a:pt x="4146" y="4637"/>
                    <a:pt x="4146" y="4637"/>
                  </a:cubicBezTo>
                  <a:lnTo>
                    <a:pt x="4146" y="4637"/>
                  </a:lnTo>
                  <a:cubicBezTo>
                    <a:pt x="4123" y="4649"/>
                    <a:pt x="4116" y="4652"/>
                    <a:pt x="4115" y="4652"/>
                  </a:cubicBezTo>
                  <a:cubicBezTo>
                    <a:pt x="4112" y="4652"/>
                    <a:pt x="4135" y="4637"/>
                    <a:pt x="4112" y="4637"/>
                  </a:cubicBezTo>
                  <a:cubicBezTo>
                    <a:pt x="4095" y="4637"/>
                    <a:pt x="4089" y="4640"/>
                    <a:pt x="4088" y="4642"/>
                  </a:cubicBezTo>
                  <a:lnTo>
                    <a:pt x="4088" y="4642"/>
                  </a:lnTo>
                  <a:cubicBezTo>
                    <a:pt x="4086" y="4641"/>
                    <a:pt x="4083" y="4639"/>
                    <a:pt x="4079" y="4637"/>
                  </a:cubicBezTo>
                  <a:cubicBezTo>
                    <a:pt x="3712" y="4537"/>
                    <a:pt x="3312" y="4204"/>
                    <a:pt x="2945" y="4004"/>
                  </a:cubicBezTo>
                  <a:cubicBezTo>
                    <a:pt x="2545" y="3803"/>
                    <a:pt x="2144" y="3637"/>
                    <a:pt x="1744" y="3437"/>
                  </a:cubicBezTo>
                  <a:cubicBezTo>
                    <a:pt x="1377" y="3203"/>
                    <a:pt x="977" y="2970"/>
                    <a:pt x="610" y="2736"/>
                  </a:cubicBezTo>
                  <a:cubicBezTo>
                    <a:pt x="546" y="2696"/>
                    <a:pt x="485" y="2678"/>
                    <a:pt x="428" y="2678"/>
                  </a:cubicBezTo>
                  <a:cubicBezTo>
                    <a:pt x="158" y="2678"/>
                    <a:pt x="0" y="3077"/>
                    <a:pt x="276" y="3270"/>
                  </a:cubicBezTo>
                  <a:cubicBezTo>
                    <a:pt x="1010" y="3737"/>
                    <a:pt x="1777" y="4137"/>
                    <a:pt x="2578" y="4537"/>
                  </a:cubicBezTo>
                  <a:cubicBezTo>
                    <a:pt x="3012" y="4737"/>
                    <a:pt x="3412" y="5138"/>
                    <a:pt x="3912" y="5271"/>
                  </a:cubicBezTo>
                  <a:cubicBezTo>
                    <a:pt x="3975" y="5286"/>
                    <a:pt x="4034" y="5292"/>
                    <a:pt x="4091" y="5292"/>
                  </a:cubicBezTo>
                  <a:cubicBezTo>
                    <a:pt x="4430" y="5292"/>
                    <a:pt x="4675" y="5052"/>
                    <a:pt x="4846" y="4737"/>
                  </a:cubicBezTo>
                  <a:cubicBezTo>
                    <a:pt x="5180" y="4137"/>
                    <a:pt x="5313" y="3503"/>
                    <a:pt x="5380" y="2803"/>
                  </a:cubicBezTo>
                  <a:cubicBezTo>
                    <a:pt x="5480" y="1969"/>
                    <a:pt x="5447" y="1135"/>
                    <a:pt x="5513" y="301"/>
                  </a:cubicBezTo>
                  <a:cubicBezTo>
                    <a:pt x="5547" y="101"/>
                    <a:pt x="5405" y="1"/>
                    <a:pt x="525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2622654" y="4908320"/>
              <a:ext cx="229145" cy="228066"/>
            </a:xfrm>
            <a:custGeom>
              <a:avLst/>
              <a:gdLst/>
              <a:ahLst/>
              <a:cxnLst/>
              <a:rect l="l" t="t" r="r" b="b"/>
              <a:pathLst>
                <a:path w="7649" h="7613" extrusionOk="0">
                  <a:moveTo>
                    <a:pt x="7352" y="1"/>
                  </a:moveTo>
                  <a:cubicBezTo>
                    <a:pt x="7198" y="1"/>
                    <a:pt x="7031" y="101"/>
                    <a:pt x="7014" y="301"/>
                  </a:cubicBezTo>
                  <a:cubicBezTo>
                    <a:pt x="6759" y="2532"/>
                    <a:pt x="6352" y="4703"/>
                    <a:pt x="5909" y="6900"/>
                  </a:cubicBezTo>
                  <a:lnTo>
                    <a:pt x="5909" y="6900"/>
                  </a:lnTo>
                  <a:cubicBezTo>
                    <a:pt x="4040" y="6238"/>
                    <a:pt x="2158" y="5306"/>
                    <a:pt x="576" y="4104"/>
                  </a:cubicBezTo>
                  <a:cubicBezTo>
                    <a:pt x="524" y="4063"/>
                    <a:pt x="472" y="4046"/>
                    <a:pt x="421" y="4046"/>
                  </a:cubicBezTo>
                  <a:cubicBezTo>
                    <a:pt x="181" y="4046"/>
                    <a:pt x="0" y="4444"/>
                    <a:pt x="276" y="4637"/>
                  </a:cubicBezTo>
                  <a:cubicBezTo>
                    <a:pt x="1977" y="5938"/>
                    <a:pt x="4046" y="6906"/>
                    <a:pt x="6047" y="7606"/>
                  </a:cubicBezTo>
                  <a:cubicBezTo>
                    <a:pt x="6069" y="7610"/>
                    <a:pt x="6091" y="7613"/>
                    <a:pt x="6113" y="7613"/>
                  </a:cubicBezTo>
                  <a:cubicBezTo>
                    <a:pt x="6263" y="7613"/>
                    <a:pt x="6418" y="7518"/>
                    <a:pt x="6447" y="7373"/>
                  </a:cubicBezTo>
                  <a:cubicBezTo>
                    <a:pt x="6948" y="5038"/>
                    <a:pt x="7381" y="2669"/>
                    <a:pt x="7615" y="301"/>
                  </a:cubicBezTo>
                  <a:cubicBezTo>
                    <a:pt x="7648" y="101"/>
                    <a:pt x="7506" y="1"/>
                    <a:pt x="7352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2527695" y="4691503"/>
              <a:ext cx="257155" cy="325788"/>
            </a:xfrm>
            <a:custGeom>
              <a:avLst/>
              <a:gdLst/>
              <a:ahLst/>
              <a:cxnLst/>
              <a:rect l="l" t="t" r="r" b="b"/>
              <a:pathLst>
                <a:path w="8584" h="10875" extrusionOk="0">
                  <a:moveTo>
                    <a:pt x="8279" y="0"/>
                  </a:moveTo>
                  <a:cubicBezTo>
                    <a:pt x="8125" y="0"/>
                    <a:pt x="7966" y="100"/>
                    <a:pt x="7949" y="300"/>
                  </a:cubicBezTo>
                  <a:cubicBezTo>
                    <a:pt x="7822" y="3576"/>
                    <a:pt x="6907" y="6790"/>
                    <a:pt x="6908" y="10089"/>
                  </a:cubicBezTo>
                  <a:lnTo>
                    <a:pt x="6908" y="10089"/>
                  </a:lnTo>
                  <a:cubicBezTo>
                    <a:pt x="4786" y="9126"/>
                    <a:pt x="2597" y="8349"/>
                    <a:pt x="611" y="7139"/>
                  </a:cubicBezTo>
                  <a:cubicBezTo>
                    <a:pt x="560" y="7108"/>
                    <a:pt x="508" y="7094"/>
                    <a:pt x="460" y="7094"/>
                  </a:cubicBezTo>
                  <a:cubicBezTo>
                    <a:pt x="191" y="7094"/>
                    <a:pt x="0" y="7503"/>
                    <a:pt x="311" y="7672"/>
                  </a:cubicBezTo>
                  <a:cubicBezTo>
                    <a:pt x="2445" y="8973"/>
                    <a:pt x="4814" y="9774"/>
                    <a:pt x="7049" y="10841"/>
                  </a:cubicBezTo>
                  <a:cubicBezTo>
                    <a:pt x="7095" y="10864"/>
                    <a:pt x="7146" y="10875"/>
                    <a:pt x="7197" y="10875"/>
                  </a:cubicBezTo>
                  <a:cubicBezTo>
                    <a:pt x="7369" y="10875"/>
                    <a:pt x="7541" y="10754"/>
                    <a:pt x="7516" y="10574"/>
                  </a:cubicBezTo>
                  <a:cubicBezTo>
                    <a:pt x="7449" y="7105"/>
                    <a:pt x="8450" y="3736"/>
                    <a:pt x="8583" y="300"/>
                  </a:cubicBezTo>
                  <a:cubicBezTo>
                    <a:pt x="8583" y="100"/>
                    <a:pt x="8433" y="0"/>
                    <a:pt x="827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2544440" y="4684493"/>
              <a:ext cx="132472" cy="171836"/>
            </a:xfrm>
            <a:custGeom>
              <a:avLst/>
              <a:gdLst/>
              <a:ahLst/>
              <a:cxnLst/>
              <a:rect l="l" t="t" r="r" b="b"/>
              <a:pathLst>
                <a:path w="4422" h="5736" extrusionOk="0">
                  <a:moveTo>
                    <a:pt x="4105" y="1"/>
                  </a:moveTo>
                  <a:cubicBezTo>
                    <a:pt x="3946" y="1"/>
                    <a:pt x="3788" y="101"/>
                    <a:pt x="3788" y="301"/>
                  </a:cubicBezTo>
                  <a:cubicBezTo>
                    <a:pt x="3788" y="1876"/>
                    <a:pt x="3588" y="3423"/>
                    <a:pt x="3373" y="4967"/>
                  </a:cubicBezTo>
                  <a:lnTo>
                    <a:pt x="3373" y="4967"/>
                  </a:lnTo>
                  <a:cubicBezTo>
                    <a:pt x="2458" y="4500"/>
                    <a:pt x="1580" y="3943"/>
                    <a:pt x="652" y="3537"/>
                  </a:cubicBezTo>
                  <a:cubicBezTo>
                    <a:pt x="604" y="3514"/>
                    <a:pt x="556" y="3505"/>
                    <a:pt x="510" y="3505"/>
                  </a:cubicBezTo>
                  <a:cubicBezTo>
                    <a:pt x="209" y="3505"/>
                    <a:pt x="0" y="3926"/>
                    <a:pt x="319" y="4070"/>
                  </a:cubicBezTo>
                  <a:cubicBezTo>
                    <a:pt x="1386" y="4571"/>
                    <a:pt x="2387" y="5238"/>
                    <a:pt x="3454" y="5705"/>
                  </a:cubicBezTo>
                  <a:cubicBezTo>
                    <a:pt x="3503" y="5724"/>
                    <a:pt x="3560" y="5735"/>
                    <a:pt x="3617" y="5735"/>
                  </a:cubicBezTo>
                  <a:cubicBezTo>
                    <a:pt x="3757" y="5735"/>
                    <a:pt x="3898" y="5670"/>
                    <a:pt x="3921" y="5505"/>
                  </a:cubicBezTo>
                  <a:cubicBezTo>
                    <a:pt x="4188" y="3803"/>
                    <a:pt x="4388" y="2069"/>
                    <a:pt x="4422" y="301"/>
                  </a:cubicBezTo>
                  <a:cubicBezTo>
                    <a:pt x="4422" y="101"/>
                    <a:pt x="4263" y="1"/>
                    <a:pt x="410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2414165" y="4499638"/>
              <a:ext cx="169829" cy="203411"/>
            </a:xfrm>
            <a:custGeom>
              <a:avLst/>
              <a:gdLst/>
              <a:ahLst/>
              <a:cxnLst/>
              <a:rect l="l" t="t" r="r" b="b"/>
              <a:pathLst>
                <a:path w="5669" h="6790" extrusionOk="0">
                  <a:moveTo>
                    <a:pt x="5160" y="1"/>
                  </a:moveTo>
                  <a:cubicBezTo>
                    <a:pt x="5001" y="1"/>
                    <a:pt x="4851" y="101"/>
                    <a:pt x="4868" y="301"/>
                  </a:cubicBezTo>
                  <a:cubicBezTo>
                    <a:pt x="4993" y="2184"/>
                    <a:pt x="5030" y="4186"/>
                    <a:pt x="4617" y="6055"/>
                  </a:cubicBezTo>
                  <a:lnTo>
                    <a:pt x="4617" y="6055"/>
                  </a:lnTo>
                  <a:cubicBezTo>
                    <a:pt x="3266" y="5514"/>
                    <a:pt x="1838" y="5098"/>
                    <a:pt x="498" y="4537"/>
                  </a:cubicBezTo>
                  <a:cubicBezTo>
                    <a:pt x="462" y="4524"/>
                    <a:pt x="427" y="4518"/>
                    <a:pt x="395" y="4518"/>
                  </a:cubicBezTo>
                  <a:cubicBezTo>
                    <a:pt x="103" y="4518"/>
                    <a:pt x="1" y="5017"/>
                    <a:pt x="331" y="5138"/>
                  </a:cubicBezTo>
                  <a:cubicBezTo>
                    <a:pt x="1766" y="5738"/>
                    <a:pt x="3300" y="6172"/>
                    <a:pt x="4734" y="6772"/>
                  </a:cubicBezTo>
                  <a:cubicBezTo>
                    <a:pt x="4765" y="6784"/>
                    <a:pt x="4797" y="6790"/>
                    <a:pt x="4828" y="6790"/>
                  </a:cubicBezTo>
                  <a:cubicBezTo>
                    <a:pt x="4969" y="6790"/>
                    <a:pt x="5107" y="6681"/>
                    <a:pt x="5135" y="6572"/>
                  </a:cubicBezTo>
                  <a:cubicBezTo>
                    <a:pt x="5668" y="4537"/>
                    <a:pt x="5635" y="2369"/>
                    <a:pt x="5502" y="301"/>
                  </a:cubicBezTo>
                  <a:cubicBezTo>
                    <a:pt x="5485" y="101"/>
                    <a:pt x="5318" y="1"/>
                    <a:pt x="51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2387774" y="4436702"/>
              <a:ext cx="121268" cy="140920"/>
            </a:xfrm>
            <a:custGeom>
              <a:avLst/>
              <a:gdLst/>
              <a:ahLst/>
              <a:cxnLst/>
              <a:rect l="l" t="t" r="r" b="b"/>
              <a:pathLst>
                <a:path w="4048" h="4704" extrusionOk="0">
                  <a:moveTo>
                    <a:pt x="3731" y="0"/>
                  </a:moveTo>
                  <a:cubicBezTo>
                    <a:pt x="3572" y="0"/>
                    <a:pt x="3414" y="100"/>
                    <a:pt x="3414" y="300"/>
                  </a:cubicBezTo>
                  <a:cubicBezTo>
                    <a:pt x="3414" y="1554"/>
                    <a:pt x="3443" y="2807"/>
                    <a:pt x="3253" y="4061"/>
                  </a:cubicBezTo>
                  <a:lnTo>
                    <a:pt x="3253" y="4061"/>
                  </a:lnTo>
                  <a:cubicBezTo>
                    <a:pt x="2335" y="4000"/>
                    <a:pt x="1404" y="3626"/>
                    <a:pt x="612" y="3169"/>
                  </a:cubicBezTo>
                  <a:cubicBezTo>
                    <a:pt x="561" y="3138"/>
                    <a:pt x="510" y="3125"/>
                    <a:pt x="461" y="3125"/>
                  </a:cubicBezTo>
                  <a:cubicBezTo>
                    <a:pt x="193" y="3125"/>
                    <a:pt x="1" y="3538"/>
                    <a:pt x="312" y="3736"/>
                  </a:cubicBezTo>
                  <a:cubicBezTo>
                    <a:pt x="1246" y="4270"/>
                    <a:pt x="2380" y="4670"/>
                    <a:pt x="3514" y="4703"/>
                  </a:cubicBezTo>
                  <a:cubicBezTo>
                    <a:pt x="3614" y="4703"/>
                    <a:pt x="3781" y="4603"/>
                    <a:pt x="3814" y="4470"/>
                  </a:cubicBezTo>
                  <a:cubicBezTo>
                    <a:pt x="4048" y="3102"/>
                    <a:pt x="4048" y="1701"/>
                    <a:pt x="4048" y="300"/>
                  </a:cubicBezTo>
                  <a:cubicBezTo>
                    <a:pt x="4048" y="100"/>
                    <a:pt x="3889" y="0"/>
                    <a:pt x="373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2915677" y="4698483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2880719" y="4656515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2866730" y="4715467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2392088" y="496328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2402093" y="490733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2458049" y="494929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8"/>
                    <a:pt x="567" y="868"/>
                  </a:cubicBezTo>
                  <a:cubicBezTo>
                    <a:pt x="1135" y="868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2541984" y="4390721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2504001" y="4373736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35" y="1"/>
                  </a:moveTo>
                  <a:cubicBezTo>
                    <a:pt x="1" y="1"/>
                    <a:pt x="1" y="868"/>
                    <a:pt x="535" y="868"/>
                  </a:cubicBezTo>
                  <a:cubicBezTo>
                    <a:pt x="1102" y="868"/>
                    <a:pt x="1102" y="1"/>
                    <a:pt x="535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2357130" y="4586569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2357130" y="462155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4" y="867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2880719" y="5026225"/>
              <a:ext cx="34002" cy="26033"/>
            </a:xfrm>
            <a:custGeom>
              <a:avLst/>
              <a:gdLst/>
              <a:ahLst/>
              <a:cxnLst/>
              <a:rect l="l" t="t" r="r" b="b"/>
              <a:pathLst>
                <a:path w="1135" h="869" extrusionOk="0">
                  <a:moveTo>
                    <a:pt x="568" y="1"/>
                  </a:moveTo>
                  <a:cubicBezTo>
                    <a:pt x="0" y="1"/>
                    <a:pt x="0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2677861" y="5183102"/>
              <a:ext cx="34032" cy="27022"/>
            </a:xfrm>
            <a:custGeom>
              <a:avLst/>
              <a:gdLst/>
              <a:ahLst/>
              <a:cxnLst/>
              <a:rect l="l" t="t" r="r" b="b"/>
              <a:pathLst>
                <a:path w="1136" h="902" extrusionOk="0">
                  <a:moveTo>
                    <a:pt x="568" y="1"/>
                  </a:moveTo>
                  <a:cubicBezTo>
                    <a:pt x="1" y="1"/>
                    <a:pt x="1" y="902"/>
                    <a:pt x="568" y="902"/>
                  </a:cubicBezTo>
                  <a:cubicBezTo>
                    <a:pt x="1135" y="902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2562953" y="4876358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0"/>
                  </a:moveTo>
                  <a:cubicBezTo>
                    <a:pt x="1" y="0"/>
                    <a:pt x="1" y="868"/>
                    <a:pt x="568" y="868"/>
                  </a:cubicBezTo>
                  <a:cubicBezTo>
                    <a:pt x="1135" y="868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2824762" y="485137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8" y="0"/>
                  </a:moveTo>
                  <a:cubicBezTo>
                    <a:pt x="0" y="0"/>
                    <a:pt x="0" y="901"/>
                    <a:pt x="568" y="901"/>
                  </a:cubicBezTo>
                  <a:cubicBezTo>
                    <a:pt x="1135" y="901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6" name="Google Shape;1676;p7"/>
          <p:cNvGrpSpPr/>
          <p:nvPr/>
        </p:nvGrpSpPr>
        <p:grpSpPr>
          <a:xfrm flipH="1">
            <a:off x="-269889" y="6180597"/>
            <a:ext cx="1163855" cy="522281"/>
            <a:chOff x="8502760" y="3542528"/>
            <a:chExt cx="711519" cy="319269"/>
          </a:xfrm>
        </p:grpSpPr>
        <p:sp>
          <p:nvSpPr>
            <p:cNvPr id="1677" name="Google Shape;1677;p7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6" name="Google Shape;1686;p7"/>
          <p:cNvGrpSpPr/>
          <p:nvPr/>
        </p:nvGrpSpPr>
        <p:grpSpPr>
          <a:xfrm flipH="1">
            <a:off x="-186014" y="-101851"/>
            <a:ext cx="1079972" cy="1107545"/>
            <a:chOff x="7973149" y="-201092"/>
            <a:chExt cx="1116750" cy="1145263"/>
          </a:xfrm>
        </p:grpSpPr>
        <p:sp>
          <p:nvSpPr>
            <p:cNvPr id="1687" name="Google Shape;1687;p7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48" name="Google Shape;1748;p7"/>
          <p:cNvGrpSpPr/>
          <p:nvPr/>
        </p:nvGrpSpPr>
        <p:grpSpPr>
          <a:xfrm rot="5400000" flipH="1">
            <a:off x="1763423" y="16841"/>
            <a:ext cx="156581" cy="141111"/>
            <a:chOff x="7737341" y="1046941"/>
            <a:chExt cx="161913" cy="145916"/>
          </a:xfrm>
        </p:grpSpPr>
        <p:sp>
          <p:nvSpPr>
            <p:cNvPr id="1749" name="Google Shape;1749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2" name="Google Shape;1752;p7"/>
          <p:cNvSpPr txBox="1">
            <a:spLocks noGrp="1"/>
          </p:cNvSpPr>
          <p:nvPr>
            <p:ph type="subTitle" idx="2"/>
          </p:nvPr>
        </p:nvSpPr>
        <p:spPr>
          <a:xfrm>
            <a:off x="2457145" y="4676832"/>
            <a:ext cx="2702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1753" name="Google Shape;1753;p7"/>
          <p:cNvGrpSpPr/>
          <p:nvPr/>
        </p:nvGrpSpPr>
        <p:grpSpPr>
          <a:xfrm>
            <a:off x="228352" y="-225509"/>
            <a:ext cx="916057" cy="918956"/>
            <a:chOff x="-566600" y="186057"/>
            <a:chExt cx="1240151" cy="1244074"/>
          </a:xfrm>
        </p:grpSpPr>
        <p:sp>
          <p:nvSpPr>
            <p:cNvPr id="1754" name="Google Shape;1754;p7"/>
            <p:cNvSpPr/>
            <p:nvPr/>
          </p:nvSpPr>
          <p:spPr>
            <a:xfrm>
              <a:off x="-566600" y="204000"/>
              <a:ext cx="1240151" cy="1226131"/>
            </a:xfrm>
            <a:custGeom>
              <a:avLst/>
              <a:gdLst/>
              <a:ahLst/>
              <a:cxnLst/>
              <a:rect l="l" t="t" r="r" b="b"/>
              <a:pathLst>
                <a:path w="41397" h="40929" extrusionOk="0">
                  <a:moveTo>
                    <a:pt x="7689" y="1"/>
                  </a:moveTo>
                  <a:cubicBezTo>
                    <a:pt x="7309" y="1"/>
                    <a:pt x="6925" y="11"/>
                    <a:pt x="6538" y="32"/>
                  </a:cubicBezTo>
                  <a:cubicBezTo>
                    <a:pt x="0" y="25317"/>
                    <a:pt x="37661" y="39661"/>
                    <a:pt x="41397" y="40928"/>
                  </a:cubicBezTo>
                  <a:lnTo>
                    <a:pt x="41397" y="40928"/>
                  </a:lnTo>
                  <a:cubicBezTo>
                    <a:pt x="40084" y="36336"/>
                    <a:pt x="30191" y="1"/>
                    <a:pt x="76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-400378" y="186057"/>
              <a:ext cx="958430" cy="1103125"/>
            </a:xfrm>
            <a:custGeom>
              <a:avLst/>
              <a:gdLst/>
              <a:ahLst/>
              <a:cxnLst/>
              <a:rect l="l" t="t" r="r" b="b"/>
              <a:pathLst>
                <a:path w="31993" h="36823" extrusionOk="0">
                  <a:moveTo>
                    <a:pt x="506" y="1"/>
                  </a:moveTo>
                  <a:cubicBezTo>
                    <a:pt x="248" y="1"/>
                    <a:pt x="0" y="194"/>
                    <a:pt x="122" y="498"/>
                  </a:cubicBezTo>
                  <a:cubicBezTo>
                    <a:pt x="1056" y="2733"/>
                    <a:pt x="3324" y="4134"/>
                    <a:pt x="5126" y="5668"/>
                  </a:cubicBezTo>
                  <a:cubicBezTo>
                    <a:pt x="7394" y="7603"/>
                    <a:pt x="9062" y="10205"/>
                    <a:pt x="10863" y="12573"/>
                  </a:cubicBezTo>
                  <a:cubicBezTo>
                    <a:pt x="14899" y="17877"/>
                    <a:pt x="19069" y="23147"/>
                    <a:pt x="23439" y="28184"/>
                  </a:cubicBezTo>
                  <a:cubicBezTo>
                    <a:pt x="25940" y="31086"/>
                    <a:pt x="28476" y="33922"/>
                    <a:pt x="31111" y="36690"/>
                  </a:cubicBezTo>
                  <a:cubicBezTo>
                    <a:pt x="31197" y="36784"/>
                    <a:pt x="31295" y="36823"/>
                    <a:pt x="31391" y="36823"/>
                  </a:cubicBezTo>
                  <a:cubicBezTo>
                    <a:pt x="31706" y="36823"/>
                    <a:pt x="31992" y="36405"/>
                    <a:pt x="31711" y="36123"/>
                  </a:cubicBezTo>
                  <a:cubicBezTo>
                    <a:pt x="27108" y="31287"/>
                    <a:pt x="22772" y="26216"/>
                    <a:pt x="18569" y="21046"/>
                  </a:cubicBezTo>
                  <a:cubicBezTo>
                    <a:pt x="16467" y="18444"/>
                    <a:pt x="14399" y="15809"/>
                    <a:pt x="12364" y="13140"/>
                  </a:cubicBezTo>
                  <a:cubicBezTo>
                    <a:pt x="11430" y="11939"/>
                    <a:pt x="10529" y="10739"/>
                    <a:pt x="9595" y="9504"/>
                  </a:cubicBezTo>
                  <a:cubicBezTo>
                    <a:pt x="8695" y="8303"/>
                    <a:pt x="7761" y="7036"/>
                    <a:pt x="6693" y="5968"/>
                  </a:cubicBezTo>
                  <a:cubicBezTo>
                    <a:pt x="5726" y="5001"/>
                    <a:pt x="4592" y="4167"/>
                    <a:pt x="3558" y="3300"/>
                  </a:cubicBezTo>
                  <a:cubicBezTo>
                    <a:pt x="2557" y="2466"/>
                    <a:pt x="1456" y="1499"/>
                    <a:pt x="923" y="264"/>
                  </a:cubicBezTo>
                  <a:cubicBezTo>
                    <a:pt x="844" y="81"/>
                    <a:pt x="673" y="1"/>
                    <a:pt x="50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359679" y="1074115"/>
              <a:ext cx="149698" cy="162190"/>
            </a:xfrm>
            <a:custGeom>
              <a:avLst/>
              <a:gdLst/>
              <a:ahLst/>
              <a:cxnLst/>
              <a:rect l="l" t="t" r="r" b="b"/>
              <a:pathLst>
                <a:path w="4997" h="5414" extrusionOk="0">
                  <a:moveTo>
                    <a:pt x="2262" y="0"/>
                  </a:moveTo>
                  <a:cubicBezTo>
                    <a:pt x="1613" y="0"/>
                    <a:pt x="963" y="65"/>
                    <a:pt x="334" y="173"/>
                  </a:cubicBezTo>
                  <a:cubicBezTo>
                    <a:pt x="100" y="206"/>
                    <a:pt x="0" y="473"/>
                    <a:pt x="34" y="673"/>
                  </a:cubicBezTo>
                  <a:cubicBezTo>
                    <a:pt x="267" y="2108"/>
                    <a:pt x="367" y="3575"/>
                    <a:pt x="267" y="5010"/>
                  </a:cubicBezTo>
                  <a:cubicBezTo>
                    <a:pt x="234" y="5243"/>
                    <a:pt x="467" y="5410"/>
                    <a:pt x="668" y="5410"/>
                  </a:cubicBezTo>
                  <a:cubicBezTo>
                    <a:pt x="687" y="5412"/>
                    <a:pt x="706" y="5414"/>
                    <a:pt x="724" y="5414"/>
                  </a:cubicBezTo>
                  <a:cubicBezTo>
                    <a:pt x="954" y="5414"/>
                    <a:pt x="1070" y="5226"/>
                    <a:pt x="1101" y="5010"/>
                  </a:cubicBezTo>
                  <a:cubicBezTo>
                    <a:pt x="1191" y="3658"/>
                    <a:pt x="1119" y="2279"/>
                    <a:pt x="909" y="922"/>
                  </a:cubicBezTo>
                  <a:lnTo>
                    <a:pt x="909" y="922"/>
                  </a:lnTo>
                  <a:cubicBezTo>
                    <a:pt x="1351" y="861"/>
                    <a:pt x="1807" y="826"/>
                    <a:pt x="2265" y="826"/>
                  </a:cubicBezTo>
                  <a:cubicBezTo>
                    <a:pt x="2955" y="826"/>
                    <a:pt x="3649" y="907"/>
                    <a:pt x="4303" y="1107"/>
                  </a:cubicBezTo>
                  <a:cubicBezTo>
                    <a:pt x="4342" y="1117"/>
                    <a:pt x="4378" y="1122"/>
                    <a:pt x="4413" y="1122"/>
                  </a:cubicBezTo>
                  <a:cubicBezTo>
                    <a:pt x="4835" y="1122"/>
                    <a:pt x="4997" y="429"/>
                    <a:pt x="4504" y="306"/>
                  </a:cubicBezTo>
                  <a:cubicBezTo>
                    <a:pt x="3783" y="90"/>
                    <a:pt x="3023" y="0"/>
                    <a:pt x="2262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236353" y="959656"/>
              <a:ext cx="203202" cy="189661"/>
            </a:xfrm>
            <a:custGeom>
              <a:avLst/>
              <a:gdLst/>
              <a:ahLst/>
              <a:cxnLst/>
              <a:rect l="l" t="t" r="r" b="b"/>
              <a:pathLst>
                <a:path w="6783" h="6331" extrusionOk="0">
                  <a:moveTo>
                    <a:pt x="3286" y="1"/>
                  </a:moveTo>
                  <a:cubicBezTo>
                    <a:pt x="2548" y="1"/>
                    <a:pt x="1812" y="24"/>
                    <a:pt x="1082" y="24"/>
                  </a:cubicBezTo>
                  <a:cubicBezTo>
                    <a:pt x="815" y="24"/>
                    <a:pt x="682" y="191"/>
                    <a:pt x="648" y="425"/>
                  </a:cubicBezTo>
                  <a:cubicBezTo>
                    <a:pt x="448" y="2226"/>
                    <a:pt x="548" y="4061"/>
                    <a:pt x="81" y="5795"/>
                  </a:cubicBezTo>
                  <a:cubicBezTo>
                    <a:pt x="0" y="6118"/>
                    <a:pt x="261" y="6331"/>
                    <a:pt x="510" y="6331"/>
                  </a:cubicBezTo>
                  <a:cubicBezTo>
                    <a:pt x="672" y="6331"/>
                    <a:pt x="829" y="6240"/>
                    <a:pt x="882" y="6029"/>
                  </a:cubicBezTo>
                  <a:cubicBezTo>
                    <a:pt x="1313" y="4335"/>
                    <a:pt x="1261" y="2585"/>
                    <a:pt x="1434" y="856"/>
                  </a:cubicBezTo>
                  <a:lnTo>
                    <a:pt x="1434" y="856"/>
                  </a:lnTo>
                  <a:cubicBezTo>
                    <a:pt x="2059" y="851"/>
                    <a:pt x="2689" y="832"/>
                    <a:pt x="3317" y="832"/>
                  </a:cubicBezTo>
                  <a:cubicBezTo>
                    <a:pt x="4249" y="832"/>
                    <a:pt x="5177" y="873"/>
                    <a:pt x="6085" y="1058"/>
                  </a:cubicBezTo>
                  <a:cubicBezTo>
                    <a:pt x="6125" y="1068"/>
                    <a:pt x="6162" y="1073"/>
                    <a:pt x="6198" y="1073"/>
                  </a:cubicBezTo>
                  <a:cubicBezTo>
                    <a:pt x="6645" y="1073"/>
                    <a:pt x="6782" y="351"/>
                    <a:pt x="6319" y="258"/>
                  </a:cubicBezTo>
                  <a:cubicBezTo>
                    <a:pt x="5315" y="45"/>
                    <a:pt x="4299" y="1"/>
                    <a:pt x="328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102362" y="806493"/>
              <a:ext cx="241368" cy="254848"/>
            </a:xfrm>
            <a:custGeom>
              <a:avLst/>
              <a:gdLst/>
              <a:ahLst/>
              <a:cxnLst/>
              <a:rect l="l" t="t" r="r" b="b"/>
              <a:pathLst>
                <a:path w="8057" h="8507" extrusionOk="0">
                  <a:moveTo>
                    <a:pt x="7523" y="0"/>
                  </a:moveTo>
                  <a:cubicBezTo>
                    <a:pt x="5421" y="0"/>
                    <a:pt x="3320" y="134"/>
                    <a:pt x="1252" y="501"/>
                  </a:cubicBezTo>
                  <a:cubicBezTo>
                    <a:pt x="1052" y="534"/>
                    <a:pt x="952" y="701"/>
                    <a:pt x="952" y="901"/>
                  </a:cubicBezTo>
                  <a:cubicBezTo>
                    <a:pt x="685" y="3303"/>
                    <a:pt x="18" y="5671"/>
                    <a:pt x="18" y="8106"/>
                  </a:cubicBezTo>
                  <a:cubicBezTo>
                    <a:pt x="1" y="8373"/>
                    <a:pt x="201" y="8506"/>
                    <a:pt x="405" y="8506"/>
                  </a:cubicBezTo>
                  <a:cubicBezTo>
                    <a:pt x="610" y="8506"/>
                    <a:pt x="818" y="8373"/>
                    <a:pt x="818" y="8106"/>
                  </a:cubicBezTo>
                  <a:cubicBezTo>
                    <a:pt x="850" y="5791"/>
                    <a:pt x="1455" y="3535"/>
                    <a:pt x="1715" y="1255"/>
                  </a:cubicBezTo>
                  <a:lnTo>
                    <a:pt x="1715" y="1255"/>
                  </a:lnTo>
                  <a:cubicBezTo>
                    <a:pt x="3631" y="926"/>
                    <a:pt x="5577" y="834"/>
                    <a:pt x="7523" y="834"/>
                  </a:cubicBezTo>
                  <a:cubicBezTo>
                    <a:pt x="8057" y="834"/>
                    <a:pt x="8057" y="0"/>
                    <a:pt x="7523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7"/>
            <p:cNvSpPr/>
            <p:nvPr/>
          </p:nvSpPr>
          <p:spPr>
            <a:xfrm>
              <a:off x="-43999" y="621638"/>
              <a:ext cx="282829" cy="296819"/>
            </a:xfrm>
            <a:custGeom>
              <a:avLst/>
              <a:gdLst/>
              <a:ahLst/>
              <a:cxnLst/>
              <a:rect l="l" t="t" r="r" b="b"/>
              <a:pathLst>
                <a:path w="9441" h="9908" extrusionOk="0">
                  <a:moveTo>
                    <a:pt x="8906" y="0"/>
                  </a:moveTo>
                  <a:cubicBezTo>
                    <a:pt x="6405" y="0"/>
                    <a:pt x="3936" y="234"/>
                    <a:pt x="1468" y="334"/>
                  </a:cubicBezTo>
                  <a:cubicBezTo>
                    <a:pt x="1301" y="367"/>
                    <a:pt x="1068" y="467"/>
                    <a:pt x="1068" y="667"/>
                  </a:cubicBezTo>
                  <a:cubicBezTo>
                    <a:pt x="567" y="3569"/>
                    <a:pt x="0" y="6538"/>
                    <a:pt x="100" y="9507"/>
                  </a:cubicBezTo>
                  <a:cubicBezTo>
                    <a:pt x="117" y="9774"/>
                    <a:pt x="334" y="9907"/>
                    <a:pt x="542" y="9907"/>
                  </a:cubicBezTo>
                  <a:cubicBezTo>
                    <a:pt x="751" y="9907"/>
                    <a:pt x="951" y="9774"/>
                    <a:pt x="934" y="9507"/>
                  </a:cubicBezTo>
                  <a:cubicBezTo>
                    <a:pt x="837" y="6701"/>
                    <a:pt x="1333" y="3926"/>
                    <a:pt x="1818" y="1153"/>
                  </a:cubicBezTo>
                  <a:lnTo>
                    <a:pt x="1818" y="1153"/>
                  </a:lnTo>
                  <a:cubicBezTo>
                    <a:pt x="4173" y="1046"/>
                    <a:pt x="6555" y="834"/>
                    <a:pt x="8906" y="834"/>
                  </a:cubicBezTo>
                  <a:cubicBezTo>
                    <a:pt x="9440" y="834"/>
                    <a:pt x="9440" y="0"/>
                    <a:pt x="8906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7"/>
            <p:cNvSpPr/>
            <p:nvPr/>
          </p:nvSpPr>
          <p:spPr>
            <a:xfrm>
              <a:off x="-193896" y="415126"/>
              <a:ext cx="286783" cy="363444"/>
            </a:xfrm>
            <a:custGeom>
              <a:avLst/>
              <a:gdLst/>
              <a:ahLst/>
              <a:cxnLst/>
              <a:rect l="l" t="t" r="r" b="b"/>
              <a:pathLst>
                <a:path w="9573" h="12132" extrusionOk="0">
                  <a:moveTo>
                    <a:pt x="1719" y="0"/>
                  </a:moveTo>
                  <a:cubicBezTo>
                    <a:pt x="1514" y="0"/>
                    <a:pt x="1308" y="7"/>
                    <a:pt x="1101" y="23"/>
                  </a:cubicBezTo>
                  <a:cubicBezTo>
                    <a:pt x="868" y="23"/>
                    <a:pt x="668" y="189"/>
                    <a:pt x="668" y="423"/>
                  </a:cubicBezTo>
                  <a:cubicBezTo>
                    <a:pt x="534" y="4192"/>
                    <a:pt x="1" y="7962"/>
                    <a:pt x="201" y="11731"/>
                  </a:cubicBezTo>
                  <a:cubicBezTo>
                    <a:pt x="217" y="11998"/>
                    <a:pt x="434" y="12131"/>
                    <a:pt x="643" y="12131"/>
                  </a:cubicBezTo>
                  <a:cubicBezTo>
                    <a:pt x="851" y="12131"/>
                    <a:pt x="1051" y="11998"/>
                    <a:pt x="1035" y="11731"/>
                  </a:cubicBezTo>
                  <a:cubicBezTo>
                    <a:pt x="842" y="8100"/>
                    <a:pt x="1361" y="4468"/>
                    <a:pt x="1489" y="837"/>
                  </a:cubicBezTo>
                  <a:lnTo>
                    <a:pt x="1489" y="837"/>
                  </a:lnTo>
                  <a:cubicBezTo>
                    <a:pt x="1566" y="835"/>
                    <a:pt x="1643" y="834"/>
                    <a:pt x="1719" y="834"/>
                  </a:cubicBezTo>
                  <a:cubicBezTo>
                    <a:pt x="3963" y="834"/>
                    <a:pt x="6146" y="1680"/>
                    <a:pt x="8389" y="1680"/>
                  </a:cubicBezTo>
                  <a:cubicBezTo>
                    <a:pt x="8594" y="1680"/>
                    <a:pt x="8800" y="1673"/>
                    <a:pt x="9007" y="1657"/>
                  </a:cubicBezTo>
                  <a:cubicBezTo>
                    <a:pt x="9530" y="1624"/>
                    <a:pt x="9573" y="822"/>
                    <a:pt x="9040" y="822"/>
                  </a:cubicBezTo>
                  <a:cubicBezTo>
                    <a:pt x="9029" y="822"/>
                    <a:pt x="9018" y="823"/>
                    <a:pt x="9007" y="823"/>
                  </a:cubicBezTo>
                  <a:cubicBezTo>
                    <a:pt x="8800" y="839"/>
                    <a:pt x="8594" y="846"/>
                    <a:pt x="8389" y="846"/>
                  </a:cubicBezTo>
                  <a:cubicBezTo>
                    <a:pt x="6146" y="846"/>
                    <a:pt x="3963" y="0"/>
                    <a:pt x="1719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7"/>
            <p:cNvSpPr/>
            <p:nvPr/>
          </p:nvSpPr>
          <p:spPr>
            <a:xfrm>
              <a:off x="174824" y="7175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7"/>
            <p:cNvSpPr/>
            <p:nvPr/>
          </p:nvSpPr>
          <p:spPr>
            <a:xfrm>
              <a:off x="205798" y="66860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7"/>
            <p:cNvSpPr/>
            <p:nvPr/>
          </p:nvSpPr>
          <p:spPr>
            <a:xfrm>
              <a:off x="233776" y="7105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7"/>
            <p:cNvSpPr/>
            <p:nvPr/>
          </p:nvSpPr>
          <p:spPr>
            <a:xfrm>
              <a:off x="142832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167815" y="1028313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195793" y="108828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565502" y="122817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667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583505" y="128311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0944" y="550674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37928" y="50472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72886" y="539680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2" y="701"/>
                    <a:pt x="902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-313807" y="536685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-289813" y="469735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-247845" y="52269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-56011" y="34083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-10030" y="32984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-70001" y="6935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58759" y="864457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37928" y="89642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668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460598" y="101432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1" name="Google Shape;1781;p7"/>
          <p:cNvGrpSpPr/>
          <p:nvPr/>
        </p:nvGrpSpPr>
        <p:grpSpPr>
          <a:xfrm>
            <a:off x="819611" y="-260977"/>
            <a:ext cx="665584" cy="643609"/>
            <a:chOff x="-168381" y="-168706"/>
            <a:chExt cx="901061" cy="871312"/>
          </a:xfrm>
        </p:grpSpPr>
        <p:sp>
          <p:nvSpPr>
            <p:cNvPr id="1782" name="Google Shape;1782;p7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1" name="Google Shape;1801;p7"/>
          <p:cNvGrpSpPr/>
          <p:nvPr/>
        </p:nvGrpSpPr>
        <p:grpSpPr>
          <a:xfrm flipH="1">
            <a:off x="2056057" y="-236825"/>
            <a:ext cx="530147" cy="741032"/>
            <a:chOff x="1897495" y="-461400"/>
            <a:chExt cx="815443" cy="1139815"/>
          </a:xfrm>
        </p:grpSpPr>
        <p:sp>
          <p:nvSpPr>
            <p:cNvPr id="1802" name="Google Shape;1802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1" name="Google Shape;1811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4" name="Google Shape;1824;p7"/>
          <p:cNvGrpSpPr/>
          <p:nvPr/>
        </p:nvGrpSpPr>
        <p:grpSpPr>
          <a:xfrm flipH="1">
            <a:off x="11475062" y="-90176"/>
            <a:ext cx="692257" cy="1084192"/>
            <a:chOff x="1897495" y="-461400"/>
            <a:chExt cx="815443" cy="1139815"/>
          </a:xfrm>
        </p:grpSpPr>
        <p:sp>
          <p:nvSpPr>
            <p:cNvPr id="1825" name="Google Shape;1825;p7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7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7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7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7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7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7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7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7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7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7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7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7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7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7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7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7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7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7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4" name="Google Shape;1844;p7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7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7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7" name="Google Shape;1847;p7"/>
          <p:cNvGrpSpPr/>
          <p:nvPr/>
        </p:nvGrpSpPr>
        <p:grpSpPr>
          <a:xfrm flipH="1">
            <a:off x="11132610" y="1178146"/>
            <a:ext cx="1173972" cy="889837"/>
            <a:chOff x="-320607" y="2105391"/>
            <a:chExt cx="1152762" cy="873760"/>
          </a:xfrm>
        </p:grpSpPr>
        <p:sp>
          <p:nvSpPr>
            <p:cNvPr id="1848" name="Google Shape;1848;p7"/>
            <p:cNvSpPr/>
            <p:nvPr/>
          </p:nvSpPr>
          <p:spPr>
            <a:xfrm>
              <a:off x="545521" y="2184503"/>
              <a:ext cx="286633" cy="151345"/>
            </a:xfrm>
            <a:custGeom>
              <a:avLst/>
              <a:gdLst/>
              <a:ahLst/>
              <a:cxnLst/>
              <a:rect l="l" t="t" r="r" b="b"/>
              <a:pathLst>
                <a:path w="9568" h="5052" extrusionOk="0">
                  <a:moveTo>
                    <a:pt x="6776" y="1"/>
                  </a:moveTo>
                  <a:cubicBezTo>
                    <a:pt x="4318" y="1"/>
                    <a:pt x="683" y="3064"/>
                    <a:pt x="1" y="4735"/>
                  </a:cubicBezTo>
                  <a:cubicBezTo>
                    <a:pt x="55" y="4732"/>
                    <a:pt x="114" y="4731"/>
                    <a:pt x="177" y="4731"/>
                  </a:cubicBezTo>
                  <a:cubicBezTo>
                    <a:pt x="1185" y="4731"/>
                    <a:pt x="3165" y="5051"/>
                    <a:pt x="4998" y="5051"/>
                  </a:cubicBezTo>
                  <a:cubicBezTo>
                    <a:pt x="7409" y="5051"/>
                    <a:pt x="9568" y="4497"/>
                    <a:pt x="8941" y="1933"/>
                  </a:cubicBezTo>
                  <a:cubicBezTo>
                    <a:pt x="8626" y="536"/>
                    <a:pt x="7804" y="1"/>
                    <a:pt x="6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7"/>
            <p:cNvSpPr/>
            <p:nvPr/>
          </p:nvSpPr>
          <p:spPr>
            <a:xfrm>
              <a:off x="400687" y="2105391"/>
              <a:ext cx="173873" cy="225969"/>
            </a:xfrm>
            <a:custGeom>
              <a:avLst/>
              <a:gdLst/>
              <a:ahLst/>
              <a:cxnLst/>
              <a:rect l="l" t="t" r="r" b="b"/>
              <a:pathLst>
                <a:path w="5804" h="7543" extrusionOk="0">
                  <a:moveTo>
                    <a:pt x="3381" y="0"/>
                  </a:moveTo>
                  <a:cubicBezTo>
                    <a:pt x="1" y="0"/>
                    <a:pt x="1181" y="5468"/>
                    <a:pt x="2134" y="7276"/>
                  </a:cubicBezTo>
                  <a:lnTo>
                    <a:pt x="2234" y="7542"/>
                  </a:lnTo>
                  <a:cubicBezTo>
                    <a:pt x="3201" y="6308"/>
                    <a:pt x="4335" y="5541"/>
                    <a:pt x="4836" y="4040"/>
                  </a:cubicBezTo>
                  <a:cubicBezTo>
                    <a:pt x="5470" y="2539"/>
                    <a:pt x="5803" y="104"/>
                    <a:pt x="3535" y="4"/>
                  </a:cubicBezTo>
                  <a:cubicBezTo>
                    <a:pt x="3483" y="1"/>
                    <a:pt x="3431" y="0"/>
                    <a:pt x="33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7"/>
            <p:cNvSpPr/>
            <p:nvPr/>
          </p:nvSpPr>
          <p:spPr>
            <a:xfrm>
              <a:off x="409644" y="2504068"/>
              <a:ext cx="345769" cy="163238"/>
            </a:xfrm>
            <a:custGeom>
              <a:avLst/>
              <a:gdLst/>
              <a:ahLst/>
              <a:cxnLst/>
              <a:rect l="l" t="t" r="r" b="b"/>
              <a:pathLst>
                <a:path w="11542" h="5449" extrusionOk="0">
                  <a:moveTo>
                    <a:pt x="9124" y="0"/>
                  </a:moveTo>
                  <a:cubicBezTo>
                    <a:pt x="7189" y="0"/>
                    <a:pt x="5562" y="1863"/>
                    <a:pt x="3936" y="2806"/>
                  </a:cubicBezTo>
                  <a:cubicBezTo>
                    <a:pt x="2635" y="3573"/>
                    <a:pt x="1401" y="3774"/>
                    <a:pt x="0" y="4207"/>
                  </a:cubicBezTo>
                  <a:lnTo>
                    <a:pt x="100" y="4374"/>
                  </a:lnTo>
                  <a:cubicBezTo>
                    <a:pt x="718" y="5248"/>
                    <a:pt x="2663" y="5449"/>
                    <a:pt x="4134" y="5449"/>
                  </a:cubicBezTo>
                  <a:cubicBezTo>
                    <a:pt x="4570" y="5449"/>
                    <a:pt x="4965" y="5431"/>
                    <a:pt x="5271" y="5408"/>
                  </a:cubicBezTo>
                  <a:cubicBezTo>
                    <a:pt x="7105" y="5341"/>
                    <a:pt x="8840" y="5241"/>
                    <a:pt x="10241" y="3840"/>
                  </a:cubicBezTo>
                  <a:cubicBezTo>
                    <a:pt x="11542" y="2539"/>
                    <a:pt x="11475" y="71"/>
                    <a:pt x="9274" y="4"/>
                  </a:cubicBezTo>
                  <a:cubicBezTo>
                    <a:pt x="9223" y="2"/>
                    <a:pt x="9173" y="0"/>
                    <a:pt x="91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7"/>
            <p:cNvSpPr/>
            <p:nvPr/>
          </p:nvSpPr>
          <p:spPr>
            <a:xfrm>
              <a:off x="43560" y="2378345"/>
              <a:ext cx="154281" cy="295740"/>
            </a:xfrm>
            <a:custGeom>
              <a:avLst/>
              <a:gdLst/>
              <a:ahLst/>
              <a:cxnLst/>
              <a:rect l="l" t="t" r="r" b="b"/>
              <a:pathLst>
                <a:path w="5150" h="9872" extrusionOk="0">
                  <a:moveTo>
                    <a:pt x="3240" y="1"/>
                  </a:moveTo>
                  <a:cubicBezTo>
                    <a:pt x="2587" y="1"/>
                    <a:pt x="1888" y="407"/>
                    <a:pt x="1380" y="1299"/>
                  </a:cubicBezTo>
                  <a:cubicBezTo>
                    <a:pt x="0" y="3731"/>
                    <a:pt x="497" y="8072"/>
                    <a:pt x="2840" y="9732"/>
                  </a:cubicBezTo>
                  <a:lnTo>
                    <a:pt x="2840" y="9732"/>
                  </a:lnTo>
                  <a:cubicBezTo>
                    <a:pt x="2961" y="9390"/>
                    <a:pt x="3159" y="8597"/>
                    <a:pt x="3215" y="8204"/>
                  </a:cubicBezTo>
                  <a:cubicBezTo>
                    <a:pt x="3915" y="6203"/>
                    <a:pt x="5150" y="4468"/>
                    <a:pt x="5049" y="2266"/>
                  </a:cubicBezTo>
                  <a:cubicBezTo>
                    <a:pt x="5010" y="833"/>
                    <a:pt x="4173" y="1"/>
                    <a:pt x="3240" y="1"/>
                  </a:cubicBezTo>
                  <a:close/>
                  <a:moveTo>
                    <a:pt x="2840" y="9732"/>
                  </a:moveTo>
                  <a:cubicBezTo>
                    <a:pt x="2817" y="9797"/>
                    <a:pt x="2797" y="9845"/>
                    <a:pt x="2781" y="9872"/>
                  </a:cubicBezTo>
                  <a:lnTo>
                    <a:pt x="2948" y="9805"/>
                  </a:lnTo>
                  <a:cubicBezTo>
                    <a:pt x="2912" y="9781"/>
                    <a:pt x="2876" y="9757"/>
                    <a:pt x="2840" y="97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7"/>
            <p:cNvSpPr/>
            <p:nvPr/>
          </p:nvSpPr>
          <p:spPr>
            <a:xfrm>
              <a:off x="-320607" y="2252322"/>
              <a:ext cx="1065079" cy="726829"/>
            </a:xfrm>
            <a:custGeom>
              <a:avLst/>
              <a:gdLst/>
              <a:ahLst/>
              <a:cxnLst/>
              <a:rect l="l" t="t" r="r" b="b"/>
              <a:pathLst>
                <a:path w="35553" h="24262" extrusionOk="0">
                  <a:moveTo>
                    <a:pt x="35184" y="1"/>
                  </a:moveTo>
                  <a:cubicBezTo>
                    <a:pt x="35174" y="1"/>
                    <a:pt x="35163" y="1"/>
                    <a:pt x="35153" y="2"/>
                  </a:cubicBezTo>
                  <a:cubicBezTo>
                    <a:pt x="32217" y="202"/>
                    <a:pt x="29549" y="1370"/>
                    <a:pt x="27247" y="3204"/>
                  </a:cubicBezTo>
                  <a:cubicBezTo>
                    <a:pt x="24945" y="5072"/>
                    <a:pt x="23111" y="7441"/>
                    <a:pt x="21376" y="9843"/>
                  </a:cubicBezTo>
                  <a:cubicBezTo>
                    <a:pt x="19642" y="12311"/>
                    <a:pt x="18007" y="14880"/>
                    <a:pt x="16139" y="17248"/>
                  </a:cubicBezTo>
                  <a:cubicBezTo>
                    <a:pt x="14471" y="19383"/>
                    <a:pt x="12570" y="21418"/>
                    <a:pt x="10135" y="22618"/>
                  </a:cubicBezTo>
                  <a:cubicBezTo>
                    <a:pt x="8695" y="23323"/>
                    <a:pt x="7175" y="23623"/>
                    <a:pt x="5642" y="23623"/>
                  </a:cubicBezTo>
                  <a:cubicBezTo>
                    <a:pt x="3908" y="23623"/>
                    <a:pt x="2159" y="23238"/>
                    <a:pt x="495" y="22618"/>
                  </a:cubicBezTo>
                  <a:cubicBezTo>
                    <a:pt x="458" y="22605"/>
                    <a:pt x="424" y="22599"/>
                    <a:pt x="392" y="22599"/>
                  </a:cubicBezTo>
                  <a:cubicBezTo>
                    <a:pt x="100" y="22599"/>
                    <a:pt x="0" y="23099"/>
                    <a:pt x="361" y="23219"/>
                  </a:cubicBezTo>
                  <a:cubicBezTo>
                    <a:pt x="2066" y="23861"/>
                    <a:pt x="3867" y="24261"/>
                    <a:pt x="5663" y="24261"/>
                  </a:cubicBezTo>
                  <a:cubicBezTo>
                    <a:pt x="6854" y="24261"/>
                    <a:pt x="8043" y="24085"/>
                    <a:pt x="9201" y="23686"/>
                  </a:cubicBezTo>
                  <a:cubicBezTo>
                    <a:pt x="11736" y="22785"/>
                    <a:pt x="13804" y="20984"/>
                    <a:pt x="15539" y="18982"/>
                  </a:cubicBezTo>
                  <a:cubicBezTo>
                    <a:pt x="19475" y="14446"/>
                    <a:pt x="22077" y="8875"/>
                    <a:pt x="26446" y="4739"/>
                  </a:cubicBezTo>
                  <a:cubicBezTo>
                    <a:pt x="28881" y="2471"/>
                    <a:pt x="31817" y="869"/>
                    <a:pt x="35153" y="603"/>
                  </a:cubicBezTo>
                  <a:cubicBezTo>
                    <a:pt x="35542" y="570"/>
                    <a:pt x="35553" y="1"/>
                    <a:pt x="3518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7"/>
            <p:cNvSpPr/>
            <p:nvPr/>
          </p:nvSpPr>
          <p:spPr>
            <a:xfrm>
              <a:off x="104879" y="2424356"/>
              <a:ext cx="79058" cy="353708"/>
            </a:xfrm>
            <a:custGeom>
              <a:avLst/>
              <a:gdLst/>
              <a:ahLst/>
              <a:cxnLst/>
              <a:rect l="l" t="t" r="r" b="b"/>
              <a:pathLst>
                <a:path w="2639" h="11807" extrusionOk="0">
                  <a:moveTo>
                    <a:pt x="1108" y="1"/>
                  </a:moveTo>
                  <a:cubicBezTo>
                    <a:pt x="982" y="1"/>
                    <a:pt x="854" y="70"/>
                    <a:pt x="801" y="230"/>
                  </a:cubicBezTo>
                  <a:cubicBezTo>
                    <a:pt x="134" y="2098"/>
                    <a:pt x="0" y="4233"/>
                    <a:pt x="167" y="6201"/>
                  </a:cubicBezTo>
                  <a:cubicBezTo>
                    <a:pt x="334" y="8102"/>
                    <a:pt x="734" y="10204"/>
                    <a:pt x="2002" y="11705"/>
                  </a:cubicBezTo>
                  <a:cubicBezTo>
                    <a:pt x="2065" y="11776"/>
                    <a:pt x="2138" y="11806"/>
                    <a:pt x="2209" y="11806"/>
                  </a:cubicBezTo>
                  <a:cubicBezTo>
                    <a:pt x="2435" y="11806"/>
                    <a:pt x="2639" y="11500"/>
                    <a:pt x="2435" y="11271"/>
                  </a:cubicBezTo>
                  <a:cubicBezTo>
                    <a:pt x="1235" y="9837"/>
                    <a:pt x="901" y="7736"/>
                    <a:pt x="768" y="5901"/>
                  </a:cubicBezTo>
                  <a:cubicBezTo>
                    <a:pt x="667" y="4066"/>
                    <a:pt x="768" y="2132"/>
                    <a:pt x="1401" y="397"/>
                  </a:cubicBezTo>
                  <a:cubicBezTo>
                    <a:pt x="1481" y="157"/>
                    <a:pt x="1297" y="1"/>
                    <a:pt x="110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7"/>
            <p:cNvSpPr/>
            <p:nvPr/>
          </p:nvSpPr>
          <p:spPr>
            <a:xfrm>
              <a:off x="277062" y="2568202"/>
              <a:ext cx="405355" cy="74504"/>
            </a:xfrm>
            <a:custGeom>
              <a:avLst/>
              <a:gdLst/>
              <a:ahLst/>
              <a:cxnLst/>
              <a:rect l="l" t="t" r="r" b="b"/>
              <a:pathLst>
                <a:path w="13531" h="2487" extrusionOk="0">
                  <a:moveTo>
                    <a:pt x="13082" y="1"/>
                  </a:moveTo>
                  <a:cubicBezTo>
                    <a:pt x="13010" y="1"/>
                    <a:pt x="12934" y="30"/>
                    <a:pt x="12866" y="98"/>
                  </a:cubicBezTo>
                  <a:cubicBezTo>
                    <a:pt x="11298" y="1499"/>
                    <a:pt x="8763" y="1733"/>
                    <a:pt x="6761" y="1833"/>
                  </a:cubicBezTo>
                  <a:cubicBezTo>
                    <a:pt x="6316" y="1855"/>
                    <a:pt x="5858" y="1869"/>
                    <a:pt x="5395" y="1869"/>
                  </a:cubicBezTo>
                  <a:cubicBezTo>
                    <a:pt x="3737" y="1869"/>
                    <a:pt x="2002" y="1691"/>
                    <a:pt x="490" y="1066"/>
                  </a:cubicBezTo>
                  <a:cubicBezTo>
                    <a:pt x="446" y="1046"/>
                    <a:pt x="405" y="1037"/>
                    <a:pt x="367" y="1037"/>
                  </a:cubicBezTo>
                  <a:cubicBezTo>
                    <a:pt x="91" y="1037"/>
                    <a:pt x="0" y="1519"/>
                    <a:pt x="323" y="1666"/>
                  </a:cubicBezTo>
                  <a:cubicBezTo>
                    <a:pt x="1881" y="2294"/>
                    <a:pt x="3665" y="2487"/>
                    <a:pt x="5392" y="2487"/>
                  </a:cubicBezTo>
                  <a:cubicBezTo>
                    <a:pt x="5958" y="2487"/>
                    <a:pt x="6518" y="2466"/>
                    <a:pt x="7061" y="2433"/>
                  </a:cubicBezTo>
                  <a:cubicBezTo>
                    <a:pt x="9163" y="2333"/>
                    <a:pt x="11665" y="2000"/>
                    <a:pt x="13299" y="532"/>
                  </a:cubicBezTo>
                  <a:cubicBezTo>
                    <a:pt x="13531" y="326"/>
                    <a:pt x="13326" y="1"/>
                    <a:pt x="130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7"/>
            <p:cNvSpPr/>
            <p:nvPr/>
          </p:nvSpPr>
          <p:spPr>
            <a:xfrm>
              <a:off x="455596" y="2167309"/>
              <a:ext cx="63929" cy="225011"/>
            </a:xfrm>
            <a:custGeom>
              <a:avLst/>
              <a:gdLst/>
              <a:ahLst/>
              <a:cxnLst/>
              <a:rect l="l" t="t" r="r" b="b"/>
              <a:pathLst>
                <a:path w="2134" h="7511" extrusionOk="0">
                  <a:moveTo>
                    <a:pt x="1691" y="0"/>
                  </a:moveTo>
                  <a:cubicBezTo>
                    <a:pt x="1598" y="0"/>
                    <a:pt x="1503" y="41"/>
                    <a:pt x="1435" y="138"/>
                  </a:cubicBezTo>
                  <a:cubicBezTo>
                    <a:pt x="101" y="2206"/>
                    <a:pt x="1" y="4842"/>
                    <a:pt x="1" y="7210"/>
                  </a:cubicBezTo>
                  <a:cubicBezTo>
                    <a:pt x="1" y="7410"/>
                    <a:pt x="159" y="7510"/>
                    <a:pt x="318" y="7510"/>
                  </a:cubicBezTo>
                  <a:cubicBezTo>
                    <a:pt x="476" y="7510"/>
                    <a:pt x="634" y="7410"/>
                    <a:pt x="634" y="7210"/>
                  </a:cubicBezTo>
                  <a:cubicBezTo>
                    <a:pt x="634" y="4942"/>
                    <a:pt x="701" y="2440"/>
                    <a:pt x="1969" y="472"/>
                  </a:cubicBezTo>
                  <a:cubicBezTo>
                    <a:pt x="2134" y="236"/>
                    <a:pt x="1915" y="0"/>
                    <a:pt x="16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7"/>
            <p:cNvSpPr/>
            <p:nvPr/>
          </p:nvSpPr>
          <p:spPr>
            <a:xfrm>
              <a:off x="729387" y="220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7"/>
            <p:cNvSpPr/>
            <p:nvPr/>
          </p:nvSpPr>
          <p:spPr>
            <a:xfrm>
              <a:off x="752363" y="225037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7"/>
            <p:cNvSpPr/>
            <p:nvPr/>
          </p:nvSpPr>
          <p:spPr>
            <a:xfrm>
              <a:off x="770366" y="2210415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7"/>
            <p:cNvSpPr/>
            <p:nvPr/>
          </p:nvSpPr>
          <p:spPr>
            <a:xfrm>
              <a:off x="611483" y="254615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7"/>
            <p:cNvSpPr/>
            <p:nvPr/>
          </p:nvSpPr>
          <p:spPr>
            <a:xfrm>
              <a:off x="647459" y="2525156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7"/>
            <p:cNvSpPr/>
            <p:nvPr/>
          </p:nvSpPr>
          <p:spPr>
            <a:xfrm>
              <a:off x="687420" y="259312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7"/>
            <p:cNvSpPr/>
            <p:nvPr/>
          </p:nvSpPr>
          <p:spPr>
            <a:xfrm>
              <a:off x="448616" y="215844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7"/>
            <p:cNvSpPr/>
            <p:nvPr/>
          </p:nvSpPr>
          <p:spPr>
            <a:xfrm>
              <a:off x="506550" y="22054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7"/>
            <p:cNvSpPr/>
            <p:nvPr/>
          </p:nvSpPr>
          <p:spPr>
            <a:xfrm>
              <a:off x="149842" y="2499185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7"/>
            <p:cNvSpPr/>
            <p:nvPr/>
          </p:nvSpPr>
          <p:spPr>
            <a:xfrm>
              <a:off x="149842" y="245922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7"/>
            <p:cNvSpPr/>
            <p:nvPr/>
          </p:nvSpPr>
          <p:spPr>
            <a:xfrm>
              <a:off x="68902" y="247818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7" name="Google Shape;1867;p7"/>
          <p:cNvGrpSpPr/>
          <p:nvPr/>
        </p:nvGrpSpPr>
        <p:grpSpPr>
          <a:xfrm rot="5400000" flipH="1">
            <a:off x="11742907" y="1129407"/>
            <a:ext cx="156581" cy="141111"/>
            <a:chOff x="7737341" y="1046941"/>
            <a:chExt cx="161913" cy="145916"/>
          </a:xfrm>
        </p:grpSpPr>
        <p:sp>
          <p:nvSpPr>
            <p:cNvPr id="1868" name="Google Shape;1868;p7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7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0" name="Google Shape;1870;p7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161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872;p8"/>
          <p:cNvSpPr/>
          <p:nvPr/>
        </p:nvSpPr>
        <p:spPr>
          <a:xfrm rot="10800000">
            <a:off x="-482302" y="6006684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3" name="Google Shape;1873;p8"/>
          <p:cNvSpPr txBox="1">
            <a:spLocks noGrp="1"/>
          </p:cNvSpPr>
          <p:nvPr>
            <p:ph type="title"/>
          </p:nvPr>
        </p:nvSpPr>
        <p:spPr>
          <a:xfrm>
            <a:off x="1250400" y="2038400"/>
            <a:ext cx="9691200" cy="27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108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endParaRPr/>
          </a:p>
        </p:txBody>
      </p:sp>
      <p:grpSp>
        <p:nvGrpSpPr>
          <p:cNvPr id="1874" name="Google Shape;1874;p8"/>
          <p:cNvGrpSpPr/>
          <p:nvPr/>
        </p:nvGrpSpPr>
        <p:grpSpPr>
          <a:xfrm rot="-5400000" flipH="1">
            <a:off x="895527" y="-105323"/>
            <a:ext cx="340579" cy="882933"/>
            <a:chOff x="1823086" y="-208516"/>
            <a:chExt cx="433159" cy="1122944"/>
          </a:xfrm>
        </p:grpSpPr>
        <p:sp>
          <p:nvSpPr>
            <p:cNvPr id="1875" name="Google Shape;1875;p8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8"/>
          <p:cNvGrpSpPr/>
          <p:nvPr/>
        </p:nvGrpSpPr>
        <p:grpSpPr>
          <a:xfrm>
            <a:off x="269344" y="-234667"/>
            <a:ext cx="629304" cy="879633"/>
            <a:chOff x="1897495" y="-461400"/>
            <a:chExt cx="815443" cy="1139815"/>
          </a:xfrm>
        </p:grpSpPr>
        <p:sp>
          <p:nvSpPr>
            <p:cNvPr id="1884" name="Google Shape;1884;p8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8" name="Google Shape;1888;p8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8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8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8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8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8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06" name="Google Shape;1906;p8"/>
          <p:cNvGrpSpPr/>
          <p:nvPr/>
        </p:nvGrpSpPr>
        <p:grpSpPr>
          <a:xfrm>
            <a:off x="624338" y="839638"/>
            <a:ext cx="164892" cy="149639"/>
            <a:chOff x="737385" y="1492952"/>
            <a:chExt cx="161913" cy="146935"/>
          </a:xfrm>
        </p:grpSpPr>
        <p:sp>
          <p:nvSpPr>
            <p:cNvPr id="1907" name="Google Shape;1907;p8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0" name="Google Shape;1910;p8"/>
          <p:cNvSpPr/>
          <p:nvPr/>
        </p:nvSpPr>
        <p:spPr>
          <a:xfrm>
            <a:off x="6600865" y="-110333"/>
            <a:ext cx="5717947" cy="892952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1" name="Google Shape;1911;p8"/>
          <p:cNvGrpSpPr/>
          <p:nvPr/>
        </p:nvGrpSpPr>
        <p:grpSpPr>
          <a:xfrm>
            <a:off x="3" y="-268128"/>
            <a:ext cx="446540" cy="1208568"/>
            <a:chOff x="904476" y="-243594"/>
            <a:chExt cx="438472" cy="1186732"/>
          </a:xfrm>
        </p:grpSpPr>
        <p:sp>
          <p:nvSpPr>
            <p:cNvPr id="1912" name="Google Shape;1912;p8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8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8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8"/>
          <p:cNvGrpSpPr/>
          <p:nvPr/>
        </p:nvGrpSpPr>
        <p:grpSpPr>
          <a:xfrm>
            <a:off x="7932083" y="151782"/>
            <a:ext cx="527120" cy="687191"/>
            <a:chOff x="3289399" y="3455662"/>
            <a:chExt cx="436502" cy="569243"/>
          </a:xfrm>
        </p:grpSpPr>
        <p:sp>
          <p:nvSpPr>
            <p:cNvPr id="1940" name="Google Shape;1940;p8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2" name="Google Shape;1962;p8"/>
          <p:cNvGrpSpPr/>
          <p:nvPr/>
        </p:nvGrpSpPr>
        <p:grpSpPr>
          <a:xfrm>
            <a:off x="10630865" y="-268122"/>
            <a:ext cx="1489000" cy="1527017"/>
            <a:chOff x="7973149" y="-201092"/>
            <a:chExt cx="1116750" cy="1145263"/>
          </a:xfrm>
        </p:grpSpPr>
        <p:sp>
          <p:nvSpPr>
            <p:cNvPr id="1963" name="Google Shape;1963;p8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8"/>
          <p:cNvGrpSpPr/>
          <p:nvPr/>
        </p:nvGrpSpPr>
        <p:grpSpPr>
          <a:xfrm rot="-5400000">
            <a:off x="9285189" y="125172"/>
            <a:ext cx="215884" cy="194555"/>
            <a:chOff x="7737341" y="1046941"/>
            <a:chExt cx="161913" cy="145916"/>
          </a:xfrm>
        </p:grpSpPr>
        <p:sp>
          <p:nvSpPr>
            <p:cNvPr id="2025" name="Google Shape;2025;p8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8" name="Google Shape;2028;p8"/>
          <p:cNvGrpSpPr/>
          <p:nvPr/>
        </p:nvGrpSpPr>
        <p:grpSpPr>
          <a:xfrm>
            <a:off x="11092374" y="4805856"/>
            <a:ext cx="1586693" cy="1009432"/>
            <a:chOff x="7742212" y="3926048"/>
            <a:chExt cx="1414838" cy="900099"/>
          </a:xfrm>
        </p:grpSpPr>
        <p:sp>
          <p:nvSpPr>
            <p:cNvPr id="2029" name="Google Shape;2029;p8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rgbClr val="489B7D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37" name="Google Shape;2037;p8"/>
          <p:cNvGrpSpPr/>
          <p:nvPr/>
        </p:nvGrpSpPr>
        <p:grpSpPr>
          <a:xfrm>
            <a:off x="11460151" y="5217917"/>
            <a:ext cx="1389679" cy="1396017"/>
            <a:chOff x="8276926" y="3750868"/>
            <a:chExt cx="1239162" cy="1244814"/>
          </a:xfrm>
        </p:grpSpPr>
        <p:sp>
          <p:nvSpPr>
            <p:cNvPr id="2038" name="Google Shape;2038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5" name="Google Shape;2065;p8"/>
          <p:cNvGrpSpPr/>
          <p:nvPr/>
        </p:nvGrpSpPr>
        <p:grpSpPr>
          <a:xfrm>
            <a:off x="11378331" y="5903209"/>
            <a:ext cx="491221" cy="1330575"/>
            <a:chOff x="7607455" y="4238363"/>
            <a:chExt cx="438017" cy="1186459"/>
          </a:xfrm>
        </p:grpSpPr>
        <p:sp>
          <p:nvSpPr>
            <p:cNvPr id="2066" name="Google Shape;2066;p8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0" name="Google Shape;2090;p8"/>
          <p:cNvGrpSpPr/>
          <p:nvPr/>
        </p:nvGrpSpPr>
        <p:grpSpPr>
          <a:xfrm rot="-5400000" flipH="1">
            <a:off x="9862471" y="5940300"/>
            <a:ext cx="485736" cy="1259299"/>
            <a:chOff x="7916001" y="4222802"/>
            <a:chExt cx="364302" cy="944474"/>
          </a:xfrm>
        </p:grpSpPr>
        <p:sp>
          <p:nvSpPr>
            <p:cNvPr id="2091" name="Google Shape;2091;p8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99" name="Google Shape;2099;p8"/>
          <p:cNvSpPr/>
          <p:nvPr/>
        </p:nvSpPr>
        <p:spPr>
          <a:xfrm>
            <a:off x="10720520" y="5866435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0" name="Google Shape;2100;p8"/>
          <p:cNvSpPr/>
          <p:nvPr/>
        </p:nvSpPr>
        <p:spPr>
          <a:xfrm>
            <a:off x="10711047" y="5950857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1" name="Google Shape;2101;p8"/>
          <p:cNvSpPr/>
          <p:nvPr/>
        </p:nvSpPr>
        <p:spPr>
          <a:xfrm>
            <a:off x="11148978" y="6050329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2" name="Google Shape;2102;p8"/>
          <p:cNvSpPr/>
          <p:nvPr/>
        </p:nvSpPr>
        <p:spPr>
          <a:xfrm>
            <a:off x="11062305" y="615598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3" name="Google Shape;2103;p8"/>
          <p:cNvSpPr/>
          <p:nvPr/>
        </p:nvSpPr>
        <p:spPr>
          <a:xfrm>
            <a:off x="10952487" y="6272519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4" name="Google Shape;2104;p8"/>
          <p:cNvSpPr/>
          <p:nvPr/>
        </p:nvSpPr>
        <p:spPr>
          <a:xfrm>
            <a:off x="10864403" y="6495516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5" name="Google Shape;2105;p8"/>
          <p:cNvSpPr/>
          <p:nvPr/>
        </p:nvSpPr>
        <p:spPr>
          <a:xfrm>
            <a:off x="10842132" y="6740250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6" name="Google Shape;2106;p8"/>
          <p:cNvSpPr/>
          <p:nvPr/>
        </p:nvSpPr>
        <p:spPr>
          <a:xfrm>
            <a:off x="10896453" y="638529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7" name="Google Shape;2107;p8"/>
          <p:cNvSpPr/>
          <p:nvPr/>
        </p:nvSpPr>
        <p:spPr>
          <a:xfrm>
            <a:off x="10857249" y="642224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8" name="Google Shape;2108;p8"/>
          <p:cNvSpPr/>
          <p:nvPr/>
        </p:nvSpPr>
        <p:spPr>
          <a:xfrm>
            <a:off x="10841561" y="63561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09" name="Google Shape;2109;p8"/>
          <p:cNvSpPr/>
          <p:nvPr/>
        </p:nvSpPr>
        <p:spPr>
          <a:xfrm>
            <a:off x="11269614" y="6553366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0" name="Google Shape;2110;p8"/>
          <p:cNvSpPr/>
          <p:nvPr/>
        </p:nvSpPr>
        <p:spPr>
          <a:xfrm>
            <a:off x="11225907" y="6586993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1" name="Google Shape;2111;p8"/>
          <p:cNvSpPr/>
          <p:nvPr/>
        </p:nvSpPr>
        <p:spPr>
          <a:xfrm>
            <a:off x="11101510" y="6874995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2" name="Google Shape;2112;p8"/>
          <p:cNvSpPr/>
          <p:nvPr/>
        </p:nvSpPr>
        <p:spPr>
          <a:xfrm>
            <a:off x="11054445" y="6911982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3" name="Google Shape;2113;p8"/>
          <p:cNvSpPr/>
          <p:nvPr/>
        </p:nvSpPr>
        <p:spPr>
          <a:xfrm>
            <a:off x="11046617" y="6331511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4" name="Google Shape;2114;p8"/>
          <p:cNvSpPr/>
          <p:nvPr/>
        </p:nvSpPr>
        <p:spPr>
          <a:xfrm>
            <a:off x="11020852" y="6265364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5" name="Google Shape;2115;p8"/>
          <p:cNvSpPr/>
          <p:nvPr/>
        </p:nvSpPr>
        <p:spPr>
          <a:xfrm>
            <a:off x="11339086" y="6213831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6" name="Google Shape;2116;p8"/>
          <p:cNvSpPr/>
          <p:nvPr/>
        </p:nvSpPr>
        <p:spPr>
          <a:xfrm>
            <a:off x="11284193" y="6254178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7" name="Google Shape;2117;p8"/>
          <p:cNvSpPr/>
          <p:nvPr/>
        </p:nvSpPr>
        <p:spPr>
          <a:xfrm>
            <a:off x="11218081" y="60166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8" name="Google Shape;2118;p8"/>
          <p:cNvSpPr/>
          <p:nvPr/>
        </p:nvSpPr>
        <p:spPr>
          <a:xfrm>
            <a:off x="11255034" y="5958349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9" name="Google Shape;2119;p8"/>
          <p:cNvSpPr/>
          <p:nvPr/>
        </p:nvSpPr>
        <p:spPr>
          <a:xfrm>
            <a:off x="10042563" y="5894788"/>
            <a:ext cx="914837" cy="1148032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0" name="Google Shape;2120;p8"/>
          <p:cNvSpPr/>
          <p:nvPr/>
        </p:nvSpPr>
        <p:spPr>
          <a:xfrm>
            <a:off x="10126346" y="5997384"/>
            <a:ext cx="644485" cy="1175984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1" name="Google Shape;2121;p8"/>
          <p:cNvSpPr/>
          <p:nvPr/>
        </p:nvSpPr>
        <p:spPr>
          <a:xfrm>
            <a:off x="10528600" y="6820068"/>
            <a:ext cx="186361" cy="177827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2" name="Google Shape;2122;p8"/>
          <p:cNvSpPr/>
          <p:nvPr/>
        </p:nvSpPr>
        <p:spPr>
          <a:xfrm>
            <a:off x="10384044" y="6550006"/>
            <a:ext cx="256981" cy="255772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3" name="Google Shape;2123;p8"/>
          <p:cNvSpPr/>
          <p:nvPr/>
        </p:nvSpPr>
        <p:spPr>
          <a:xfrm>
            <a:off x="10277553" y="6306853"/>
            <a:ext cx="288393" cy="365364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4" name="Google Shape;2124;p8"/>
          <p:cNvSpPr/>
          <p:nvPr/>
        </p:nvSpPr>
        <p:spPr>
          <a:xfrm>
            <a:off x="10296331" y="6298993"/>
            <a:ext cx="148564" cy="192711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5" name="Google Shape;2125;p8"/>
          <p:cNvSpPr/>
          <p:nvPr/>
        </p:nvSpPr>
        <p:spPr>
          <a:xfrm>
            <a:off x="10150231" y="6091684"/>
            <a:ext cx="190460" cy="228121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6" name="Google Shape;2126;p8"/>
          <p:cNvSpPr/>
          <p:nvPr/>
        </p:nvSpPr>
        <p:spPr>
          <a:xfrm>
            <a:off x="10120635" y="6021102"/>
            <a:ext cx="135999" cy="158039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7" name="Google Shape;2127;p8"/>
          <p:cNvSpPr/>
          <p:nvPr/>
        </p:nvSpPr>
        <p:spPr>
          <a:xfrm>
            <a:off x="10712660" y="6314681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8" name="Google Shape;2128;p8"/>
          <p:cNvSpPr/>
          <p:nvPr/>
        </p:nvSpPr>
        <p:spPr>
          <a:xfrm>
            <a:off x="10673457" y="626761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9" name="Google Shape;2129;p8"/>
          <p:cNvSpPr/>
          <p:nvPr/>
        </p:nvSpPr>
        <p:spPr>
          <a:xfrm>
            <a:off x="10657767" y="6333729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0" name="Google Shape;2130;p8"/>
          <p:cNvSpPr/>
          <p:nvPr/>
        </p:nvSpPr>
        <p:spPr>
          <a:xfrm>
            <a:off x="10125473" y="661165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1" name="Google Shape;2131;p8"/>
          <p:cNvSpPr/>
          <p:nvPr/>
        </p:nvSpPr>
        <p:spPr>
          <a:xfrm>
            <a:off x="10136693" y="6548898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2" name="Google Shape;2132;p8"/>
          <p:cNvSpPr/>
          <p:nvPr/>
        </p:nvSpPr>
        <p:spPr>
          <a:xfrm>
            <a:off x="10199446" y="6595964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3" name="Google Shape;2133;p8"/>
          <p:cNvSpPr/>
          <p:nvPr/>
        </p:nvSpPr>
        <p:spPr>
          <a:xfrm>
            <a:off x="10293577" y="5969536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4" name="Google Shape;2134;p8"/>
          <p:cNvSpPr/>
          <p:nvPr/>
        </p:nvSpPr>
        <p:spPr>
          <a:xfrm>
            <a:off x="10250979" y="5950488"/>
            <a:ext cx="37024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5" name="Google Shape;2135;p8"/>
          <p:cNvSpPr/>
          <p:nvPr/>
        </p:nvSpPr>
        <p:spPr>
          <a:xfrm>
            <a:off x="10086269" y="6189173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6" name="Google Shape;2136;p8"/>
          <p:cNvSpPr/>
          <p:nvPr/>
        </p:nvSpPr>
        <p:spPr>
          <a:xfrm>
            <a:off x="10086269" y="6228412"/>
            <a:ext cx="38132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7" name="Google Shape;2137;p8"/>
          <p:cNvSpPr/>
          <p:nvPr/>
        </p:nvSpPr>
        <p:spPr>
          <a:xfrm>
            <a:off x="10673457" y="6682233"/>
            <a:ext cx="38132" cy="29196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8" name="Google Shape;2138;p8"/>
          <p:cNvSpPr/>
          <p:nvPr/>
        </p:nvSpPr>
        <p:spPr>
          <a:xfrm>
            <a:off x="10445958" y="6858164"/>
            <a:ext cx="38165" cy="30304"/>
          </a:xfrm>
          <a:custGeom>
            <a:avLst/>
            <a:gdLst/>
            <a:ahLst/>
            <a:cxnLst/>
            <a:rect l="l" t="t" r="r" b="b"/>
            <a:pathLst>
              <a:path w="1136" h="902" extrusionOk="0">
                <a:moveTo>
                  <a:pt x="568" y="1"/>
                </a:moveTo>
                <a:cubicBezTo>
                  <a:pt x="1" y="1"/>
                  <a:pt x="1" y="902"/>
                  <a:pt x="568" y="902"/>
                </a:cubicBezTo>
                <a:cubicBezTo>
                  <a:pt x="1135" y="902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9" name="Google Shape;2139;p8"/>
          <p:cNvSpPr/>
          <p:nvPr/>
        </p:nvSpPr>
        <p:spPr>
          <a:xfrm>
            <a:off x="10317092" y="6514162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0" name="Google Shape;2140;p8"/>
          <p:cNvSpPr/>
          <p:nvPr/>
        </p:nvSpPr>
        <p:spPr>
          <a:xfrm>
            <a:off x="10610703" y="6486145"/>
            <a:ext cx="38132" cy="30271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8"/>
          <p:cNvGrpSpPr/>
          <p:nvPr/>
        </p:nvGrpSpPr>
        <p:grpSpPr>
          <a:xfrm rot="1693484">
            <a:off x="429143" y="5263526"/>
            <a:ext cx="2189608" cy="2131495"/>
            <a:chOff x="-181020" y="4253777"/>
            <a:chExt cx="1117161" cy="1087511"/>
          </a:xfrm>
        </p:grpSpPr>
        <p:sp>
          <p:nvSpPr>
            <p:cNvPr id="2142" name="Google Shape;2142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56" name="Google Shape;2156;p8"/>
          <p:cNvGrpSpPr/>
          <p:nvPr/>
        </p:nvGrpSpPr>
        <p:grpSpPr>
          <a:xfrm>
            <a:off x="-75913" y="4725004"/>
            <a:ext cx="1319791" cy="1770491"/>
            <a:chOff x="-168050" y="4195214"/>
            <a:chExt cx="719519" cy="965231"/>
          </a:xfrm>
        </p:grpSpPr>
        <p:sp>
          <p:nvSpPr>
            <p:cNvPr id="2157" name="Google Shape;2157;p8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4" name="Google Shape;2204;p8"/>
          <p:cNvGrpSpPr/>
          <p:nvPr/>
        </p:nvGrpSpPr>
        <p:grpSpPr>
          <a:xfrm rot="-2320759">
            <a:off x="-693019" y="3765545"/>
            <a:ext cx="1502988" cy="1479232"/>
            <a:chOff x="-181020" y="4253777"/>
            <a:chExt cx="1117161" cy="1087511"/>
          </a:xfrm>
        </p:grpSpPr>
        <p:sp>
          <p:nvSpPr>
            <p:cNvPr id="2205" name="Google Shape;2205;p8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9" name="Google Shape;2219;p8"/>
          <p:cNvGrpSpPr/>
          <p:nvPr/>
        </p:nvGrpSpPr>
        <p:grpSpPr>
          <a:xfrm rot="5595891">
            <a:off x="-110828" y="5830784"/>
            <a:ext cx="1389621" cy="1395960"/>
            <a:chOff x="8276926" y="3750868"/>
            <a:chExt cx="1239162" cy="1244814"/>
          </a:xfrm>
        </p:grpSpPr>
        <p:sp>
          <p:nvSpPr>
            <p:cNvPr id="2220" name="Google Shape;2220;p8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4656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9"/>
          <p:cNvSpPr txBox="1">
            <a:spLocks noGrp="1"/>
          </p:cNvSpPr>
          <p:nvPr>
            <p:ph type="title"/>
          </p:nvPr>
        </p:nvSpPr>
        <p:spPr>
          <a:xfrm>
            <a:off x="1038500" y="2538233"/>
            <a:ext cx="5393600" cy="8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249" name="Google Shape;2249;p9"/>
          <p:cNvSpPr txBox="1">
            <a:spLocks noGrp="1"/>
          </p:cNvSpPr>
          <p:nvPr>
            <p:ph type="subTitle" idx="1"/>
          </p:nvPr>
        </p:nvSpPr>
        <p:spPr>
          <a:xfrm>
            <a:off x="1038500" y="3329040"/>
            <a:ext cx="4884000" cy="1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2250" name="Google Shape;2250;p9"/>
          <p:cNvGrpSpPr/>
          <p:nvPr/>
        </p:nvGrpSpPr>
        <p:grpSpPr>
          <a:xfrm rot="5400000">
            <a:off x="11561424" y="5511576"/>
            <a:ext cx="780584" cy="350259"/>
            <a:chOff x="8502760" y="3542528"/>
            <a:chExt cx="711519" cy="319269"/>
          </a:xfrm>
        </p:grpSpPr>
        <p:sp>
          <p:nvSpPr>
            <p:cNvPr id="2251" name="Google Shape;2251;p9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2" name="Google Shape;2252;p9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3" name="Google Shape;2253;p9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4" name="Google Shape;2254;p9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5" name="Google Shape;2255;p9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6" name="Google Shape;2256;p9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7" name="Google Shape;2257;p9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8" name="Google Shape;2258;p9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9" name="Google Shape;2259;p9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60" name="Google Shape;2260;p9"/>
          <p:cNvSpPr/>
          <p:nvPr/>
        </p:nvSpPr>
        <p:spPr>
          <a:xfrm>
            <a:off x="7522321" y="6336518"/>
            <a:ext cx="4690303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1" name="Google Shape;2261;p9"/>
          <p:cNvSpPr/>
          <p:nvPr/>
        </p:nvSpPr>
        <p:spPr>
          <a:xfrm rot="-5400000">
            <a:off x="-1528825" y="1309332"/>
            <a:ext cx="3610648" cy="81626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62" name="Google Shape;2262;p9"/>
          <p:cNvGrpSpPr/>
          <p:nvPr/>
        </p:nvGrpSpPr>
        <p:grpSpPr>
          <a:xfrm rot="-8956076">
            <a:off x="-383863" y="475045"/>
            <a:ext cx="585429" cy="1517697"/>
            <a:chOff x="1823086" y="-208516"/>
            <a:chExt cx="433159" cy="1122944"/>
          </a:xfrm>
        </p:grpSpPr>
        <p:sp>
          <p:nvSpPr>
            <p:cNvPr id="2263" name="Google Shape;2263;p9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4" name="Google Shape;2264;p9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5" name="Google Shape;2265;p9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6" name="Google Shape;2266;p9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7" name="Google Shape;2267;p9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8" name="Google Shape;2268;p9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9" name="Google Shape;2269;p9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0" name="Google Shape;2270;p9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71" name="Google Shape;2271;p9"/>
          <p:cNvGrpSpPr/>
          <p:nvPr/>
        </p:nvGrpSpPr>
        <p:grpSpPr>
          <a:xfrm rot="-8956076">
            <a:off x="-47214" y="383195"/>
            <a:ext cx="592611" cy="1603909"/>
            <a:chOff x="904476" y="-243594"/>
            <a:chExt cx="438472" cy="1186732"/>
          </a:xfrm>
        </p:grpSpPr>
        <p:sp>
          <p:nvSpPr>
            <p:cNvPr id="2272" name="Google Shape;2272;p9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3" name="Google Shape;2273;p9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4" name="Google Shape;2274;p9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5" name="Google Shape;2275;p9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6" name="Google Shape;2276;p9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7" name="Google Shape;2277;p9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8" name="Google Shape;2278;p9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9" name="Google Shape;2279;p9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0" name="Google Shape;2280;p9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9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9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9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9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9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9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9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9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9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9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1" name="Google Shape;2291;p9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2" name="Google Shape;2292;p9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9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9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9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9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9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9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9" name="Google Shape;2299;p9"/>
          <p:cNvGrpSpPr/>
          <p:nvPr/>
        </p:nvGrpSpPr>
        <p:grpSpPr>
          <a:xfrm>
            <a:off x="11022939" y="5841660"/>
            <a:ext cx="1169069" cy="748043"/>
            <a:chOff x="7750342" y="3926048"/>
            <a:chExt cx="1406709" cy="900099"/>
          </a:xfrm>
        </p:grpSpPr>
        <p:sp>
          <p:nvSpPr>
            <p:cNvPr id="2300" name="Google Shape;2300;p9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9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2" name="Google Shape;2302;p9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3" name="Google Shape;2303;p9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9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9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9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9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9"/>
          <p:cNvGrpSpPr/>
          <p:nvPr/>
        </p:nvGrpSpPr>
        <p:grpSpPr>
          <a:xfrm>
            <a:off x="11549717" y="5642023"/>
            <a:ext cx="1029827" cy="1034524"/>
            <a:chOff x="8276926" y="3750868"/>
            <a:chExt cx="1239162" cy="1244814"/>
          </a:xfrm>
        </p:grpSpPr>
        <p:sp>
          <p:nvSpPr>
            <p:cNvPr id="2309" name="Google Shape;2309;p9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9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9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9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9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9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9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9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9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9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9" name="Google Shape;2319;p9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0" name="Google Shape;2320;p9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9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9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9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9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9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6" name="Google Shape;2336;p9"/>
          <p:cNvGrpSpPr/>
          <p:nvPr/>
        </p:nvGrpSpPr>
        <p:grpSpPr>
          <a:xfrm rot="-5400000">
            <a:off x="11093880" y="6143395"/>
            <a:ext cx="364021" cy="986027"/>
            <a:chOff x="7607455" y="4238363"/>
            <a:chExt cx="438017" cy="1186459"/>
          </a:xfrm>
        </p:grpSpPr>
        <p:sp>
          <p:nvSpPr>
            <p:cNvPr id="2337" name="Google Shape;233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1" name="Google Shape;234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5" name="Google Shape;234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1" name="Google Shape;2361;p9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362" name="Google Shape;2362;p9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9" name="Google Shape;2369;p9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370" name="Google Shape;2370;p9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91" name="Google Shape;2391;p9"/>
          <p:cNvGrpSpPr/>
          <p:nvPr/>
        </p:nvGrpSpPr>
        <p:grpSpPr>
          <a:xfrm>
            <a:off x="-283422" y="5296389"/>
            <a:ext cx="1528276" cy="1418404"/>
            <a:chOff x="-181020" y="4253777"/>
            <a:chExt cx="1117161" cy="1087511"/>
          </a:xfrm>
        </p:grpSpPr>
        <p:sp>
          <p:nvSpPr>
            <p:cNvPr id="2392" name="Google Shape;2392;p9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6" name="Google Shape;2406;p9"/>
          <p:cNvGrpSpPr/>
          <p:nvPr/>
        </p:nvGrpSpPr>
        <p:grpSpPr>
          <a:xfrm>
            <a:off x="-265651" y="4932569"/>
            <a:ext cx="1209272" cy="1546943"/>
            <a:chOff x="-168050" y="4195214"/>
            <a:chExt cx="719519" cy="965231"/>
          </a:xfrm>
        </p:grpSpPr>
        <p:sp>
          <p:nvSpPr>
            <p:cNvPr id="2407" name="Google Shape;2407;p9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4" name="Google Shape;2454;p9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455" name="Google Shape;2455;p9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6" name="Google Shape;2516;p9"/>
          <p:cNvGrpSpPr/>
          <p:nvPr/>
        </p:nvGrpSpPr>
        <p:grpSpPr>
          <a:xfrm rot="5400000">
            <a:off x="394267" y="5617374"/>
            <a:ext cx="571291" cy="1623076"/>
            <a:chOff x="7607455" y="4238363"/>
            <a:chExt cx="438017" cy="1186459"/>
          </a:xfrm>
        </p:grpSpPr>
        <p:sp>
          <p:nvSpPr>
            <p:cNvPr id="2517" name="Google Shape;2517;p9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0" name="Google Shape;2530;p9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9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1" name="Google Shape;2541;p9"/>
          <p:cNvGrpSpPr/>
          <p:nvPr/>
        </p:nvGrpSpPr>
        <p:grpSpPr>
          <a:xfrm>
            <a:off x="11488253" y="6246622"/>
            <a:ext cx="748761" cy="724561"/>
            <a:chOff x="8202967" y="4478366"/>
            <a:chExt cx="900965" cy="871845"/>
          </a:xfrm>
        </p:grpSpPr>
        <p:sp>
          <p:nvSpPr>
            <p:cNvPr id="2542" name="Google Shape;2542;p9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0884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0"/>
          <p:cNvSpPr txBox="1">
            <a:spLocks noGrp="1"/>
          </p:cNvSpPr>
          <p:nvPr>
            <p:ph type="title"/>
          </p:nvPr>
        </p:nvSpPr>
        <p:spPr>
          <a:xfrm>
            <a:off x="7110467" y="919267"/>
            <a:ext cx="4064000" cy="10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b="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2563" name="Google Shape;2563;p10"/>
          <p:cNvGrpSpPr/>
          <p:nvPr/>
        </p:nvGrpSpPr>
        <p:grpSpPr>
          <a:xfrm rot="5400000">
            <a:off x="11632488" y="5569361"/>
            <a:ext cx="688845" cy="309095"/>
            <a:chOff x="8502760" y="3542528"/>
            <a:chExt cx="711519" cy="319269"/>
          </a:xfrm>
        </p:grpSpPr>
        <p:sp>
          <p:nvSpPr>
            <p:cNvPr id="2564" name="Google Shape;2564;p10"/>
            <p:cNvSpPr/>
            <p:nvPr/>
          </p:nvSpPr>
          <p:spPr>
            <a:xfrm>
              <a:off x="8526724" y="3663878"/>
              <a:ext cx="687555" cy="166504"/>
            </a:xfrm>
            <a:custGeom>
              <a:avLst/>
              <a:gdLst/>
              <a:ahLst/>
              <a:cxnLst/>
              <a:rect l="l" t="t" r="r" b="b"/>
              <a:pathLst>
                <a:path w="22951" h="5558" extrusionOk="0">
                  <a:moveTo>
                    <a:pt x="371" y="1"/>
                  </a:moveTo>
                  <a:cubicBezTo>
                    <a:pt x="1" y="1"/>
                    <a:pt x="11" y="603"/>
                    <a:pt x="401" y="636"/>
                  </a:cubicBezTo>
                  <a:cubicBezTo>
                    <a:pt x="2336" y="803"/>
                    <a:pt x="4170" y="1403"/>
                    <a:pt x="5972" y="2070"/>
                  </a:cubicBezTo>
                  <a:cubicBezTo>
                    <a:pt x="7739" y="2704"/>
                    <a:pt x="9541" y="3271"/>
                    <a:pt x="11275" y="3972"/>
                  </a:cubicBezTo>
                  <a:cubicBezTo>
                    <a:pt x="13043" y="4672"/>
                    <a:pt x="14778" y="5272"/>
                    <a:pt x="16679" y="5439"/>
                  </a:cubicBezTo>
                  <a:cubicBezTo>
                    <a:pt x="17549" y="5528"/>
                    <a:pt x="18411" y="5557"/>
                    <a:pt x="19274" y="5557"/>
                  </a:cubicBezTo>
                  <a:cubicBezTo>
                    <a:pt x="20363" y="5557"/>
                    <a:pt x="21451" y="5510"/>
                    <a:pt x="22550" y="5473"/>
                  </a:cubicBezTo>
                  <a:cubicBezTo>
                    <a:pt x="22950" y="5439"/>
                    <a:pt x="22950" y="4839"/>
                    <a:pt x="22550" y="4839"/>
                  </a:cubicBezTo>
                  <a:cubicBezTo>
                    <a:pt x="21467" y="4895"/>
                    <a:pt x="20373" y="4940"/>
                    <a:pt x="19275" y="4940"/>
                  </a:cubicBezTo>
                  <a:cubicBezTo>
                    <a:pt x="18412" y="4940"/>
                    <a:pt x="17546" y="4912"/>
                    <a:pt x="16679" y="4839"/>
                  </a:cubicBezTo>
                  <a:cubicBezTo>
                    <a:pt x="14711" y="4639"/>
                    <a:pt x="12943" y="3972"/>
                    <a:pt x="11075" y="3238"/>
                  </a:cubicBezTo>
                  <a:cubicBezTo>
                    <a:pt x="9341" y="2537"/>
                    <a:pt x="7573" y="1970"/>
                    <a:pt x="5805" y="1336"/>
                  </a:cubicBezTo>
                  <a:cubicBezTo>
                    <a:pt x="4037" y="703"/>
                    <a:pt x="2269" y="169"/>
                    <a:pt x="401" y="2"/>
                  </a:cubicBezTo>
                  <a:cubicBezTo>
                    <a:pt x="391" y="1"/>
                    <a:pt x="381" y="1"/>
                    <a:pt x="371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0"/>
            <p:cNvSpPr/>
            <p:nvPr/>
          </p:nvSpPr>
          <p:spPr>
            <a:xfrm>
              <a:off x="8656460" y="3580482"/>
              <a:ext cx="187055" cy="259702"/>
            </a:xfrm>
            <a:custGeom>
              <a:avLst/>
              <a:gdLst/>
              <a:ahLst/>
              <a:cxnLst/>
              <a:rect l="l" t="t" r="r" b="b"/>
              <a:pathLst>
                <a:path w="6244" h="8669" extrusionOk="0">
                  <a:moveTo>
                    <a:pt x="1198" y="0"/>
                  </a:moveTo>
                  <a:cubicBezTo>
                    <a:pt x="951" y="0"/>
                    <a:pt x="739" y="310"/>
                    <a:pt x="973" y="518"/>
                  </a:cubicBezTo>
                  <a:cubicBezTo>
                    <a:pt x="2793" y="2018"/>
                    <a:pt x="3941" y="4099"/>
                    <a:pt x="5498" y="5825"/>
                  </a:cubicBezTo>
                  <a:lnTo>
                    <a:pt x="5498" y="5825"/>
                  </a:lnTo>
                  <a:cubicBezTo>
                    <a:pt x="4123" y="7069"/>
                    <a:pt x="2051" y="7518"/>
                    <a:pt x="340" y="8056"/>
                  </a:cubicBezTo>
                  <a:cubicBezTo>
                    <a:pt x="1" y="8149"/>
                    <a:pt x="117" y="8668"/>
                    <a:pt x="426" y="8668"/>
                  </a:cubicBezTo>
                  <a:cubicBezTo>
                    <a:pt x="452" y="8668"/>
                    <a:pt x="478" y="8665"/>
                    <a:pt x="506" y="8657"/>
                  </a:cubicBezTo>
                  <a:cubicBezTo>
                    <a:pt x="2441" y="8056"/>
                    <a:pt x="4676" y="7556"/>
                    <a:pt x="6144" y="6055"/>
                  </a:cubicBezTo>
                  <a:cubicBezTo>
                    <a:pt x="6244" y="5955"/>
                    <a:pt x="6244" y="5755"/>
                    <a:pt x="6144" y="5621"/>
                  </a:cubicBezTo>
                  <a:cubicBezTo>
                    <a:pt x="4476" y="3853"/>
                    <a:pt x="3308" y="1652"/>
                    <a:pt x="1407" y="84"/>
                  </a:cubicBezTo>
                  <a:cubicBezTo>
                    <a:pt x="1341" y="25"/>
                    <a:pt x="1268" y="0"/>
                    <a:pt x="119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6" name="Google Shape;2566;p10"/>
            <p:cNvSpPr/>
            <p:nvPr/>
          </p:nvSpPr>
          <p:spPr>
            <a:xfrm>
              <a:off x="8576689" y="3749640"/>
              <a:ext cx="258833" cy="29239"/>
            </a:xfrm>
            <a:custGeom>
              <a:avLst/>
              <a:gdLst/>
              <a:ahLst/>
              <a:cxnLst/>
              <a:rect l="l" t="t" r="r" b="b"/>
              <a:pathLst>
                <a:path w="8640" h="976" extrusionOk="0">
                  <a:moveTo>
                    <a:pt x="7633" y="0"/>
                  </a:moveTo>
                  <a:cubicBezTo>
                    <a:pt x="5209" y="0"/>
                    <a:pt x="2836" y="341"/>
                    <a:pt x="434" y="341"/>
                  </a:cubicBezTo>
                  <a:cubicBezTo>
                    <a:pt x="0" y="341"/>
                    <a:pt x="0" y="975"/>
                    <a:pt x="434" y="975"/>
                  </a:cubicBezTo>
                  <a:cubicBezTo>
                    <a:pt x="2836" y="975"/>
                    <a:pt x="5209" y="634"/>
                    <a:pt x="7633" y="634"/>
                  </a:cubicBezTo>
                  <a:cubicBezTo>
                    <a:pt x="7835" y="634"/>
                    <a:pt x="8037" y="636"/>
                    <a:pt x="8240" y="642"/>
                  </a:cubicBezTo>
                  <a:cubicBezTo>
                    <a:pt x="8640" y="642"/>
                    <a:pt x="8640" y="8"/>
                    <a:pt x="8240" y="8"/>
                  </a:cubicBezTo>
                  <a:cubicBezTo>
                    <a:pt x="8037" y="3"/>
                    <a:pt x="7835" y="0"/>
                    <a:pt x="7633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7" name="Google Shape;2567;p10"/>
            <p:cNvSpPr/>
            <p:nvPr/>
          </p:nvSpPr>
          <p:spPr>
            <a:xfrm>
              <a:off x="8619286" y="3621790"/>
              <a:ext cx="206347" cy="133131"/>
            </a:xfrm>
            <a:custGeom>
              <a:avLst/>
              <a:gdLst/>
              <a:ahLst/>
              <a:cxnLst/>
              <a:rect l="l" t="t" r="r" b="b"/>
              <a:pathLst>
                <a:path w="6888" h="4444" extrusionOk="0">
                  <a:moveTo>
                    <a:pt x="486" y="1"/>
                  </a:moveTo>
                  <a:cubicBezTo>
                    <a:pt x="130" y="1"/>
                    <a:pt x="0" y="545"/>
                    <a:pt x="380" y="640"/>
                  </a:cubicBezTo>
                  <a:cubicBezTo>
                    <a:pt x="980" y="740"/>
                    <a:pt x="1514" y="1107"/>
                    <a:pt x="2014" y="1474"/>
                  </a:cubicBezTo>
                  <a:cubicBezTo>
                    <a:pt x="2481" y="1807"/>
                    <a:pt x="2948" y="2108"/>
                    <a:pt x="3449" y="2408"/>
                  </a:cubicBezTo>
                  <a:cubicBezTo>
                    <a:pt x="4416" y="2975"/>
                    <a:pt x="5517" y="3475"/>
                    <a:pt x="6251" y="4342"/>
                  </a:cubicBezTo>
                  <a:cubicBezTo>
                    <a:pt x="6306" y="4414"/>
                    <a:pt x="6375" y="4444"/>
                    <a:pt x="6444" y="4444"/>
                  </a:cubicBezTo>
                  <a:cubicBezTo>
                    <a:pt x="6665" y="4444"/>
                    <a:pt x="6888" y="4138"/>
                    <a:pt x="6684" y="3909"/>
                  </a:cubicBezTo>
                  <a:cubicBezTo>
                    <a:pt x="5917" y="2975"/>
                    <a:pt x="4750" y="2474"/>
                    <a:pt x="3749" y="1874"/>
                  </a:cubicBezTo>
                  <a:cubicBezTo>
                    <a:pt x="3248" y="1574"/>
                    <a:pt x="2781" y="1240"/>
                    <a:pt x="2281" y="907"/>
                  </a:cubicBezTo>
                  <a:cubicBezTo>
                    <a:pt x="1747" y="540"/>
                    <a:pt x="1180" y="173"/>
                    <a:pt x="547" y="6"/>
                  </a:cubicBezTo>
                  <a:cubicBezTo>
                    <a:pt x="526" y="3"/>
                    <a:pt x="505" y="1"/>
                    <a:pt x="48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8" name="Google Shape;2568;p10"/>
            <p:cNvSpPr/>
            <p:nvPr/>
          </p:nvSpPr>
          <p:spPr>
            <a:xfrm>
              <a:off x="8663620" y="3542528"/>
              <a:ext cx="60993" cy="55991"/>
            </a:xfrm>
            <a:custGeom>
              <a:avLst/>
              <a:gdLst/>
              <a:ahLst/>
              <a:cxnLst/>
              <a:rect l="l" t="t" r="r" b="b"/>
              <a:pathLst>
                <a:path w="2036" h="1869" extrusionOk="0">
                  <a:moveTo>
                    <a:pt x="951" y="0"/>
                  </a:moveTo>
                  <a:cubicBezTo>
                    <a:pt x="726" y="0"/>
                    <a:pt x="501" y="83"/>
                    <a:pt x="334" y="250"/>
                  </a:cubicBezTo>
                  <a:cubicBezTo>
                    <a:pt x="1" y="584"/>
                    <a:pt x="1" y="1151"/>
                    <a:pt x="334" y="1484"/>
                  </a:cubicBezTo>
                  <a:lnTo>
                    <a:pt x="468" y="1618"/>
                  </a:lnTo>
                  <a:cubicBezTo>
                    <a:pt x="634" y="1785"/>
                    <a:pt x="860" y="1868"/>
                    <a:pt x="1085" y="1868"/>
                  </a:cubicBezTo>
                  <a:cubicBezTo>
                    <a:pt x="1310" y="1868"/>
                    <a:pt x="1535" y="1785"/>
                    <a:pt x="1702" y="1618"/>
                  </a:cubicBezTo>
                  <a:cubicBezTo>
                    <a:pt x="2035" y="1284"/>
                    <a:pt x="2035" y="717"/>
                    <a:pt x="1702" y="350"/>
                  </a:cubicBezTo>
                  <a:lnTo>
                    <a:pt x="1568" y="250"/>
                  </a:lnTo>
                  <a:cubicBezTo>
                    <a:pt x="1402" y="83"/>
                    <a:pt x="1176" y="0"/>
                    <a:pt x="951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9" name="Google Shape;2569;p10"/>
            <p:cNvSpPr/>
            <p:nvPr/>
          </p:nvSpPr>
          <p:spPr>
            <a:xfrm>
              <a:off x="8595681" y="3598335"/>
              <a:ext cx="60993" cy="54253"/>
            </a:xfrm>
            <a:custGeom>
              <a:avLst/>
              <a:gdLst/>
              <a:ahLst/>
              <a:cxnLst/>
              <a:rect l="l" t="t" r="r" b="b"/>
              <a:pathLst>
                <a:path w="2036" h="1811" extrusionOk="0">
                  <a:moveTo>
                    <a:pt x="1031" y="1"/>
                  </a:moveTo>
                  <a:cubicBezTo>
                    <a:pt x="966" y="1"/>
                    <a:pt x="900" y="8"/>
                    <a:pt x="834" y="22"/>
                  </a:cubicBezTo>
                  <a:cubicBezTo>
                    <a:pt x="734" y="55"/>
                    <a:pt x="667" y="88"/>
                    <a:pt x="601" y="155"/>
                  </a:cubicBezTo>
                  <a:cubicBezTo>
                    <a:pt x="200" y="322"/>
                    <a:pt x="0" y="756"/>
                    <a:pt x="100" y="1156"/>
                  </a:cubicBezTo>
                  <a:cubicBezTo>
                    <a:pt x="215" y="1557"/>
                    <a:pt x="600" y="1811"/>
                    <a:pt x="1003" y="1811"/>
                  </a:cubicBezTo>
                  <a:cubicBezTo>
                    <a:pt x="1069" y="1811"/>
                    <a:pt x="1135" y="1804"/>
                    <a:pt x="1201" y="1790"/>
                  </a:cubicBezTo>
                  <a:cubicBezTo>
                    <a:pt x="1268" y="1756"/>
                    <a:pt x="1368" y="1723"/>
                    <a:pt x="1435" y="1656"/>
                  </a:cubicBezTo>
                  <a:cubicBezTo>
                    <a:pt x="1802" y="1490"/>
                    <a:pt x="2035" y="1056"/>
                    <a:pt x="1902" y="656"/>
                  </a:cubicBezTo>
                  <a:cubicBezTo>
                    <a:pt x="1787" y="254"/>
                    <a:pt x="1426" y="1"/>
                    <a:pt x="1031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0" name="Google Shape;2570;p10"/>
            <p:cNvSpPr/>
            <p:nvPr/>
          </p:nvSpPr>
          <p:spPr>
            <a:xfrm>
              <a:off x="8502760" y="3644946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0" y="0"/>
                    <a:pt x="0" y="1768"/>
                    <a:pt x="1134" y="1768"/>
                  </a:cubicBezTo>
                  <a:cubicBezTo>
                    <a:pt x="2268" y="1768"/>
                    <a:pt x="2268" y="0"/>
                    <a:pt x="1134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1" name="Google Shape;2571;p10"/>
            <p:cNvSpPr/>
            <p:nvPr/>
          </p:nvSpPr>
          <p:spPr>
            <a:xfrm>
              <a:off x="8548711" y="3744847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35" y="1"/>
                  </a:moveTo>
                  <a:cubicBezTo>
                    <a:pt x="0" y="1"/>
                    <a:pt x="0" y="1769"/>
                    <a:pt x="1135" y="1769"/>
                  </a:cubicBezTo>
                  <a:cubicBezTo>
                    <a:pt x="2235" y="1769"/>
                    <a:pt x="2235" y="1"/>
                    <a:pt x="1135" y="1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2" name="Google Shape;2572;p10"/>
            <p:cNvSpPr/>
            <p:nvPr/>
          </p:nvSpPr>
          <p:spPr>
            <a:xfrm>
              <a:off x="8630639" y="380982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rgbClr val="E2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73" name="Google Shape;2573;p10"/>
          <p:cNvSpPr/>
          <p:nvPr/>
        </p:nvSpPr>
        <p:spPr>
          <a:xfrm>
            <a:off x="8123057" y="6366529"/>
            <a:ext cx="4139097" cy="56009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4" name="Google Shape;2574;p10"/>
          <p:cNvSpPr/>
          <p:nvPr/>
        </p:nvSpPr>
        <p:spPr>
          <a:xfrm rot="-5400000">
            <a:off x="-1249747" y="1107372"/>
            <a:ext cx="2861748" cy="646989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75" name="Google Shape;2575;p10"/>
          <p:cNvGrpSpPr/>
          <p:nvPr/>
        </p:nvGrpSpPr>
        <p:grpSpPr>
          <a:xfrm rot="-8955970">
            <a:off x="-342274" y="445976"/>
            <a:ext cx="464025" cy="1202963"/>
            <a:chOff x="1823086" y="-208516"/>
            <a:chExt cx="433159" cy="1122944"/>
          </a:xfrm>
        </p:grpSpPr>
        <p:sp>
          <p:nvSpPr>
            <p:cNvPr id="2576" name="Google Shape;2576;p10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7" name="Google Shape;2577;p10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84" name="Google Shape;2584;p10"/>
          <p:cNvGrpSpPr/>
          <p:nvPr/>
        </p:nvGrpSpPr>
        <p:grpSpPr>
          <a:xfrm rot="-8955970">
            <a:off x="-75445" y="373201"/>
            <a:ext cx="469716" cy="1271296"/>
            <a:chOff x="904476" y="-243594"/>
            <a:chExt cx="438472" cy="1186732"/>
          </a:xfrm>
        </p:grpSpPr>
        <p:sp>
          <p:nvSpPr>
            <p:cNvPr id="2585" name="Google Shape;2585;p10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12" name="Google Shape;2612;p10"/>
          <p:cNvGrpSpPr/>
          <p:nvPr/>
        </p:nvGrpSpPr>
        <p:grpSpPr>
          <a:xfrm>
            <a:off x="11174471" y="5811366"/>
            <a:ext cx="1031773" cy="660193"/>
            <a:chOff x="7750342" y="3926048"/>
            <a:chExt cx="1406709" cy="900099"/>
          </a:xfrm>
        </p:grpSpPr>
        <p:sp>
          <p:nvSpPr>
            <p:cNvPr id="2613" name="Google Shape;2613;p10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5" name="Google Shape;2615;p10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6" name="Google Shape;2616;p10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21" name="Google Shape;2621;p10"/>
          <p:cNvGrpSpPr/>
          <p:nvPr/>
        </p:nvGrpSpPr>
        <p:grpSpPr>
          <a:xfrm>
            <a:off x="11622582" y="5684942"/>
            <a:ext cx="908884" cy="913029"/>
            <a:chOff x="8276926" y="3750868"/>
            <a:chExt cx="1239162" cy="1244814"/>
          </a:xfrm>
        </p:grpSpPr>
        <p:sp>
          <p:nvSpPr>
            <p:cNvPr id="2622" name="Google Shape;2622;p10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8993368" y="446731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49" name="Google Shape;2649;p10"/>
          <p:cNvGrpSpPr/>
          <p:nvPr/>
        </p:nvGrpSpPr>
        <p:grpSpPr>
          <a:xfrm>
            <a:off x="11568335" y="6218536"/>
            <a:ext cx="660828" cy="639469"/>
            <a:chOff x="8202967" y="4478366"/>
            <a:chExt cx="900965" cy="871845"/>
          </a:xfrm>
        </p:grpSpPr>
        <p:sp>
          <p:nvSpPr>
            <p:cNvPr id="2650" name="Google Shape;2650;p10"/>
            <p:cNvSpPr/>
            <p:nvPr/>
          </p:nvSpPr>
          <p:spPr>
            <a:xfrm>
              <a:off x="8202967" y="4478366"/>
              <a:ext cx="890427" cy="838361"/>
            </a:xfrm>
            <a:custGeom>
              <a:avLst/>
              <a:gdLst/>
              <a:ahLst/>
              <a:cxnLst/>
              <a:rect l="l" t="t" r="r" b="b"/>
              <a:pathLst>
                <a:path w="29723" h="27985" extrusionOk="0">
                  <a:moveTo>
                    <a:pt x="12965" y="1"/>
                  </a:moveTo>
                  <a:cubicBezTo>
                    <a:pt x="12807" y="1"/>
                    <a:pt x="12645" y="31"/>
                    <a:pt x="12476" y="98"/>
                  </a:cubicBezTo>
                  <a:cubicBezTo>
                    <a:pt x="11342" y="599"/>
                    <a:pt x="10942" y="2533"/>
                    <a:pt x="9574" y="3868"/>
                  </a:cubicBezTo>
                  <a:cubicBezTo>
                    <a:pt x="8146" y="3712"/>
                    <a:pt x="4836" y="2342"/>
                    <a:pt x="2984" y="2342"/>
                  </a:cubicBezTo>
                  <a:cubicBezTo>
                    <a:pt x="2458" y="2342"/>
                    <a:pt x="2050" y="2453"/>
                    <a:pt x="1836" y="2733"/>
                  </a:cubicBezTo>
                  <a:cubicBezTo>
                    <a:pt x="868" y="3968"/>
                    <a:pt x="3570" y="9305"/>
                    <a:pt x="3970" y="10472"/>
                  </a:cubicBezTo>
                  <a:cubicBezTo>
                    <a:pt x="2536" y="11139"/>
                    <a:pt x="1" y="11740"/>
                    <a:pt x="1068" y="13675"/>
                  </a:cubicBezTo>
                  <a:cubicBezTo>
                    <a:pt x="1735" y="15009"/>
                    <a:pt x="3603" y="15776"/>
                    <a:pt x="4571" y="17044"/>
                  </a:cubicBezTo>
                  <a:cubicBezTo>
                    <a:pt x="3303" y="17811"/>
                    <a:pt x="301" y="18211"/>
                    <a:pt x="1068" y="20046"/>
                  </a:cubicBezTo>
                  <a:cubicBezTo>
                    <a:pt x="1635" y="21514"/>
                    <a:pt x="4471" y="22281"/>
                    <a:pt x="5705" y="22848"/>
                  </a:cubicBezTo>
                  <a:cubicBezTo>
                    <a:pt x="4638" y="23815"/>
                    <a:pt x="3003" y="24316"/>
                    <a:pt x="4537" y="25650"/>
                  </a:cubicBezTo>
                  <a:cubicBezTo>
                    <a:pt x="5505" y="26617"/>
                    <a:pt x="7440" y="26917"/>
                    <a:pt x="8707" y="27118"/>
                  </a:cubicBezTo>
                  <a:cubicBezTo>
                    <a:pt x="12310" y="27685"/>
                    <a:pt x="25452" y="27985"/>
                    <a:pt x="29122" y="27985"/>
                  </a:cubicBezTo>
                  <a:cubicBezTo>
                    <a:pt x="29355" y="24349"/>
                    <a:pt x="29689" y="19479"/>
                    <a:pt x="29589" y="17544"/>
                  </a:cubicBezTo>
                  <a:cubicBezTo>
                    <a:pt x="29489" y="14542"/>
                    <a:pt x="29722" y="12974"/>
                    <a:pt x="29322" y="10072"/>
                  </a:cubicBezTo>
                  <a:cubicBezTo>
                    <a:pt x="29108" y="8281"/>
                    <a:pt x="29001" y="4947"/>
                    <a:pt x="27371" y="4947"/>
                  </a:cubicBezTo>
                  <a:cubicBezTo>
                    <a:pt x="26966" y="4947"/>
                    <a:pt x="26469" y="5152"/>
                    <a:pt x="25853" y="5635"/>
                  </a:cubicBezTo>
                  <a:cubicBezTo>
                    <a:pt x="25274" y="6104"/>
                    <a:pt x="24650" y="7119"/>
                    <a:pt x="24017" y="7119"/>
                  </a:cubicBezTo>
                  <a:cubicBezTo>
                    <a:pt x="23884" y="7119"/>
                    <a:pt x="23751" y="7074"/>
                    <a:pt x="23618" y="6970"/>
                  </a:cubicBezTo>
                  <a:cubicBezTo>
                    <a:pt x="23151" y="6603"/>
                    <a:pt x="23051" y="4768"/>
                    <a:pt x="22951" y="4268"/>
                  </a:cubicBezTo>
                  <a:cubicBezTo>
                    <a:pt x="22661" y="3047"/>
                    <a:pt x="22372" y="588"/>
                    <a:pt x="20890" y="588"/>
                  </a:cubicBezTo>
                  <a:cubicBezTo>
                    <a:pt x="20834" y="588"/>
                    <a:pt x="20776" y="591"/>
                    <a:pt x="20716" y="599"/>
                  </a:cubicBezTo>
                  <a:cubicBezTo>
                    <a:pt x="19248" y="799"/>
                    <a:pt x="17914" y="3701"/>
                    <a:pt x="16646" y="4468"/>
                  </a:cubicBezTo>
                  <a:cubicBezTo>
                    <a:pt x="15672" y="3402"/>
                    <a:pt x="14614" y="1"/>
                    <a:pt x="129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8299123" y="4596001"/>
              <a:ext cx="804808" cy="754210"/>
            </a:xfrm>
            <a:custGeom>
              <a:avLst/>
              <a:gdLst/>
              <a:ahLst/>
              <a:cxnLst/>
              <a:rect l="l" t="t" r="r" b="b"/>
              <a:pathLst>
                <a:path w="26865" h="25176" extrusionOk="0">
                  <a:moveTo>
                    <a:pt x="577" y="1"/>
                  </a:moveTo>
                  <a:cubicBezTo>
                    <a:pt x="238" y="1"/>
                    <a:pt x="0" y="531"/>
                    <a:pt x="360" y="808"/>
                  </a:cubicBezTo>
                  <a:cubicBezTo>
                    <a:pt x="2295" y="2209"/>
                    <a:pt x="3963" y="3943"/>
                    <a:pt x="5731" y="5545"/>
                  </a:cubicBezTo>
                  <a:cubicBezTo>
                    <a:pt x="7499" y="7146"/>
                    <a:pt x="9166" y="8847"/>
                    <a:pt x="10868" y="10548"/>
                  </a:cubicBezTo>
                  <a:cubicBezTo>
                    <a:pt x="12502" y="12216"/>
                    <a:pt x="14170" y="13917"/>
                    <a:pt x="15938" y="15485"/>
                  </a:cubicBezTo>
                  <a:cubicBezTo>
                    <a:pt x="17539" y="16919"/>
                    <a:pt x="19174" y="18320"/>
                    <a:pt x="20808" y="19721"/>
                  </a:cubicBezTo>
                  <a:cubicBezTo>
                    <a:pt x="22676" y="21356"/>
                    <a:pt x="24477" y="23057"/>
                    <a:pt x="26012" y="25025"/>
                  </a:cubicBezTo>
                  <a:cubicBezTo>
                    <a:pt x="26093" y="25131"/>
                    <a:pt x="26191" y="25175"/>
                    <a:pt x="26287" y="25175"/>
                  </a:cubicBezTo>
                  <a:cubicBezTo>
                    <a:pt x="26583" y="25175"/>
                    <a:pt x="26864" y="24752"/>
                    <a:pt x="26612" y="24425"/>
                  </a:cubicBezTo>
                  <a:cubicBezTo>
                    <a:pt x="23910" y="20956"/>
                    <a:pt x="20341" y="18320"/>
                    <a:pt x="17072" y="15385"/>
                  </a:cubicBezTo>
                  <a:cubicBezTo>
                    <a:pt x="13503" y="12183"/>
                    <a:pt x="10301" y="8613"/>
                    <a:pt x="6765" y="5344"/>
                  </a:cubicBezTo>
                  <a:cubicBezTo>
                    <a:pt x="4797" y="3543"/>
                    <a:pt x="2929" y="1642"/>
                    <a:pt x="794" y="74"/>
                  </a:cubicBezTo>
                  <a:cubicBezTo>
                    <a:pt x="720" y="23"/>
                    <a:pt x="647" y="1"/>
                    <a:pt x="5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8354870" y="4614184"/>
              <a:ext cx="199876" cy="225220"/>
            </a:xfrm>
            <a:custGeom>
              <a:avLst/>
              <a:gdLst/>
              <a:ahLst/>
              <a:cxnLst/>
              <a:rect l="l" t="t" r="r" b="b"/>
              <a:pathLst>
                <a:path w="6672" h="7518" extrusionOk="0">
                  <a:moveTo>
                    <a:pt x="6155" y="1"/>
                  </a:moveTo>
                  <a:cubicBezTo>
                    <a:pt x="5946" y="1"/>
                    <a:pt x="5738" y="134"/>
                    <a:pt x="5738" y="401"/>
                  </a:cubicBezTo>
                  <a:cubicBezTo>
                    <a:pt x="5738" y="2254"/>
                    <a:pt x="5826" y="4106"/>
                    <a:pt x="5753" y="5959"/>
                  </a:cubicBezTo>
                  <a:lnTo>
                    <a:pt x="5753" y="5959"/>
                  </a:lnTo>
                  <a:cubicBezTo>
                    <a:pt x="4194" y="6263"/>
                    <a:pt x="2610" y="6684"/>
                    <a:pt x="1001" y="6684"/>
                  </a:cubicBezTo>
                  <a:cubicBezTo>
                    <a:pt x="846" y="6684"/>
                    <a:pt x="690" y="6681"/>
                    <a:pt x="534" y="6672"/>
                  </a:cubicBezTo>
                  <a:cubicBezTo>
                    <a:pt x="523" y="6671"/>
                    <a:pt x="513" y="6671"/>
                    <a:pt x="503" y="6671"/>
                  </a:cubicBezTo>
                  <a:cubicBezTo>
                    <a:pt x="0" y="6671"/>
                    <a:pt x="11" y="7473"/>
                    <a:pt x="534" y="7506"/>
                  </a:cubicBezTo>
                  <a:cubicBezTo>
                    <a:pt x="687" y="7514"/>
                    <a:pt x="840" y="7518"/>
                    <a:pt x="993" y="7518"/>
                  </a:cubicBezTo>
                  <a:cubicBezTo>
                    <a:pt x="2770" y="7518"/>
                    <a:pt x="4521" y="7013"/>
                    <a:pt x="6271" y="6706"/>
                  </a:cubicBezTo>
                  <a:cubicBezTo>
                    <a:pt x="6438" y="6706"/>
                    <a:pt x="6572" y="6472"/>
                    <a:pt x="6572" y="6305"/>
                  </a:cubicBezTo>
                  <a:cubicBezTo>
                    <a:pt x="6672" y="4337"/>
                    <a:pt x="6572" y="2369"/>
                    <a:pt x="6572" y="401"/>
                  </a:cubicBezTo>
                  <a:cubicBezTo>
                    <a:pt x="6572" y="134"/>
                    <a:pt x="6363" y="1"/>
                    <a:pt x="615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8471396" y="4733107"/>
              <a:ext cx="219259" cy="244962"/>
            </a:xfrm>
            <a:custGeom>
              <a:avLst/>
              <a:gdLst/>
              <a:ahLst/>
              <a:cxnLst/>
              <a:rect l="l" t="t" r="r" b="b"/>
              <a:pathLst>
                <a:path w="7319" h="8177" extrusionOk="0">
                  <a:moveTo>
                    <a:pt x="6835" y="0"/>
                  </a:moveTo>
                  <a:cubicBezTo>
                    <a:pt x="6626" y="0"/>
                    <a:pt x="6418" y="134"/>
                    <a:pt x="6418" y="401"/>
                  </a:cubicBezTo>
                  <a:cubicBezTo>
                    <a:pt x="6418" y="2507"/>
                    <a:pt x="6477" y="4614"/>
                    <a:pt x="6428" y="6692"/>
                  </a:cubicBezTo>
                  <a:lnTo>
                    <a:pt x="6428" y="6692"/>
                  </a:lnTo>
                  <a:cubicBezTo>
                    <a:pt x="4456" y="6809"/>
                    <a:pt x="2485" y="7091"/>
                    <a:pt x="513" y="7372"/>
                  </a:cubicBezTo>
                  <a:cubicBezTo>
                    <a:pt x="1" y="7436"/>
                    <a:pt x="196" y="8177"/>
                    <a:pt x="684" y="8177"/>
                  </a:cubicBezTo>
                  <a:cubicBezTo>
                    <a:pt x="705" y="8177"/>
                    <a:pt x="726" y="8175"/>
                    <a:pt x="747" y="8173"/>
                  </a:cubicBezTo>
                  <a:cubicBezTo>
                    <a:pt x="2748" y="7873"/>
                    <a:pt x="4783" y="7606"/>
                    <a:pt x="6818" y="7506"/>
                  </a:cubicBezTo>
                  <a:cubicBezTo>
                    <a:pt x="7051" y="7506"/>
                    <a:pt x="7218" y="7339"/>
                    <a:pt x="7251" y="7105"/>
                  </a:cubicBezTo>
                  <a:cubicBezTo>
                    <a:pt x="7318" y="4870"/>
                    <a:pt x="7251" y="2635"/>
                    <a:pt x="7251" y="401"/>
                  </a:cubicBezTo>
                  <a:cubicBezTo>
                    <a:pt x="7251" y="134"/>
                    <a:pt x="7043" y="0"/>
                    <a:pt x="683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0"/>
            <p:cNvSpPr/>
            <p:nvPr/>
          </p:nvSpPr>
          <p:spPr>
            <a:xfrm>
              <a:off x="8557698" y="4783072"/>
              <a:ext cx="304818" cy="334775"/>
            </a:xfrm>
            <a:custGeom>
              <a:avLst/>
              <a:gdLst/>
              <a:ahLst/>
              <a:cxnLst/>
              <a:rect l="l" t="t" r="r" b="b"/>
              <a:pathLst>
                <a:path w="10175" h="11175" extrusionOk="0">
                  <a:moveTo>
                    <a:pt x="9758" y="0"/>
                  </a:moveTo>
                  <a:cubicBezTo>
                    <a:pt x="9549" y="0"/>
                    <a:pt x="9341" y="134"/>
                    <a:pt x="9341" y="400"/>
                  </a:cubicBezTo>
                  <a:cubicBezTo>
                    <a:pt x="9309" y="3611"/>
                    <a:pt x="9153" y="6853"/>
                    <a:pt x="8874" y="10066"/>
                  </a:cubicBezTo>
                  <a:lnTo>
                    <a:pt x="8874" y="10066"/>
                  </a:lnTo>
                  <a:cubicBezTo>
                    <a:pt x="6122" y="10249"/>
                    <a:pt x="3313" y="10341"/>
                    <a:pt x="534" y="10341"/>
                  </a:cubicBezTo>
                  <a:cubicBezTo>
                    <a:pt x="1" y="10341"/>
                    <a:pt x="1" y="11175"/>
                    <a:pt x="534" y="11175"/>
                  </a:cubicBezTo>
                  <a:cubicBezTo>
                    <a:pt x="3470" y="11175"/>
                    <a:pt x="6372" y="11075"/>
                    <a:pt x="9241" y="10875"/>
                  </a:cubicBezTo>
                  <a:cubicBezTo>
                    <a:pt x="9507" y="10841"/>
                    <a:pt x="9641" y="10708"/>
                    <a:pt x="9674" y="10441"/>
                  </a:cubicBezTo>
                  <a:cubicBezTo>
                    <a:pt x="9974" y="7105"/>
                    <a:pt x="10141" y="3736"/>
                    <a:pt x="10175" y="400"/>
                  </a:cubicBezTo>
                  <a:cubicBezTo>
                    <a:pt x="10175" y="134"/>
                    <a:pt x="9966" y="0"/>
                    <a:pt x="975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0"/>
            <p:cNvSpPr/>
            <p:nvPr/>
          </p:nvSpPr>
          <p:spPr>
            <a:xfrm>
              <a:off x="8711578" y="4898970"/>
              <a:ext cx="283847" cy="332708"/>
            </a:xfrm>
            <a:custGeom>
              <a:avLst/>
              <a:gdLst/>
              <a:ahLst/>
              <a:cxnLst/>
              <a:rect l="l" t="t" r="r" b="b"/>
              <a:pathLst>
                <a:path w="9475" h="11106" extrusionOk="0">
                  <a:moveTo>
                    <a:pt x="9057" y="1"/>
                  </a:moveTo>
                  <a:cubicBezTo>
                    <a:pt x="8849" y="1"/>
                    <a:pt x="8640" y="134"/>
                    <a:pt x="8640" y="401"/>
                  </a:cubicBezTo>
                  <a:cubicBezTo>
                    <a:pt x="8640" y="3589"/>
                    <a:pt x="8485" y="6809"/>
                    <a:pt x="8204" y="10030"/>
                  </a:cubicBezTo>
                  <a:lnTo>
                    <a:pt x="8204" y="10030"/>
                  </a:lnTo>
                  <a:cubicBezTo>
                    <a:pt x="7212" y="10220"/>
                    <a:pt x="6207" y="10278"/>
                    <a:pt x="5197" y="10278"/>
                  </a:cubicBezTo>
                  <a:cubicBezTo>
                    <a:pt x="3642" y="10278"/>
                    <a:pt x="2077" y="10141"/>
                    <a:pt x="534" y="10141"/>
                  </a:cubicBezTo>
                  <a:cubicBezTo>
                    <a:pt x="1" y="10141"/>
                    <a:pt x="1" y="10975"/>
                    <a:pt x="534" y="10975"/>
                  </a:cubicBezTo>
                  <a:cubicBezTo>
                    <a:pt x="2078" y="10975"/>
                    <a:pt x="3644" y="11106"/>
                    <a:pt x="5201" y="11106"/>
                  </a:cubicBezTo>
                  <a:cubicBezTo>
                    <a:pt x="6368" y="11106"/>
                    <a:pt x="7530" y="11032"/>
                    <a:pt x="8674" y="10775"/>
                  </a:cubicBezTo>
                  <a:cubicBezTo>
                    <a:pt x="8874" y="10708"/>
                    <a:pt x="8974" y="10541"/>
                    <a:pt x="8974" y="10375"/>
                  </a:cubicBezTo>
                  <a:cubicBezTo>
                    <a:pt x="9274" y="7039"/>
                    <a:pt x="9474" y="3737"/>
                    <a:pt x="9474" y="401"/>
                  </a:cubicBezTo>
                  <a:cubicBezTo>
                    <a:pt x="9474" y="134"/>
                    <a:pt x="9266" y="1"/>
                    <a:pt x="90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8446803" y="509383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7" name="Google Shape;2657;p10"/>
            <p:cNvSpPr/>
            <p:nvPr/>
          </p:nvSpPr>
          <p:spPr>
            <a:xfrm>
              <a:off x="8435809" y="503886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8" name="Google Shape;2658;p10"/>
            <p:cNvSpPr/>
            <p:nvPr/>
          </p:nvSpPr>
          <p:spPr>
            <a:xfrm>
              <a:off x="8394831" y="5079841"/>
              <a:ext cx="28010" cy="21000"/>
            </a:xfrm>
            <a:custGeom>
              <a:avLst/>
              <a:gdLst/>
              <a:ahLst/>
              <a:cxnLst/>
              <a:rect l="l" t="t" r="r" b="b"/>
              <a:pathLst>
                <a:path w="935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34" y="701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9" name="Google Shape;2659;p10"/>
            <p:cNvSpPr/>
            <p:nvPr/>
          </p:nvSpPr>
          <p:spPr>
            <a:xfrm>
              <a:off x="8818489" y="464716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0" name="Google Shape;2660;p10"/>
            <p:cNvSpPr/>
            <p:nvPr/>
          </p:nvSpPr>
          <p:spPr>
            <a:xfrm>
              <a:off x="8792517" y="470812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8760555" y="465615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8913417" y="4954927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8908445" y="501289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8475770" y="4873987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8443778" y="489097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8687614" y="5154759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5"/>
                    <a:pt x="467" y="735"/>
                  </a:cubicBezTo>
                  <a:cubicBezTo>
                    <a:pt x="934" y="735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8327880" y="469413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8411815" y="4636171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0"/>
          <p:cNvGrpSpPr/>
          <p:nvPr/>
        </p:nvGrpSpPr>
        <p:grpSpPr>
          <a:xfrm rot="-5400000">
            <a:off x="11220094" y="6126839"/>
            <a:ext cx="321271" cy="870228"/>
            <a:chOff x="7607455" y="4238363"/>
            <a:chExt cx="438017" cy="1186459"/>
          </a:xfrm>
        </p:grpSpPr>
        <p:sp>
          <p:nvSpPr>
            <p:cNvPr id="2670" name="Google Shape;267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94" name="Google Shape;2694;p10"/>
          <p:cNvGrpSpPr/>
          <p:nvPr/>
        </p:nvGrpSpPr>
        <p:grpSpPr>
          <a:xfrm>
            <a:off x="9730355" y="263653"/>
            <a:ext cx="844356" cy="506767"/>
            <a:chOff x="8365864" y="2993835"/>
            <a:chExt cx="933472" cy="547264"/>
          </a:xfrm>
        </p:grpSpPr>
        <p:sp>
          <p:nvSpPr>
            <p:cNvPr id="2695" name="Google Shape;2695;p10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8" name="Google Shape;2698;p10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9" name="Google Shape;2699;p10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02" name="Google Shape;2702;p10"/>
          <p:cNvGrpSpPr/>
          <p:nvPr/>
        </p:nvGrpSpPr>
        <p:grpSpPr>
          <a:xfrm rot="-1533248">
            <a:off x="10545273" y="52878"/>
            <a:ext cx="1066769" cy="789791"/>
            <a:chOff x="8118223" y="2202382"/>
            <a:chExt cx="1151949" cy="873156"/>
          </a:xfrm>
        </p:grpSpPr>
        <p:sp>
          <p:nvSpPr>
            <p:cNvPr id="2703" name="Google Shape;2703;p10"/>
            <p:cNvSpPr/>
            <p:nvPr/>
          </p:nvSpPr>
          <p:spPr>
            <a:xfrm>
              <a:off x="8162018" y="23699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4" y="0"/>
                  </a:moveTo>
                  <a:cubicBezTo>
                    <a:pt x="34" y="0"/>
                    <a:pt x="0" y="1768"/>
                    <a:pt x="1134" y="1768"/>
                  </a:cubicBezTo>
                  <a:cubicBezTo>
                    <a:pt x="2269" y="1768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4" name="Google Shape;2714;p10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0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4" name="Google Shape;2724;p10"/>
          <p:cNvGrpSpPr/>
          <p:nvPr/>
        </p:nvGrpSpPr>
        <p:grpSpPr>
          <a:xfrm rot="-943149">
            <a:off x="-163297" y="5855027"/>
            <a:ext cx="1269503" cy="1178148"/>
            <a:chOff x="-181020" y="4253777"/>
            <a:chExt cx="1117161" cy="1087511"/>
          </a:xfrm>
        </p:grpSpPr>
        <p:sp>
          <p:nvSpPr>
            <p:cNvPr id="2725" name="Google Shape;2725;p10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9" name="Google Shape;2739;p10"/>
          <p:cNvGrpSpPr/>
          <p:nvPr/>
        </p:nvGrpSpPr>
        <p:grpSpPr>
          <a:xfrm rot="-943328">
            <a:off x="-212041" y="5594359"/>
            <a:ext cx="1004420" cy="1284967"/>
            <a:chOff x="-168050" y="4195214"/>
            <a:chExt cx="719519" cy="965231"/>
          </a:xfrm>
        </p:grpSpPr>
        <p:sp>
          <p:nvSpPr>
            <p:cNvPr id="2740" name="Google Shape;2740;p10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87" name="Google Shape;2787;p10"/>
          <p:cNvGrpSpPr/>
          <p:nvPr/>
        </p:nvGrpSpPr>
        <p:grpSpPr>
          <a:xfrm rot="5400000">
            <a:off x="11330445" y="-920"/>
            <a:ext cx="1034111" cy="1035928"/>
            <a:chOff x="7973149" y="-201092"/>
            <a:chExt cx="1116750" cy="1145263"/>
          </a:xfrm>
        </p:grpSpPr>
        <p:sp>
          <p:nvSpPr>
            <p:cNvPr id="2788" name="Google Shape;2788;p10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9" name="Google Shape;2849;p10"/>
          <p:cNvGrpSpPr/>
          <p:nvPr/>
        </p:nvGrpSpPr>
        <p:grpSpPr>
          <a:xfrm rot="4456527">
            <a:off x="488515" y="6063065"/>
            <a:ext cx="474523" cy="1348251"/>
            <a:chOff x="7607455" y="4238363"/>
            <a:chExt cx="438017" cy="1186459"/>
          </a:xfrm>
        </p:grpSpPr>
        <p:sp>
          <p:nvSpPr>
            <p:cNvPr id="2850" name="Google Shape;2850;p10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462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80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133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876" name="Google Shape;2876;p11"/>
          <p:cNvSpPr txBox="1">
            <a:spLocks noGrp="1"/>
          </p:cNvSpPr>
          <p:nvPr>
            <p:ph type="body" idx="1"/>
          </p:nvPr>
        </p:nvSpPr>
        <p:spPr>
          <a:xfrm>
            <a:off x="3114000" y="4095000"/>
            <a:ext cx="5964000" cy="6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877" name="Google Shape;2877;p11"/>
          <p:cNvGrpSpPr/>
          <p:nvPr/>
        </p:nvGrpSpPr>
        <p:grpSpPr>
          <a:xfrm rot="10800000" flipH="1">
            <a:off x="11838239" y="5589877"/>
            <a:ext cx="215884" cy="194555"/>
            <a:chOff x="7737341" y="1046941"/>
            <a:chExt cx="161913" cy="145916"/>
          </a:xfrm>
        </p:grpSpPr>
        <p:sp>
          <p:nvSpPr>
            <p:cNvPr id="2878" name="Google Shape;2878;p11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1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11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81" name="Google Shape;2881;p11"/>
          <p:cNvGrpSpPr/>
          <p:nvPr/>
        </p:nvGrpSpPr>
        <p:grpSpPr>
          <a:xfrm rot="10800000" flipH="1">
            <a:off x="177442" y="5539114"/>
            <a:ext cx="207292" cy="188116"/>
            <a:chOff x="737385" y="1492952"/>
            <a:chExt cx="161913" cy="146935"/>
          </a:xfrm>
        </p:grpSpPr>
        <p:sp>
          <p:nvSpPr>
            <p:cNvPr id="2882" name="Google Shape;2882;p11"/>
            <p:cNvSpPr/>
            <p:nvPr/>
          </p:nvSpPr>
          <p:spPr>
            <a:xfrm>
              <a:off x="737385" y="158788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0" y="1"/>
                    <a:pt x="0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1"/>
            <p:cNvSpPr/>
            <p:nvPr/>
          </p:nvSpPr>
          <p:spPr>
            <a:xfrm>
              <a:off x="790346" y="1492952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1"/>
            <p:cNvSpPr/>
            <p:nvPr/>
          </p:nvSpPr>
          <p:spPr>
            <a:xfrm>
              <a:off x="832314" y="1587881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5"/>
                    <a:pt x="1101" y="1735"/>
                  </a:cubicBezTo>
                  <a:cubicBezTo>
                    <a:pt x="2235" y="1735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5" name="Google Shape;2885;p11"/>
          <p:cNvSpPr/>
          <p:nvPr/>
        </p:nvSpPr>
        <p:spPr>
          <a:xfrm rot="10800000" flipH="1">
            <a:off x="-294449" y="-52518"/>
            <a:ext cx="5448413" cy="850307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6" name="Google Shape;2886;p11"/>
          <p:cNvSpPr/>
          <p:nvPr/>
        </p:nvSpPr>
        <p:spPr>
          <a:xfrm rot="10800000" flipH="1">
            <a:off x="6029618" y="5966589"/>
            <a:ext cx="6209269" cy="96963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87" name="Google Shape;2887;p11"/>
          <p:cNvGrpSpPr/>
          <p:nvPr/>
        </p:nvGrpSpPr>
        <p:grpSpPr>
          <a:xfrm rot="10800000" flipH="1">
            <a:off x="2175555" y="5731123"/>
            <a:ext cx="554560" cy="1437668"/>
            <a:chOff x="1823086" y="-208516"/>
            <a:chExt cx="433159" cy="1122944"/>
          </a:xfrm>
        </p:grpSpPr>
        <p:sp>
          <p:nvSpPr>
            <p:cNvPr id="2888" name="Google Shape;2888;p11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1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1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1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1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11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11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1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6" name="Google Shape;2896;p11"/>
          <p:cNvGrpSpPr/>
          <p:nvPr/>
        </p:nvGrpSpPr>
        <p:grpSpPr>
          <a:xfrm rot="10800000" flipH="1">
            <a:off x="-422591" y="5291232"/>
            <a:ext cx="1800468" cy="1151152"/>
            <a:chOff x="-206267" y="355694"/>
            <a:chExt cx="1406323" cy="899150"/>
          </a:xfrm>
        </p:grpSpPr>
        <p:sp>
          <p:nvSpPr>
            <p:cNvPr id="2897" name="Google Shape;2897;p11"/>
            <p:cNvSpPr/>
            <p:nvPr/>
          </p:nvSpPr>
          <p:spPr>
            <a:xfrm>
              <a:off x="-206267" y="355694"/>
              <a:ext cx="1329334" cy="847138"/>
            </a:xfrm>
            <a:custGeom>
              <a:avLst/>
              <a:gdLst/>
              <a:ahLst/>
              <a:cxnLst/>
              <a:rect l="l" t="t" r="r" b="b"/>
              <a:pathLst>
                <a:path w="44374" h="28278" extrusionOk="0">
                  <a:moveTo>
                    <a:pt x="486" y="0"/>
                  </a:moveTo>
                  <a:cubicBezTo>
                    <a:pt x="131" y="0"/>
                    <a:pt x="1" y="542"/>
                    <a:pt x="380" y="606"/>
                  </a:cubicBezTo>
                  <a:cubicBezTo>
                    <a:pt x="7585" y="1873"/>
                    <a:pt x="13723" y="6143"/>
                    <a:pt x="19227" y="10713"/>
                  </a:cubicBezTo>
                  <a:cubicBezTo>
                    <a:pt x="21862" y="12914"/>
                    <a:pt x="24397" y="15149"/>
                    <a:pt x="26832" y="17518"/>
                  </a:cubicBezTo>
                  <a:cubicBezTo>
                    <a:pt x="29134" y="19786"/>
                    <a:pt x="31436" y="22021"/>
                    <a:pt x="34038" y="23956"/>
                  </a:cubicBezTo>
                  <a:cubicBezTo>
                    <a:pt x="35472" y="24990"/>
                    <a:pt x="37006" y="25957"/>
                    <a:pt x="38641" y="26658"/>
                  </a:cubicBezTo>
                  <a:cubicBezTo>
                    <a:pt x="39408" y="27025"/>
                    <a:pt x="40242" y="27325"/>
                    <a:pt x="41076" y="27592"/>
                  </a:cubicBezTo>
                  <a:cubicBezTo>
                    <a:pt x="42010" y="27858"/>
                    <a:pt x="42944" y="27925"/>
                    <a:pt x="43845" y="28259"/>
                  </a:cubicBezTo>
                  <a:cubicBezTo>
                    <a:pt x="43882" y="28271"/>
                    <a:pt x="43918" y="28277"/>
                    <a:pt x="43951" y="28277"/>
                  </a:cubicBezTo>
                  <a:cubicBezTo>
                    <a:pt x="44271" y="28277"/>
                    <a:pt x="44374" y="27746"/>
                    <a:pt x="44011" y="27625"/>
                  </a:cubicBezTo>
                  <a:cubicBezTo>
                    <a:pt x="43211" y="27358"/>
                    <a:pt x="42377" y="27291"/>
                    <a:pt x="41543" y="27058"/>
                  </a:cubicBezTo>
                  <a:cubicBezTo>
                    <a:pt x="40776" y="26858"/>
                    <a:pt x="40008" y="26591"/>
                    <a:pt x="39241" y="26257"/>
                  </a:cubicBezTo>
                  <a:cubicBezTo>
                    <a:pt x="37774" y="25624"/>
                    <a:pt x="36373" y="24823"/>
                    <a:pt x="35038" y="23889"/>
                  </a:cubicBezTo>
                  <a:cubicBezTo>
                    <a:pt x="32370" y="22054"/>
                    <a:pt x="30035" y="19786"/>
                    <a:pt x="27733" y="17518"/>
                  </a:cubicBezTo>
                  <a:cubicBezTo>
                    <a:pt x="25298" y="15183"/>
                    <a:pt x="22796" y="12914"/>
                    <a:pt x="20194" y="10713"/>
                  </a:cubicBezTo>
                  <a:cubicBezTo>
                    <a:pt x="17492" y="8445"/>
                    <a:pt x="14657" y="6243"/>
                    <a:pt x="11622" y="4375"/>
                  </a:cubicBezTo>
                  <a:cubicBezTo>
                    <a:pt x="8219" y="2307"/>
                    <a:pt x="4483" y="706"/>
                    <a:pt x="547" y="5"/>
                  </a:cubicBezTo>
                  <a:cubicBezTo>
                    <a:pt x="526" y="2"/>
                    <a:pt x="506" y="0"/>
                    <a:pt x="4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1"/>
            <p:cNvSpPr/>
            <p:nvPr/>
          </p:nvSpPr>
          <p:spPr>
            <a:xfrm>
              <a:off x="597494" y="885935"/>
              <a:ext cx="69981" cy="159014"/>
            </a:xfrm>
            <a:custGeom>
              <a:avLst/>
              <a:gdLst/>
              <a:ahLst/>
              <a:cxnLst/>
              <a:rect l="l" t="t" r="r" b="b"/>
              <a:pathLst>
                <a:path w="2336" h="5308" extrusionOk="0">
                  <a:moveTo>
                    <a:pt x="793" y="0"/>
                  </a:moveTo>
                  <a:cubicBezTo>
                    <a:pt x="659" y="0"/>
                    <a:pt x="517" y="84"/>
                    <a:pt x="501" y="250"/>
                  </a:cubicBezTo>
                  <a:cubicBezTo>
                    <a:pt x="401" y="1385"/>
                    <a:pt x="0" y="2419"/>
                    <a:pt x="267" y="3553"/>
                  </a:cubicBezTo>
                  <a:cubicBezTo>
                    <a:pt x="401" y="4020"/>
                    <a:pt x="601" y="5020"/>
                    <a:pt x="1101" y="5254"/>
                  </a:cubicBezTo>
                  <a:cubicBezTo>
                    <a:pt x="1185" y="5291"/>
                    <a:pt x="1261" y="5308"/>
                    <a:pt x="1330" y="5308"/>
                  </a:cubicBezTo>
                  <a:cubicBezTo>
                    <a:pt x="1508" y="5308"/>
                    <a:pt x="1639" y="5198"/>
                    <a:pt x="1735" y="5054"/>
                  </a:cubicBezTo>
                  <a:cubicBezTo>
                    <a:pt x="1768" y="5020"/>
                    <a:pt x="1802" y="4987"/>
                    <a:pt x="1802" y="4954"/>
                  </a:cubicBezTo>
                  <a:cubicBezTo>
                    <a:pt x="1902" y="4754"/>
                    <a:pt x="1968" y="4553"/>
                    <a:pt x="2035" y="4353"/>
                  </a:cubicBezTo>
                  <a:cubicBezTo>
                    <a:pt x="2335" y="3119"/>
                    <a:pt x="1535" y="1818"/>
                    <a:pt x="1235" y="651"/>
                  </a:cubicBezTo>
                  <a:cubicBezTo>
                    <a:pt x="1201" y="517"/>
                    <a:pt x="1101" y="484"/>
                    <a:pt x="1001" y="484"/>
                  </a:cubicBezTo>
                  <a:cubicBezTo>
                    <a:pt x="1001" y="384"/>
                    <a:pt x="1034" y="317"/>
                    <a:pt x="1034" y="250"/>
                  </a:cubicBezTo>
                  <a:cubicBezTo>
                    <a:pt x="1051" y="84"/>
                    <a:pt x="926" y="0"/>
                    <a:pt x="7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1"/>
            <p:cNvSpPr/>
            <p:nvPr/>
          </p:nvSpPr>
          <p:spPr>
            <a:xfrm>
              <a:off x="702218" y="915411"/>
              <a:ext cx="138134" cy="70969"/>
            </a:xfrm>
            <a:custGeom>
              <a:avLst/>
              <a:gdLst/>
              <a:ahLst/>
              <a:cxnLst/>
              <a:rect l="l" t="t" r="r" b="b"/>
              <a:pathLst>
                <a:path w="4611" h="2369" extrusionOk="0">
                  <a:moveTo>
                    <a:pt x="3670" y="0"/>
                  </a:moveTo>
                  <a:cubicBezTo>
                    <a:pt x="3399" y="0"/>
                    <a:pt x="3117" y="57"/>
                    <a:pt x="2942" y="100"/>
                  </a:cubicBezTo>
                  <a:cubicBezTo>
                    <a:pt x="1875" y="300"/>
                    <a:pt x="974" y="1034"/>
                    <a:pt x="207" y="1735"/>
                  </a:cubicBezTo>
                  <a:cubicBezTo>
                    <a:pt x="0" y="1916"/>
                    <a:pt x="174" y="2177"/>
                    <a:pt x="387" y="2177"/>
                  </a:cubicBezTo>
                  <a:cubicBezTo>
                    <a:pt x="448" y="2177"/>
                    <a:pt x="514" y="2154"/>
                    <a:pt x="574" y="2102"/>
                  </a:cubicBezTo>
                  <a:cubicBezTo>
                    <a:pt x="607" y="2202"/>
                    <a:pt x="674" y="2269"/>
                    <a:pt x="774" y="2269"/>
                  </a:cubicBezTo>
                  <a:cubicBezTo>
                    <a:pt x="807" y="2302"/>
                    <a:pt x="841" y="2302"/>
                    <a:pt x="874" y="2302"/>
                  </a:cubicBezTo>
                  <a:cubicBezTo>
                    <a:pt x="908" y="2302"/>
                    <a:pt x="941" y="2335"/>
                    <a:pt x="1008" y="2335"/>
                  </a:cubicBezTo>
                  <a:cubicBezTo>
                    <a:pt x="1041" y="2369"/>
                    <a:pt x="1108" y="2369"/>
                    <a:pt x="1174" y="2369"/>
                  </a:cubicBezTo>
                  <a:cubicBezTo>
                    <a:pt x="1241" y="2335"/>
                    <a:pt x="1308" y="2335"/>
                    <a:pt x="1375" y="2302"/>
                  </a:cubicBezTo>
                  <a:cubicBezTo>
                    <a:pt x="1508" y="2302"/>
                    <a:pt x="1675" y="2269"/>
                    <a:pt x="1842" y="2202"/>
                  </a:cubicBezTo>
                  <a:cubicBezTo>
                    <a:pt x="3076" y="2068"/>
                    <a:pt x="4610" y="1635"/>
                    <a:pt x="4410" y="434"/>
                  </a:cubicBezTo>
                  <a:cubicBezTo>
                    <a:pt x="4354" y="95"/>
                    <a:pt x="4021" y="0"/>
                    <a:pt x="36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1"/>
            <p:cNvSpPr/>
            <p:nvPr/>
          </p:nvSpPr>
          <p:spPr>
            <a:xfrm>
              <a:off x="751374" y="1028883"/>
              <a:ext cx="62971" cy="125642"/>
            </a:xfrm>
            <a:custGeom>
              <a:avLst/>
              <a:gdLst/>
              <a:ahLst/>
              <a:cxnLst/>
              <a:rect l="l" t="t" r="r" b="b"/>
              <a:pathLst>
                <a:path w="2102" h="4194" extrusionOk="0">
                  <a:moveTo>
                    <a:pt x="680" y="0"/>
                  </a:moveTo>
                  <a:cubicBezTo>
                    <a:pt x="571" y="0"/>
                    <a:pt x="457" y="56"/>
                    <a:pt x="401" y="182"/>
                  </a:cubicBezTo>
                  <a:cubicBezTo>
                    <a:pt x="0" y="1116"/>
                    <a:pt x="34" y="2283"/>
                    <a:pt x="367" y="3251"/>
                  </a:cubicBezTo>
                  <a:cubicBezTo>
                    <a:pt x="491" y="3621"/>
                    <a:pt x="816" y="4194"/>
                    <a:pt x="1207" y="4194"/>
                  </a:cubicBezTo>
                  <a:cubicBezTo>
                    <a:pt x="1343" y="4194"/>
                    <a:pt x="1488" y="4124"/>
                    <a:pt x="1635" y="3951"/>
                  </a:cubicBezTo>
                  <a:cubicBezTo>
                    <a:pt x="2102" y="3351"/>
                    <a:pt x="1868" y="2450"/>
                    <a:pt x="1735" y="1783"/>
                  </a:cubicBezTo>
                  <a:cubicBezTo>
                    <a:pt x="1635" y="1416"/>
                    <a:pt x="1435" y="349"/>
                    <a:pt x="934" y="282"/>
                  </a:cubicBezTo>
                  <a:cubicBezTo>
                    <a:pt x="973" y="107"/>
                    <a:pt x="832" y="0"/>
                    <a:pt x="6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1"/>
            <p:cNvSpPr/>
            <p:nvPr/>
          </p:nvSpPr>
          <p:spPr>
            <a:xfrm>
              <a:off x="853402" y="1015612"/>
              <a:ext cx="117823" cy="84001"/>
            </a:xfrm>
            <a:custGeom>
              <a:avLst/>
              <a:gdLst/>
              <a:ahLst/>
              <a:cxnLst/>
              <a:rect l="l" t="t" r="r" b="b"/>
              <a:pathLst>
                <a:path w="3933" h="2804" extrusionOk="0">
                  <a:moveTo>
                    <a:pt x="2844" y="0"/>
                  </a:moveTo>
                  <a:cubicBezTo>
                    <a:pt x="2375" y="0"/>
                    <a:pt x="1847" y="391"/>
                    <a:pt x="1531" y="658"/>
                  </a:cubicBezTo>
                  <a:cubicBezTo>
                    <a:pt x="964" y="1092"/>
                    <a:pt x="297" y="1759"/>
                    <a:pt x="64" y="2493"/>
                  </a:cubicBezTo>
                  <a:cubicBezTo>
                    <a:pt x="1" y="2681"/>
                    <a:pt x="160" y="2803"/>
                    <a:pt x="321" y="2803"/>
                  </a:cubicBezTo>
                  <a:cubicBezTo>
                    <a:pt x="417" y="2803"/>
                    <a:pt x="514" y="2759"/>
                    <a:pt x="564" y="2660"/>
                  </a:cubicBezTo>
                  <a:cubicBezTo>
                    <a:pt x="588" y="2708"/>
                    <a:pt x="631" y="2739"/>
                    <a:pt x="691" y="2739"/>
                  </a:cubicBezTo>
                  <a:cubicBezTo>
                    <a:pt x="713" y="2739"/>
                    <a:pt x="737" y="2735"/>
                    <a:pt x="764" y="2726"/>
                  </a:cubicBezTo>
                  <a:cubicBezTo>
                    <a:pt x="1565" y="2626"/>
                    <a:pt x="2465" y="2459"/>
                    <a:pt x="3132" y="1959"/>
                  </a:cubicBezTo>
                  <a:cubicBezTo>
                    <a:pt x="3666" y="1559"/>
                    <a:pt x="3933" y="691"/>
                    <a:pt x="3333" y="191"/>
                  </a:cubicBezTo>
                  <a:cubicBezTo>
                    <a:pt x="3187" y="55"/>
                    <a:pt x="3020" y="0"/>
                    <a:pt x="28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1"/>
            <p:cNvSpPr/>
            <p:nvPr/>
          </p:nvSpPr>
          <p:spPr>
            <a:xfrm>
              <a:off x="921251" y="1139478"/>
              <a:ext cx="62971" cy="115366"/>
            </a:xfrm>
            <a:custGeom>
              <a:avLst/>
              <a:gdLst/>
              <a:ahLst/>
              <a:cxnLst/>
              <a:rect l="l" t="t" r="r" b="b"/>
              <a:pathLst>
                <a:path w="2102" h="3851" extrusionOk="0">
                  <a:moveTo>
                    <a:pt x="388" y="1"/>
                  </a:moveTo>
                  <a:cubicBezTo>
                    <a:pt x="284" y="1"/>
                    <a:pt x="184" y="59"/>
                    <a:pt x="167" y="192"/>
                  </a:cubicBezTo>
                  <a:cubicBezTo>
                    <a:pt x="0" y="1193"/>
                    <a:pt x="67" y="2127"/>
                    <a:pt x="467" y="3028"/>
                  </a:cubicBezTo>
                  <a:cubicBezTo>
                    <a:pt x="597" y="3288"/>
                    <a:pt x="929" y="3851"/>
                    <a:pt x="1291" y="3851"/>
                  </a:cubicBezTo>
                  <a:cubicBezTo>
                    <a:pt x="1393" y="3851"/>
                    <a:pt x="1498" y="3806"/>
                    <a:pt x="1601" y="3695"/>
                  </a:cubicBezTo>
                  <a:cubicBezTo>
                    <a:pt x="2102" y="3161"/>
                    <a:pt x="1968" y="2394"/>
                    <a:pt x="1768" y="1760"/>
                  </a:cubicBezTo>
                  <a:cubicBezTo>
                    <a:pt x="1601" y="1193"/>
                    <a:pt x="1301" y="393"/>
                    <a:pt x="701" y="192"/>
                  </a:cubicBezTo>
                  <a:cubicBezTo>
                    <a:pt x="684" y="176"/>
                    <a:pt x="676" y="176"/>
                    <a:pt x="667" y="176"/>
                  </a:cubicBezTo>
                  <a:cubicBezTo>
                    <a:pt x="659" y="176"/>
                    <a:pt x="651" y="176"/>
                    <a:pt x="634" y="159"/>
                  </a:cubicBezTo>
                  <a:cubicBezTo>
                    <a:pt x="601" y="59"/>
                    <a:pt x="492" y="1"/>
                    <a:pt x="3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1"/>
            <p:cNvSpPr/>
            <p:nvPr/>
          </p:nvSpPr>
          <p:spPr>
            <a:xfrm>
              <a:off x="999165" y="1094485"/>
              <a:ext cx="88974" cy="73576"/>
            </a:xfrm>
            <a:custGeom>
              <a:avLst/>
              <a:gdLst/>
              <a:ahLst/>
              <a:cxnLst/>
              <a:rect l="l" t="t" r="r" b="b"/>
              <a:pathLst>
                <a:path w="2970" h="2456" extrusionOk="0">
                  <a:moveTo>
                    <a:pt x="2122" y="1"/>
                  </a:moveTo>
                  <a:cubicBezTo>
                    <a:pt x="1736" y="1"/>
                    <a:pt x="1337" y="359"/>
                    <a:pt x="1102" y="594"/>
                  </a:cubicBezTo>
                  <a:cubicBezTo>
                    <a:pt x="668" y="961"/>
                    <a:pt x="201" y="1494"/>
                    <a:pt x="34" y="2028"/>
                  </a:cubicBezTo>
                  <a:cubicBezTo>
                    <a:pt x="1" y="2228"/>
                    <a:pt x="101" y="2328"/>
                    <a:pt x="234" y="2362"/>
                  </a:cubicBezTo>
                  <a:cubicBezTo>
                    <a:pt x="305" y="2409"/>
                    <a:pt x="376" y="2456"/>
                    <a:pt x="459" y="2456"/>
                  </a:cubicBezTo>
                  <a:cubicBezTo>
                    <a:pt x="493" y="2456"/>
                    <a:pt x="529" y="2448"/>
                    <a:pt x="568" y="2428"/>
                  </a:cubicBezTo>
                  <a:cubicBezTo>
                    <a:pt x="1168" y="2161"/>
                    <a:pt x="1769" y="2061"/>
                    <a:pt x="2303" y="1628"/>
                  </a:cubicBezTo>
                  <a:cubicBezTo>
                    <a:pt x="2670" y="1327"/>
                    <a:pt x="2970" y="427"/>
                    <a:pt x="2436" y="93"/>
                  </a:cubicBezTo>
                  <a:cubicBezTo>
                    <a:pt x="2335" y="28"/>
                    <a:pt x="2229" y="1"/>
                    <a:pt x="21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1"/>
            <p:cNvSpPr/>
            <p:nvPr/>
          </p:nvSpPr>
          <p:spPr>
            <a:xfrm>
              <a:off x="1060693" y="1176263"/>
              <a:ext cx="139362" cy="76422"/>
            </a:xfrm>
            <a:custGeom>
              <a:avLst/>
              <a:gdLst/>
              <a:ahLst/>
              <a:cxnLst/>
              <a:rect l="l" t="t" r="r" b="b"/>
              <a:pathLst>
                <a:path w="4652" h="2551" extrusionOk="0">
                  <a:moveTo>
                    <a:pt x="368" y="0"/>
                  </a:moveTo>
                  <a:cubicBezTo>
                    <a:pt x="187" y="0"/>
                    <a:pt x="0" y="192"/>
                    <a:pt x="115" y="399"/>
                  </a:cubicBezTo>
                  <a:cubicBezTo>
                    <a:pt x="482" y="1099"/>
                    <a:pt x="1383" y="1633"/>
                    <a:pt x="2050" y="2033"/>
                  </a:cubicBezTo>
                  <a:cubicBezTo>
                    <a:pt x="2413" y="2238"/>
                    <a:pt x="2977" y="2550"/>
                    <a:pt x="3458" y="2550"/>
                  </a:cubicBezTo>
                  <a:cubicBezTo>
                    <a:pt x="3684" y="2550"/>
                    <a:pt x="3891" y="2481"/>
                    <a:pt x="4051" y="2300"/>
                  </a:cubicBezTo>
                  <a:cubicBezTo>
                    <a:pt x="4652" y="1666"/>
                    <a:pt x="3885" y="966"/>
                    <a:pt x="3351" y="732"/>
                  </a:cubicBezTo>
                  <a:cubicBezTo>
                    <a:pt x="2484" y="365"/>
                    <a:pt x="1516" y="299"/>
                    <a:pt x="616" y="165"/>
                  </a:cubicBezTo>
                  <a:cubicBezTo>
                    <a:pt x="582" y="165"/>
                    <a:pt x="582" y="132"/>
                    <a:pt x="582" y="132"/>
                  </a:cubicBezTo>
                  <a:cubicBezTo>
                    <a:pt x="530" y="39"/>
                    <a:pt x="450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05" name="Google Shape;2905;p11"/>
          <p:cNvGrpSpPr/>
          <p:nvPr/>
        </p:nvGrpSpPr>
        <p:grpSpPr>
          <a:xfrm rot="10800000" flipH="1">
            <a:off x="-224342" y="5924229"/>
            <a:ext cx="1153599" cy="1115511"/>
            <a:chOff x="-168381" y="-168706"/>
            <a:chExt cx="901061" cy="871312"/>
          </a:xfrm>
        </p:grpSpPr>
        <p:sp>
          <p:nvSpPr>
            <p:cNvPr id="2906" name="Google Shape;2906;p11"/>
            <p:cNvSpPr/>
            <p:nvPr/>
          </p:nvSpPr>
          <p:spPr>
            <a:xfrm>
              <a:off x="-157717" y="-134796"/>
              <a:ext cx="890397" cy="837402"/>
            </a:xfrm>
            <a:custGeom>
              <a:avLst/>
              <a:gdLst/>
              <a:ahLst/>
              <a:cxnLst/>
              <a:rect l="l" t="t" r="r" b="b"/>
              <a:pathLst>
                <a:path w="29722" h="27953" extrusionOk="0">
                  <a:moveTo>
                    <a:pt x="568" y="1"/>
                  </a:moveTo>
                  <a:cubicBezTo>
                    <a:pt x="334" y="3603"/>
                    <a:pt x="34" y="8507"/>
                    <a:pt x="101" y="10442"/>
                  </a:cubicBezTo>
                  <a:cubicBezTo>
                    <a:pt x="201" y="13444"/>
                    <a:pt x="1" y="14978"/>
                    <a:pt x="368" y="17880"/>
                  </a:cubicBezTo>
                  <a:cubicBezTo>
                    <a:pt x="609" y="19676"/>
                    <a:pt x="721" y="23022"/>
                    <a:pt x="2365" y="23022"/>
                  </a:cubicBezTo>
                  <a:cubicBezTo>
                    <a:pt x="2767" y="23022"/>
                    <a:pt x="3261" y="22822"/>
                    <a:pt x="3870" y="22350"/>
                  </a:cubicBezTo>
                  <a:cubicBezTo>
                    <a:pt x="4427" y="21877"/>
                    <a:pt x="5052" y="20848"/>
                    <a:pt x="5709" y="20848"/>
                  </a:cubicBezTo>
                  <a:cubicBezTo>
                    <a:pt x="5840" y="20848"/>
                    <a:pt x="5972" y="20888"/>
                    <a:pt x="6105" y="20983"/>
                  </a:cubicBezTo>
                  <a:cubicBezTo>
                    <a:pt x="6572" y="21383"/>
                    <a:pt x="6672" y="23217"/>
                    <a:pt x="6772" y="23718"/>
                  </a:cubicBezTo>
                  <a:cubicBezTo>
                    <a:pt x="7062" y="24907"/>
                    <a:pt x="7320" y="27398"/>
                    <a:pt x="8831" y="27398"/>
                  </a:cubicBezTo>
                  <a:cubicBezTo>
                    <a:pt x="8888" y="27398"/>
                    <a:pt x="8947" y="27394"/>
                    <a:pt x="9007" y="27387"/>
                  </a:cubicBezTo>
                  <a:cubicBezTo>
                    <a:pt x="10442" y="27187"/>
                    <a:pt x="11809" y="24285"/>
                    <a:pt x="13043" y="23518"/>
                  </a:cubicBezTo>
                  <a:cubicBezTo>
                    <a:pt x="14017" y="24583"/>
                    <a:pt x="15074" y="27952"/>
                    <a:pt x="16721" y="27952"/>
                  </a:cubicBezTo>
                  <a:cubicBezTo>
                    <a:pt x="16880" y="27952"/>
                    <a:pt x="17043" y="27921"/>
                    <a:pt x="17213" y="27854"/>
                  </a:cubicBezTo>
                  <a:cubicBezTo>
                    <a:pt x="18381" y="27387"/>
                    <a:pt x="18747" y="25452"/>
                    <a:pt x="20115" y="24085"/>
                  </a:cubicBezTo>
                  <a:cubicBezTo>
                    <a:pt x="21574" y="24241"/>
                    <a:pt x="24886" y="25639"/>
                    <a:pt x="26727" y="25639"/>
                  </a:cubicBezTo>
                  <a:cubicBezTo>
                    <a:pt x="27242" y="25639"/>
                    <a:pt x="27642" y="25530"/>
                    <a:pt x="27854" y="25252"/>
                  </a:cubicBezTo>
                  <a:cubicBezTo>
                    <a:pt x="28821" y="23985"/>
                    <a:pt x="26119" y="18681"/>
                    <a:pt x="25752" y="17513"/>
                  </a:cubicBezTo>
                  <a:cubicBezTo>
                    <a:pt x="27187" y="16813"/>
                    <a:pt x="29722" y="16246"/>
                    <a:pt x="28655" y="14311"/>
                  </a:cubicBezTo>
                  <a:cubicBezTo>
                    <a:pt x="27954" y="12943"/>
                    <a:pt x="26119" y="12176"/>
                    <a:pt x="25152" y="10909"/>
                  </a:cubicBezTo>
                  <a:cubicBezTo>
                    <a:pt x="26420" y="10141"/>
                    <a:pt x="29422" y="9774"/>
                    <a:pt x="28655" y="7906"/>
                  </a:cubicBezTo>
                  <a:cubicBezTo>
                    <a:pt x="28054" y="6472"/>
                    <a:pt x="25252" y="5705"/>
                    <a:pt x="23985" y="5104"/>
                  </a:cubicBezTo>
                  <a:cubicBezTo>
                    <a:pt x="25052" y="4137"/>
                    <a:pt x="26720" y="3670"/>
                    <a:pt x="25152" y="2302"/>
                  </a:cubicBezTo>
                  <a:cubicBezTo>
                    <a:pt x="24185" y="1335"/>
                    <a:pt x="22250" y="1035"/>
                    <a:pt x="20982" y="868"/>
                  </a:cubicBezTo>
                  <a:cubicBezTo>
                    <a:pt x="17413" y="268"/>
                    <a:pt x="4270" y="1"/>
                    <a:pt x="5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11"/>
            <p:cNvSpPr/>
            <p:nvPr/>
          </p:nvSpPr>
          <p:spPr>
            <a:xfrm>
              <a:off x="-168381" y="-168706"/>
              <a:ext cx="804808" cy="754000"/>
            </a:xfrm>
            <a:custGeom>
              <a:avLst/>
              <a:gdLst/>
              <a:ahLst/>
              <a:cxnLst/>
              <a:rect l="l" t="t" r="r" b="b"/>
              <a:pathLst>
                <a:path w="26865" h="25169" extrusionOk="0">
                  <a:moveTo>
                    <a:pt x="581" y="0"/>
                  </a:moveTo>
                  <a:cubicBezTo>
                    <a:pt x="295" y="0"/>
                    <a:pt x="1" y="425"/>
                    <a:pt x="257" y="733"/>
                  </a:cubicBezTo>
                  <a:cubicBezTo>
                    <a:pt x="2959" y="4202"/>
                    <a:pt x="6528" y="6870"/>
                    <a:pt x="9763" y="9772"/>
                  </a:cubicBezTo>
                  <a:cubicBezTo>
                    <a:pt x="13366" y="12975"/>
                    <a:pt x="16568" y="16577"/>
                    <a:pt x="20104" y="19846"/>
                  </a:cubicBezTo>
                  <a:cubicBezTo>
                    <a:pt x="22039" y="21648"/>
                    <a:pt x="23940" y="23549"/>
                    <a:pt x="26075" y="25083"/>
                  </a:cubicBezTo>
                  <a:cubicBezTo>
                    <a:pt x="26153" y="25143"/>
                    <a:pt x="26230" y="25168"/>
                    <a:pt x="26303" y="25168"/>
                  </a:cubicBezTo>
                  <a:cubicBezTo>
                    <a:pt x="26636" y="25168"/>
                    <a:pt x="26865" y="24629"/>
                    <a:pt x="26509" y="24383"/>
                  </a:cubicBezTo>
                  <a:cubicBezTo>
                    <a:pt x="24574" y="22982"/>
                    <a:pt x="22873" y="21247"/>
                    <a:pt x="21105" y="19646"/>
                  </a:cubicBezTo>
                  <a:cubicBezTo>
                    <a:pt x="19337" y="18045"/>
                    <a:pt x="17669" y="16310"/>
                    <a:pt x="16001" y="14609"/>
                  </a:cubicBezTo>
                  <a:cubicBezTo>
                    <a:pt x="14333" y="12941"/>
                    <a:pt x="12666" y="11273"/>
                    <a:pt x="10931" y="9706"/>
                  </a:cubicBezTo>
                  <a:cubicBezTo>
                    <a:pt x="9330" y="8238"/>
                    <a:pt x="7662" y="6870"/>
                    <a:pt x="6061" y="5436"/>
                  </a:cubicBezTo>
                  <a:cubicBezTo>
                    <a:pt x="4193" y="3801"/>
                    <a:pt x="2358" y="2100"/>
                    <a:pt x="824" y="132"/>
                  </a:cubicBezTo>
                  <a:cubicBezTo>
                    <a:pt x="754" y="39"/>
                    <a:pt x="668" y="0"/>
                    <a:pt x="5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11"/>
            <p:cNvSpPr/>
            <p:nvPr/>
          </p:nvSpPr>
          <p:spPr>
            <a:xfrm>
              <a:off x="380880" y="342484"/>
              <a:ext cx="199876" cy="224232"/>
            </a:xfrm>
            <a:custGeom>
              <a:avLst/>
              <a:gdLst/>
              <a:ahLst/>
              <a:cxnLst/>
              <a:rect l="l" t="t" r="r" b="b"/>
              <a:pathLst>
                <a:path w="6672" h="7485" extrusionOk="0">
                  <a:moveTo>
                    <a:pt x="5644" y="1"/>
                  </a:moveTo>
                  <a:cubicBezTo>
                    <a:pt x="3868" y="1"/>
                    <a:pt x="2120" y="503"/>
                    <a:pt x="401" y="780"/>
                  </a:cubicBezTo>
                  <a:cubicBezTo>
                    <a:pt x="200" y="813"/>
                    <a:pt x="100" y="1013"/>
                    <a:pt x="100" y="1180"/>
                  </a:cubicBezTo>
                  <a:cubicBezTo>
                    <a:pt x="0" y="3148"/>
                    <a:pt x="100" y="5116"/>
                    <a:pt x="100" y="7084"/>
                  </a:cubicBezTo>
                  <a:cubicBezTo>
                    <a:pt x="100" y="7351"/>
                    <a:pt x="309" y="7485"/>
                    <a:pt x="517" y="7485"/>
                  </a:cubicBezTo>
                  <a:cubicBezTo>
                    <a:pt x="726" y="7485"/>
                    <a:pt x="934" y="7351"/>
                    <a:pt x="934" y="7084"/>
                  </a:cubicBezTo>
                  <a:cubicBezTo>
                    <a:pt x="903" y="5232"/>
                    <a:pt x="842" y="3379"/>
                    <a:pt x="918" y="1526"/>
                  </a:cubicBezTo>
                  <a:lnTo>
                    <a:pt x="918" y="1526"/>
                  </a:lnTo>
                  <a:cubicBezTo>
                    <a:pt x="2493" y="1248"/>
                    <a:pt x="4069" y="834"/>
                    <a:pt x="5644" y="834"/>
                  </a:cubicBezTo>
                  <a:cubicBezTo>
                    <a:pt x="5797" y="834"/>
                    <a:pt x="5951" y="838"/>
                    <a:pt x="6105" y="846"/>
                  </a:cubicBezTo>
                  <a:cubicBezTo>
                    <a:pt x="6672" y="846"/>
                    <a:pt x="6638" y="13"/>
                    <a:pt x="6105" y="13"/>
                  </a:cubicBezTo>
                  <a:cubicBezTo>
                    <a:pt x="5951" y="5"/>
                    <a:pt x="5798" y="1"/>
                    <a:pt x="564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11"/>
            <p:cNvSpPr/>
            <p:nvPr/>
          </p:nvSpPr>
          <p:spPr>
            <a:xfrm>
              <a:off x="243984" y="203700"/>
              <a:ext cx="219978" cy="244124"/>
            </a:xfrm>
            <a:custGeom>
              <a:avLst/>
              <a:gdLst/>
              <a:ahLst/>
              <a:cxnLst/>
              <a:rect l="l" t="t" r="r" b="b"/>
              <a:pathLst>
                <a:path w="7343" h="8149" extrusionOk="0">
                  <a:moveTo>
                    <a:pt x="6692" y="1"/>
                  </a:moveTo>
                  <a:cubicBezTo>
                    <a:pt x="6664" y="1"/>
                    <a:pt x="6635" y="3"/>
                    <a:pt x="6605" y="9"/>
                  </a:cubicBezTo>
                  <a:cubicBezTo>
                    <a:pt x="4570" y="276"/>
                    <a:pt x="2569" y="576"/>
                    <a:pt x="534" y="676"/>
                  </a:cubicBezTo>
                  <a:cubicBezTo>
                    <a:pt x="301" y="676"/>
                    <a:pt x="100" y="843"/>
                    <a:pt x="100" y="1076"/>
                  </a:cubicBezTo>
                  <a:cubicBezTo>
                    <a:pt x="0" y="3311"/>
                    <a:pt x="100" y="5546"/>
                    <a:pt x="100" y="7748"/>
                  </a:cubicBezTo>
                  <a:cubicBezTo>
                    <a:pt x="100" y="8015"/>
                    <a:pt x="309" y="8148"/>
                    <a:pt x="517" y="8148"/>
                  </a:cubicBezTo>
                  <a:cubicBezTo>
                    <a:pt x="726" y="8148"/>
                    <a:pt x="934" y="8015"/>
                    <a:pt x="934" y="7748"/>
                  </a:cubicBezTo>
                  <a:cubicBezTo>
                    <a:pt x="934" y="5682"/>
                    <a:pt x="846" y="3587"/>
                    <a:pt x="918" y="1490"/>
                  </a:cubicBezTo>
                  <a:lnTo>
                    <a:pt x="918" y="1490"/>
                  </a:lnTo>
                  <a:cubicBezTo>
                    <a:pt x="2892" y="1373"/>
                    <a:pt x="4865" y="1091"/>
                    <a:pt x="6839" y="809"/>
                  </a:cubicBezTo>
                  <a:cubicBezTo>
                    <a:pt x="7342" y="747"/>
                    <a:pt x="7163" y="1"/>
                    <a:pt x="669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11"/>
            <p:cNvSpPr/>
            <p:nvPr/>
          </p:nvSpPr>
          <p:spPr>
            <a:xfrm>
              <a:off x="73119" y="64048"/>
              <a:ext cx="303799" cy="334805"/>
            </a:xfrm>
            <a:custGeom>
              <a:avLst/>
              <a:gdLst/>
              <a:ahLst/>
              <a:cxnLst/>
              <a:rect l="l" t="t" r="r" b="b"/>
              <a:pathLst>
                <a:path w="10141" h="11176" extrusionOk="0">
                  <a:moveTo>
                    <a:pt x="9607" y="1"/>
                  </a:moveTo>
                  <a:cubicBezTo>
                    <a:pt x="6705" y="1"/>
                    <a:pt x="3803" y="101"/>
                    <a:pt x="901" y="301"/>
                  </a:cubicBezTo>
                  <a:cubicBezTo>
                    <a:pt x="667" y="301"/>
                    <a:pt x="501" y="468"/>
                    <a:pt x="501" y="701"/>
                  </a:cubicBezTo>
                  <a:cubicBezTo>
                    <a:pt x="200" y="4070"/>
                    <a:pt x="0" y="7406"/>
                    <a:pt x="0" y="10775"/>
                  </a:cubicBezTo>
                  <a:cubicBezTo>
                    <a:pt x="0" y="11042"/>
                    <a:pt x="209" y="11176"/>
                    <a:pt x="417" y="11176"/>
                  </a:cubicBezTo>
                  <a:cubicBezTo>
                    <a:pt x="626" y="11176"/>
                    <a:pt x="834" y="11042"/>
                    <a:pt x="834" y="10775"/>
                  </a:cubicBezTo>
                  <a:cubicBezTo>
                    <a:pt x="834" y="7542"/>
                    <a:pt x="1019" y="4339"/>
                    <a:pt x="1299" y="1108"/>
                  </a:cubicBezTo>
                  <a:lnTo>
                    <a:pt x="1299" y="1108"/>
                  </a:lnTo>
                  <a:cubicBezTo>
                    <a:pt x="4068" y="926"/>
                    <a:pt x="6838" y="835"/>
                    <a:pt x="9607" y="835"/>
                  </a:cubicBezTo>
                  <a:cubicBezTo>
                    <a:pt x="10141" y="835"/>
                    <a:pt x="10141" y="1"/>
                    <a:pt x="960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11"/>
            <p:cNvSpPr/>
            <p:nvPr/>
          </p:nvSpPr>
          <p:spPr>
            <a:xfrm>
              <a:off x="-59793" y="-50082"/>
              <a:ext cx="283847" cy="333038"/>
            </a:xfrm>
            <a:custGeom>
              <a:avLst/>
              <a:gdLst/>
              <a:ahLst/>
              <a:cxnLst/>
              <a:rect l="l" t="t" r="r" b="b"/>
              <a:pathLst>
                <a:path w="9475" h="11117" extrusionOk="0">
                  <a:moveTo>
                    <a:pt x="4345" y="0"/>
                  </a:moveTo>
                  <a:cubicBezTo>
                    <a:pt x="3143" y="0"/>
                    <a:pt x="1946" y="77"/>
                    <a:pt x="768" y="342"/>
                  </a:cubicBezTo>
                  <a:cubicBezTo>
                    <a:pt x="601" y="375"/>
                    <a:pt x="501" y="575"/>
                    <a:pt x="468" y="742"/>
                  </a:cubicBezTo>
                  <a:cubicBezTo>
                    <a:pt x="168" y="4044"/>
                    <a:pt x="1" y="7380"/>
                    <a:pt x="1" y="10716"/>
                  </a:cubicBezTo>
                  <a:cubicBezTo>
                    <a:pt x="1" y="10983"/>
                    <a:pt x="209" y="11116"/>
                    <a:pt x="418" y="11116"/>
                  </a:cubicBezTo>
                  <a:cubicBezTo>
                    <a:pt x="626" y="11116"/>
                    <a:pt x="835" y="10983"/>
                    <a:pt x="835" y="10716"/>
                  </a:cubicBezTo>
                  <a:cubicBezTo>
                    <a:pt x="835" y="7495"/>
                    <a:pt x="990" y="4274"/>
                    <a:pt x="1271" y="1084"/>
                  </a:cubicBezTo>
                  <a:lnTo>
                    <a:pt x="1271" y="1084"/>
                  </a:lnTo>
                  <a:cubicBezTo>
                    <a:pt x="2280" y="878"/>
                    <a:pt x="3303" y="814"/>
                    <a:pt x="4328" y="814"/>
                  </a:cubicBezTo>
                  <a:cubicBezTo>
                    <a:pt x="5862" y="814"/>
                    <a:pt x="7401" y="956"/>
                    <a:pt x="8907" y="976"/>
                  </a:cubicBezTo>
                  <a:cubicBezTo>
                    <a:pt x="9474" y="976"/>
                    <a:pt x="9474" y="142"/>
                    <a:pt x="8907" y="142"/>
                  </a:cubicBezTo>
                  <a:cubicBezTo>
                    <a:pt x="7397" y="123"/>
                    <a:pt x="5867" y="0"/>
                    <a:pt x="43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11"/>
            <p:cNvSpPr/>
            <p:nvPr/>
          </p:nvSpPr>
          <p:spPr>
            <a:xfrm>
              <a:off x="459812" y="66055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11"/>
            <p:cNvSpPr/>
            <p:nvPr/>
          </p:nvSpPr>
          <p:spPr>
            <a:xfrm>
              <a:off x="471794" y="121023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11"/>
            <p:cNvSpPr/>
            <p:nvPr/>
          </p:nvSpPr>
          <p:spPr>
            <a:xfrm>
              <a:off x="512773" y="8004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1"/>
                  </a:moveTo>
                  <a:cubicBezTo>
                    <a:pt x="0" y="1"/>
                    <a:pt x="0" y="734"/>
                    <a:pt x="467" y="734"/>
                  </a:cubicBezTo>
                  <a:cubicBezTo>
                    <a:pt x="934" y="734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11"/>
            <p:cNvSpPr/>
            <p:nvPr/>
          </p:nvSpPr>
          <p:spPr>
            <a:xfrm>
              <a:off x="89085" y="511702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5"/>
                    <a:pt x="468" y="735"/>
                  </a:cubicBezTo>
                  <a:cubicBezTo>
                    <a:pt x="935" y="735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11"/>
            <p:cNvSpPr/>
            <p:nvPr/>
          </p:nvSpPr>
          <p:spPr>
            <a:xfrm>
              <a:off x="115086" y="451761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34" y="701"/>
                    <a:pt x="934" y="1"/>
                    <a:pt x="46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11"/>
            <p:cNvSpPr/>
            <p:nvPr/>
          </p:nvSpPr>
          <p:spPr>
            <a:xfrm>
              <a:off x="147049" y="503734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11"/>
            <p:cNvSpPr/>
            <p:nvPr/>
          </p:nvSpPr>
          <p:spPr>
            <a:xfrm>
              <a:off x="7943" y="20495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11"/>
            <p:cNvSpPr/>
            <p:nvPr/>
          </p:nvSpPr>
          <p:spPr>
            <a:xfrm>
              <a:off x="13934" y="146995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11"/>
            <p:cNvSpPr/>
            <p:nvPr/>
          </p:nvSpPr>
          <p:spPr>
            <a:xfrm>
              <a:off x="430845" y="285898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7" y="0"/>
                  </a:moveTo>
                  <a:cubicBezTo>
                    <a:pt x="0" y="0"/>
                    <a:pt x="0" y="734"/>
                    <a:pt x="467" y="734"/>
                  </a:cubicBezTo>
                  <a:cubicBezTo>
                    <a:pt x="934" y="734"/>
                    <a:pt x="934" y="0"/>
                    <a:pt x="46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11"/>
            <p:cNvSpPr/>
            <p:nvPr/>
          </p:nvSpPr>
          <p:spPr>
            <a:xfrm>
              <a:off x="462808" y="268913"/>
              <a:ext cx="28010" cy="21989"/>
            </a:xfrm>
            <a:custGeom>
              <a:avLst/>
              <a:gdLst/>
              <a:ahLst/>
              <a:cxnLst/>
              <a:rect l="l" t="t" r="r" b="b"/>
              <a:pathLst>
                <a:path w="935" h="734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11"/>
            <p:cNvSpPr/>
            <p:nvPr/>
          </p:nvSpPr>
          <p:spPr>
            <a:xfrm>
              <a:off x="219990" y="5096"/>
              <a:ext cx="28010" cy="21030"/>
            </a:xfrm>
            <a:custGeom>
              <a:avLst/>
              <a:gdLst/>
              <a:ahLst/>
              <a:cxnLst/>
              <a:rect l="l" t="t" r="r" b="b"/>
              <a:pathLst>
                <a:path w="935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35" y="701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11"/>
            <p:cNvSpPr/>
            <p:nvPr/>
          </p:nvSpPr>
          <p:spPr>
            <a:xfrm>
              <a:off x="578705" y="465750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1"/>
                  </a:moveTo>
                  <a:cubicBezTo>
                    <a:pt x="1" y="1"/>
                    <a:pt x="1" y="734"/>
                    <a:pt x="468" y="734"/>
                  </a:cubicBezTo>
                  <a:cubicBezTo>
                    <a:pt x="935" y="734"/>
                    <a:pt x="935" y="1"/>
                    <a:pt x="4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11"/>
            <p:cNvSpPr/>
            <p:nvPr/>
          </p:nvSpPr>
          <p:spPr>
            <a:xfrm>
              <a:off x="494770" y="523714"/>
              <a:ext cx="28010" cy="22019"/>
            </a:xfrm>
            <a:custGeom>
              <a:avLst/>
              <a:gdLst/>
              <a:ahLst/>
              <a:cxnLst/>
              <a:rect l="l" t="t" r="r" b="b"/>
              <a:pathLst>
                <a:path w="935" h="735" extrusionOk="0">
                  <a:moveTo>
                    <a:pt x="468" y="0"/>
                  </a:moveTo>
                  <a:cubicBezTo>
                    <a:pt x="1" y="0"/>
                    <a:pt x="1" y="734"/>
                    <a:pt x="468" y="734"/>
                  </a:cubicBezTo>
                  <a:cubicBezTo>
                    <a:pt x="935" y="734"/>
                    <a:pt x="935" y="0"/>
                    <a:pt x="46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25" name="Google Shape;2925;p11"/>
          <p:cNvGrpSpPr/>
          <p:nvPr/>
        </p:nvGrpSpPr>
        <p:grpSpPr>
          <a:xfrm rot="10800000" flipH="1">
            <a:off x="999457" y="5690299"/>
            <a:ext cx="561361" cy="1519333"/>
            <a:chOff x="904476" y="-243594"/>
            <a:chExt cx="438472" cy="1186732"/>
          </a:xfrm>
        </p:grpSpPr>
        <p:sp>
          <p:nvSpPr>
            <p:cNvPr id="2926" name="Google Shape;2926;p11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11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11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11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11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11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11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11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11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1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1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1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1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1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1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1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1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1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1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11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11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1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1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1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1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1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1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3" name="Google Shape;2953;p11"/>
          <p:cNvGrpSpPr/>
          <p:nvPr/>
        </p:nvGrpSpPr>
        <p:grpSpPr>
          <a:xfrm rot="10800000" flipH="1">
            <a:off x="1705340" y="5995617"/>
            <a:ext cx="845843" cy="1453939"/>
            <a:chOff x="1455834" y="-430995"/>
            <a:chExt cx="660677" cy="1135653"/>
          </a:xfrm>
        </p:grpSpPr>
        <p:sp>
          <p:nvSpPr>
            <p:cNvPr id="2954" name="Google Shape;2954;p11"/>
            <p:cNvSpPr/>
            <p:nvPr/>
          </p:nvSpPr>
          <p:spPr>
            <a:xfrm>
              <a:off x="1455834" y="-342088"/>
              <a:ext cx="651576" cy="1046745"/>
            </a:xfrm>
            <a:custGeom>
              <a:avLst/>
              <a:gdLst/>
              <a:ahLst/>
              <a:cxnLst/>
              <a:rect l="l" t="t" r="r" b="b"/>
              <a:pathLst>
                <a:path w="21750" h="34941" extrusionOk="0">
                  <a:moveTo>
                    <a:pt x="16913" y="1"/>
                  </a:moveTo>
                  <a:cubicBezTo>
                    <a:pt x="14337" y="1"/>
                    <a:pt x="10562" y="1386"/>
                    <a:pt x="8840" y="2318"/>
                  </a:cubicBezTo>
                  <a:cubicBezTo>
                    <a:pt x="5904" y="3852"/>
                    <a:pt x="3603" y="5920"/>
                    <a:pt x="2202" y="8856"/>
                  </a:cubicBezTo>
                  <a:cubicBezTo>
                    <a:pt x="0" y="13192"/>
                    <a:pt x="334" y="18396"/>
                    <a:pt x="667" y="23199"/>
                  </a:cubicBezTo>
                  <a:cubicBezTo>
                    <a:pt x="901" y="27102"/>
                    <a:pt x="1535" y="31138"/>
                    <a:pt x="901" y="34941"/>
                  </a:cubicBezTo>
                  <a:cubicBezTo>
                    <a:pt x="6338" y="32439"/>
                    <a:pt x="12843" y="29704"/>
                    <a:pt x="16445" y="24600"/>
                  </a:cubicBezTo>
                  <a:cubicBezTo>
                    <a:pt x="20248" y="19163"/>
                    <a:pt x="21749" y="14159"/>
                    <a:pt x="20548" y="7521"/>
                  </a:cubicBezTo>
                  <a:cubicBezTo>
                    <a:pt x="20148" y="5153"/>
                    <a:pt x="18380" y="2084"/>
                    <a:pt x="18513" y="49"/>
                  </a:cubicBezTo>
                  <a:lnTo>
                    <a:pt x="18513" y="49"/>
                  </a:lnTo>
                  <a:lnTo>
                    <a:pt x="18180" y="149"/>
                  </a:lnTo>
                  <a:cubicBezTo>
                    <a:pt x="17810" y="47"/>
                    <a:pt x="17382" y="1"/>
                    <a:pt x="169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1"/>
            <p:cNvSpPr/>
            <p:nvPr/>
          </p:nvSpPr>
          <p:spPr>
            <a:xfrm>
              <a:off x="1538301" y="-430995"/>
              <a:ext cx="578210" cy="1060406"/>
            </a:xfrm>
            <a:custGeom>
              <a:avLst/>
              <a:gdLst/>
              <a:ahLst/>
              <a:cxnLst/>
              <a:rect l="l" t="t" r="r" b="b"/>
              <a:pathLst>
                <a:path w="19301" h="35397" extrusionOk="0">
                  <a:moveTo>
                    <a:pt x="18677" y="0"/>
                  </a:moveTo>
                  <a:cubicBezTo>
                    <a:pt x="18582" y="0"/>
                    <a:pt x="18484" y="34"/>
                    <a:pt x="18396" y="115"/>
                  </a:cubicBezTo>
                  <a:cubicBezTo>
                    <a:pt x="15027" y="2917"/>
                    <a:pt x="12191" y="6153"/>
                    <a:pt x="10490" y="10256"/>
                  </a:cubicBezTo>
                  <a:cubicBezTo>
                    <a:pt x="9423" y="12824"/>
                    <a:pt x="8622" y="15459"/>
                    <a:pt x="7588" y="18061"/>
                  </a:cubicBezTo>
                  <a:cubicBezTo>
                    <a:pt x="6520" y="20730"/>
                    <a:pt x="5420" y="23365"/>
                    <a:pt x="4252" y="26000"/>
                  </a:cubicBezTo>
                  <a:cubicBezTo>
                    <a:pt x="2951" y="28936"/>
                    <a:pt x="1584" y="31871"/>
                    <a:pt x="183" y="34773"/>
                  </a:cubicBezTo>
                  <a:cubicBezTo>
                    <a:pt x="0" y="35093"/>
                    <a:pt x="286" y="35397"/>
                    <a:pt x="559" y="35397"/>
                  </a:cubicBezTo>
                  <a:cubicBezTo>
                    <a:pt x="686" y="35397"/>
                    <a:pt x="809" y="35332"/>
                    <a:pt x="883" y="35174"/>
                  </a:cubicBezTo>
                  <a:cubicBezTo>
                    <a:pt x="3352" y="30103"/>
                    <a:pt x="5687" y="25000"/>
                    <a:pt x="7788" y="19763"/>
                  </a:cubicBezTo>
                  <a:cubicBezTo>
                    <a:pt x="8855" y="17161"/>
                    <a:pt x="9823" y="14525"/>
                    <a:pt x="10757" y="11857"/>
                  </a:cubicBezTo>
                  <a:cubicBezTo>
                    <a:pt x="11524" y="9789"/>
                    <a:pt x="12525" y="7787"/>
                    <a:pt x="13826" y="5986"/>
                  </a:cubicBezTo>
                  <a:cubicBezTo>
                    <a:pt x="15293" y="3985"/>
                    <a:pt x="17095" y="2283"/>
                    <a:pt x="18963" y="682"/>
                  </a:cubicBezTo>
                  <a:cubicBezTo>
                    <a:pt x="19301" y="422"/>
                    <a:pt x="19011" y="0"/>
                    <a:pt x="18677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11"/>
            <p:cNvSpPr/>
            <p:nvPr/>
          </p:nvSpPr>
          <p:spPr>
            <a:xfrm>
              <a:off x="1524162" y="373308"/>
              <a:ext cx="201494" cy="167043"/>
            </a:xfrm>
            <a:custGeom>
              <a:avLst/>
              <a:gdLst/>
              <a:ahLst/>
              <a:cxnLst/>
              <a:rect l="l" t="t" r="r" b="b"/>
              <a:pathLst>
                <a:path w="6726" h="5576" extrusionOk="0">
                  <a:moveTo>
                    <a:pt x="4720" y="0"/>
                  </a:moveTo>
                  <a:cubicBezTo>
                    <a:pt x="4637" y="0"/>
                    <a:pt x="4555" y="19"/>
                    <a:pt x="4491" y="51"/>
                  </a:cubicBezTo>
                  <a:cubicBezTo>
                    <a:pt x="3156" y="651"/>
                    <a:pt x="1855" y="1385"/>
                    <a:pt x="454" y="1852"/>
                  </a:cubicBezTo>
                  <a:cubicBezTo>
                    <a:pt x="1" y="2003"/>
                    <a:pt x="123" y="2676"/>
                    <a:pt x="523" y="2676"/>
                  </a:cubicBezTo>
                  <a:cubicBezTo>
                    <a:pt x="564" y="2676"/>
                    <a:pt x="608" y="2668"/>
                    <a:pt x="655" y="2653"/>
                  </a:cubicBezTo>
                  <a:cubicBezTo>
                    <a:pt x="1941" y="2214"/>
                    <a:pt x="3150" y="1597"/>
                    <a:pt x="4372" y="1002"/>
                  </a:cubicBezTo>
                  <a:lnTo>
                    <a:pt x="4372" y="1002"/>
                  </a:lnTo>
                  <a:cubicBezTo>
                    <a:pt x="4665" y="2485"/>
                    <a:pt x="5313" y="3873"/>
                    <a:pt x="5825" y="5288"/>
                  </a:cubicBezTo>
                  <a:cubicBezTo>
                    <a:pt x="5891" y="5488"/>
                    <a:pt x="6059" y="5576"/>
                    <a:pt x="6225" y="5576"/>
                  </a:cubicBezTo>
                  <a:cubicBezTo>
                    <a:pt x="6476" y="5576"/>
                    <a:pt x="6726" y="5375"/>
                    <a:pt x="6626" y="5055"/>
                  </a:cubicBezTo>
                  <a:cubicBezTo>
                    <a:pt x="6058" y="3487"/>
                    <a:pt x="5325" y="1952"/>
                    <a:pt x="5091" y="284"/>
                  </a:cubicBezTo>
                  <a:cubicBezTo>
                    <a:pt x="5069" y="81"/>
                    <a:pt x="4893" y="0"/>
                    <a:pt x="4720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11"/>
            <p:cNvSpPr/>
            <p:nvPr/>
          </p:nvSpPr>
          <p:spPr>
            <a:xfrm>
              <a:off x="1522934" y="228264"/>
              <a:ext cx="280103" cy="217881"/>
            </a:xfrm>
            <a:custGeom>
              <a:avLst/>
              <a:gdLst/>
              <a:ahLst/>
              <a:cxnLst/>
              <a:rect l="l" t="t" r="r" b="b"/>
              <a:pathLst>
                <a:path w="9350" h="7273" extrusionOk="0">
                  <a:moveTo>
                    <a:pt x="6183" y="0"/>
                  </a:moveTo>
                  <a:cubicBezTo>
                    <a:pt x="4107" y="0"/>
                    <a:pt x="2152" y="1072"/>
                    <a:pt x="395" y="2058"/>
                  </a:cubicBezTo>
                  <a:cubicBezTo>
                    <a:pt x="1" y="2283"/>
                    <a:pt x="225" y="2818"/>
                    <a:pt x="586" y="2818"/>
                  </a:cubicBezTo>
                  <a:cubicBezTo>
                    <a:pt x="652" y="2818"/>
                    <a:pt x="723" y="2800"/>
                    <a:pt x="796" y="2758"/>
                  </a:cubicBezTo>
                  <a:cubicBezTo>
                    <a:pt x="2474" y="1857"/>
                    <a:pt x="4326" y="840"/>
                    <a:pt x="6270" y="840"/>
                  </a:cubicBezTo>
                  <a:cubicBezTo>
                    <a:pt x="6287" y="840"/>
                    <a:pt x="6304" y="840"/>
                    <a:pt x="6321" y="840"/>
                  </a:cubicBezTo>
                  <a:lnTo>
                    <a:pt x="6321" y="840"/>
                  </a:lnTo>
                  <a:cubicBezTo>
                    <a:pt x="6680" y="2983"/>
                    <a:pt x="7901" y="4885"/>
                    <a:pt x="8468" y="6995"/>
                  </a:cubicBezTo>
                  <a:cubicBezTo>
                    <a:pt x="8520" y="7189"/>
                    <a:pt x="8673" y="7273"/>
                    <a:pt x="8832" y="7273"/>
                  </a:cubicBezTo>
                  <a:cubicBezTo>
                    <a:pt x="9083" y="7273"/>
                    <a:pt x="9350" y="7067"/>
                    <a:pt x="9268" y="6761"/>
                  </a:cubicBezTo>
                  <a:cubicBezTo>
                    <a:pt x="8701" y="4626"/>
                    <a:pt x="7367" y="2691"/>
                    <a:pt x="7100" y="456"/>
                  </a:cubicBezTo>
                  <a:cubicBezTo>
                    <a:pt x="7067" y="223"/>
                    <a:pt x="6933" y="56"/>
                    <a:pt x="6700" y="23"/>
                  </a:cubicBezTo>
                  <a:cubicBezTo>
                    <a:pt x="6527" y="8"/>
                    <a:pt x="6355" y="0"/>
                    <a:pt x="6183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1"/>
            <p:cNvSpPr/>
            <p:nvPr/>
          </p:nvSpPr>
          <p:spPr>
            <a:xfrm>
              <a:off x="1512719" y="76270"/>
              <a:ext cx="388219" cy="265753"/>
            </a:xfrm>
            <a:custGeom>
              <a:avLst/>
              <a:gdLst/>
              <a:ahLst/>
              <a:cxnLst/>
              <a:rect l="l" t="t" r="r" b="b"/>
              <a:pathLst>
                <a:path w="12959" h="8871" extrusionOk="0">
                  <a:moveTo>
                    <a:pt x="9243" y="1"/>
                  </a:moveTo>
                  <a:cubicBezTo>
                    <a:pt x="9197" y="1"/>
                    <a:pt x="9152" y="9"/>
                    <a:pt x="9109" y="27"/>
                  </a:cubicBezTo>
                  <a:cubicBezTo>
                    <a:pt x="6240" y="794"/>
                    <a:pt x="3438" y="1761"/>
                    <a:pt x="503" y="2295"/>
                  </a:cubicBezTo>
                  <a:cubicBezTo>
                    <a:pt x="0" y="2389"/>
                    <a:pt x="178" y="3104"/>
                    <a:pt x="646" y="3104"/>
                  </a:cubicBezTo>
                  <a:cubicBezTo>
                    <a:pt x="675" y="3104"/>
                    <a:pt x="705" y="3101"/>
                    <a:pt x="736" y="3095"/>
                  </a:cubicBezTo>
                  <a:cubicBezTo>
                    <a:pt x="3528" y="2582"/>
                    <a:pt x="6226" y="1668"/>
                    <a:pt x="8981" y="916"/>
                  </a:cubicBezTo>
                  <a:lnTo>
                    <a:pt x="8981" y="916"/>
                  </a:lnTo>
                  <a:cubicBezTo>
                    <a:pt x="10166" y="3393"/>
                    <a:pt x="11307" y="5933"/>
                    <a:pt x="12078" y="8566"/>
                  </a:cubicBezTo>
                  <a:cubicBezTo>
                    <a:pt x="12131" y="8779"/>
                    <a:pt x="12291" y="8870"/>
                    <a:pt x="12456" y="8870"/>
                  </a:cubicBezTo>
                  <a:cubicBezTo>
                    <a:pt x="12702" y="8870"/>
                    <a:pt x="12958" y="8666"/>
                    <a:pt x="12878" y="8366"/>
                  </a:cubicBezTo>
                  <a:cubicBezTo>
                    <a:pt x="12078" y="5530"/>
                    <a:pt x="10810" y="2862"/>
                    <a:pt x="9576" y="193"/>
                  </a:cubicBezTo>
                  <a:cubicBezTo>
                    <a:pt x="9502" y="70"/>
                    <a:pt x="9373" y="1"/>
                    <a:pt x="9243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1"/>
            <p:cNvSpPr/>
            <p:nvPr/>
          </p:nvSpPr>
          <p:spPr>
            <a:xfrm>
              <a:off x="1532699" y="-106248"/>
              <a:ext cx="446786" cy="249426"/>
            </a:xfrm>
            <a:custGeom>
              <a:avLst/>
              <a:gdLst/>
              <a:ahLst/>
              <a:cxnLst/>
              <a:rect l="l" t="t" r="r" b="b"/>
              <a:pathLst>
                <a:path w="14914" h="8326" extrusionOk="0">
                  <a:moveTo>
                    <a:pt x="10815" y="0"/>
                  </a:moveTo>
                  <a:cubicBezTo>
                    <a:pt x="10781" y="0"/>
                    <a:pt x="10746" y="5"/>
                    <a:pt x="10710" y="15"/>
                  </a:cubicBezTo>
                  <a:cubicBezTo>
                    <a:pt x="7308" y="1349"/>
                    <a:pt x="4139" y="3351"/>
                    <a:pt x="503" y="4051"/>
                  </a:cubicBezTo>
                  <a:cubicBezTo>
                    <a:pt x="1" y="4146"/>
                    <a:pt x="178" y="4861"/>
                    <a:pt x="618" y="4861"/>
                  </a:cubicBezTo>
                  <a:cubicBezTo>
                    <a:pt x="645" y="4861"/>
                    <a:pt x="674" y="4858"/>
                    <a:pt x="703" y="4852"/>
                  </a:cubicBezTo>
                  <a:cubicBezTo>
                    <a:pt x="4210" y="4176"/>
                    <a:pt x="7282" y="2291"/>
                    <a:pt x="10577" y="961"/>
                  </a:cubicBezTo>
                  <a:lnTo>
                    <a:pt x="10577" y="961"/>
                  </a:lnTo>
                  <a:cubicBezTo>
                    <a:pt x="11592" y="3362"/>
                    <a:pt x="13160" y="5527"/>
                    <a:pt x="14013" y="8021"/>
                  </a:cubicBezTo>
                  <a:cubicBezTo>
                    <a:pt x="14079" y="8234"/>
                    <a:pt x="14248" y="8325"/>
                    <a:pt x="14415" y="8325"/>
                  </a:cubicBezTo>
                  <a:cubicBezTo>
                    <a:pt x="14665" y="8325"/>
                    <a:pt x="14913" y="8121"/>
                    <a:pt x="14813" y="7821"/>
                  </a:cubicBezTo>
                  <a:cubicBezTo>
                    <a:pt x="13913" y="5186"/>
                    <a:pt x="12211" y="2917"/>
                    <a:pt x="11211" y="315"/>
                  </a:cubicBezTo>
                  <a:cubicBezTo>
                    <a:pt x="11154" y="146"/>
                    <a:pt x="11002" y="0"/>
                    <a:pt x="1081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1"/>
            <p:cNvSpPr/>
            <p:nvPr/>
          </p:nvSpPr>
          <p:spPr>
            <a:xfrm>
              <a:off x="1720100" y="-252581"/>
              <a:ext cx="279863" cy="178007"/>
            </a:xfrm>
            <a:custGeom>
              <a:avLst/>
              <a:gdLst/>
              <a:ahLst/>
              <a:cxnLst/>
              <a:rect l="l" t="t" r="r" b="b"/>
              <a:pathLst>
                <a:path w="9342" h="5942" extrusionOk="0">
                  <a:moveTo>
                    <a:pt x="7095" y="0"/>
                  </a:moveTo>
                  <a:cubicBezTo>
                    <a:pt x="7051" y="0"/>
                    <a:pt x="7004" y="9"/>
                    <a:pt x="6956" y="30"/>
                  </a:cubicBezTo>
                  <a:cubicBezTo>
                    <a:pt x="4688" y="797"/>
                    <a:pt x="2653" y="2065"/>
                    <a:pt x="418" y="2965"/>
                  </a:cubicBezTo>
                  <a:cubicBezTo>
                    <a:pt x="1" y="3115"/>
                    <a:pt x="116" y="3797"/>
                    <a:pt x="503" y="3797"/>
                  </a:cubicBezTo>
                  <a:cubicBezTo>
                    <a:pt x="549" y="3797"/>
                    <a:pt x="599" y="3787"/>
                    <a:pt x="652" y="3766"/>
                  </a:cubicBezTo>
                  <a:cubicBezTo>
                    <a:pt x="2725" y="2918"/>
                    <a:pt x="4680" y="1744"/>
                    <a:pt x="6795" y="970"/>
                  </a:cubicBezTo>
                  <a:lnTo>
                    <a:pt x="6795" y="970"/>
                  </a:lnTo>
                  <a:cubicBezTo>
                    <a:pt x="7288" y="2577"/>
                    <a:pt x="7663" y="4267"/>
                    <a:pt x="8457" y="5734"/>
                  </a:cubicBezTo>
                  <a:cubicBezTo>
                    <a:pt x="8530" y="5880"/>
                    <a:pt x="8652" y="5941"/>
                    <a:pt x="8777" y="5941"/>
                  </a:cubicBezTo>
                  <a:cubicBezTo>
                    <a:pt x="9052" y="5941"/>
                    <a:pt x="9341" y="5645"/>
                    <a:pt x="9158" y="5300"/>
                  </a:cubicBezTo>
                  <a:cubicBezTo>
                    <a:pt x="8357" y="3766"/>
                    <a:pt x="8024" y="1965"/>
                    <a:pt x="7456" y="297"/>
                  </a:cubicBezTo>
                  <a:cubicBezTo>
                    <a:pt x="7403" y="138"/>
                    <a:pt x="7266" y="0"/>
                    <a:pt x="709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1"/>
            <p:cNvSpPr/>
            <p:nvPr/>
          </p:nvSpPr>
          <p:spPr>
            <a:xfrm>
              <a:off x="1919452" y="216941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35" y="1"/>
                  </a:moveTo>
                  <a:cubicBezTo>
                    <a:pt x="1" y="1"/>
                    <a:pt x="1" y="801"/>
                    <a:pt x="535" y="801"/>
                  </a:cubicBezTo>
                  <a:cubicBezTo>
                    <a:pt x="1035" y="801"/>
                    <a:pt x="1035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1"/>
            <p:cNvSpPr/>
            <p:nvPr/>
          </p:nvSpPr>
          <p:spPr>
            <a:xfrm>
              <a:off x="1955429" y="183960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1" y="1"/>
                    <a:pt x="1" y="801"/>
                    <a:pt x="501" y="801"/>
                  </a:cubicBezTo>
                  <a:cubicBezTo>
                    <a:pt x="1035" y="801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1"/>
            <p:cNvSpPr/>
            <p:nvPr/>
          </p:nvSpPr>
          <p:spPr>
            <a:xfrm>
              <a:off x="1968429" y="242912"/>
              <a:ext cx="31006" cy="24026"/>
            </a:xfrm>
            <a:custGeom>
              <a:avLst/>
              <a:gdLst/>
              <a:ahLst/>
              <a:cxnLst/>
              <a:rect l="l" t="t" r="r" b="b"/>
              <a:pathLst>
                <a:path w="1035" h="802" extrusionOk="0">
                  <a:moveTo>
                    <a:pt x="501" y="1"/>
                  </a:moveTo>
                  <a:cubicBezTo>
                    <a:pt x="0" y="1"/>
                    <a:pt x="0" y="801"/>
                    <a:pt x="501" y="801"/>
                  </a:cubicBezTo>
                  <a:cubicBezTo>
                    <a:pt x="1034" y="801"/>
                    <a:pt x="1034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1"/>
            <p:cNvSpPr/>
            <p:nvPr/>
          </p:nvSpPr>
          <p:spPr>
            <a:xfrm>
              <a:off x="1586709" y="67044"/>
              <a:ext cx="32025" cy="24026"/>
            </a:xfrm>
            <a:custGeom>
              <a:avLst/>
              <a:gdLst/>
              <a:ahLst/>
              <a:cxnLst/>
              <a:rect l="l" t="t" r="r" b="b"/>
              <a:pathLst>
                <a:path w="1069" h="802" extrusionOk="0">
                  <a:moveTo>
                    <a:pt x="535" y="1"/>
                  </a:moveTo>
                  <a:cubicBezTo>
                    <a:pt x="1" y="1"/>
                    <a:pt x="1" y="802"/>
                    <a:pt x="535" y="802"/>
                  </a:cubicBezTo>
                  <a:cubicBezTo>
                    <a:pt x="1068" y="802"/>
                    <a:pt x="1068" y="1"/>
                    <a:pt x="535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1"/>
            <p:cNvSpPr/>
            <p:nvPr/>
          </p:nvSpPr>
          <p:spPr>
            <a:xfrm>
              <a:off x="1625681" y="37088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5" y="0"/>
                  </a:moveTo>
                  <a:cubicBezTo>
                    <a:pt x="1" y="0"/>
                    <a:pt x="1" y="834"/>
                    <a:pt x="535" y="834"/>
                  </a:cubicBezTo>
                  <a:cubicBezTo>
                    <a:pt x="1068" y="834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1"/>
            <p:cNvSpPr/>
            <p:nvPr/>
          </p:nvSpPr>
          <p:spPr>
            <a:xfrm>
              <a:off x="1736605" y="-219720"/>
              <a:ext cx="31995" cy="24026"/>
            </a:xfrm>
            <a:custGeom>
              <a:avLst/>
              <a:gdLst/>
              <a:ahLst/>
              <a:cxnLst/>
              <a:rect l="l" t="t" r="r" b="b"/>
              <a:pathLst>
                <a:path w="1068" h="802" extrusionOk="0">
                  <a:moveTo>
                    <a:pt x="534" y="0"/>
                  </a:moveTo>
                  <a:cubicBezTo>
                    <a:pt x="1" y="0"/>
                    <a:pt x="1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1"/>
            <p:cNvSpPr/>
            <p:nvPr/>
          </p:nvSpPr>
          <p:spPr>
            <a:xfrm>
              <a:off x="1779561" y="-252701"/>
              <a:ext cx="31006" cy="25015"/>
            </a:xfrm>
            <a:custGeom>
              <a:avLst/>
              <a:gdLst/>
              <a:ahLst/>
              <a:cxnLst/>
              <a:rect l="l" t="t" r="r" b="b"/>
              <a:pathLst>
                <a:path w="1035" h="835" extrusionOk="0">
                  <a:moveTo>
                    <a:pt x="501" y="1"/>
                  </a:moveTo>
                  <a:cubicBezTo>
                    <a:pt x="1" y="1"/>
                    <a:pt x="1" y="835"/>
                    <a:pt x="501" y="835"/>
                  </a:cubicBezTo>
                  <a:cubicBezTo>
                    <a:pt x="1035" y="835"/>
                    <a:pt x="1035" y="1"/>
                    <a:pt x="501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11"/>
            <p:cNvSpPr/>
            <p:nvPr/>
          </p:nvSpPr>
          <p:spPr>
            <a:xfrm>
              <a:off x="1785582" y="265918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7" y="801"/>
                    <a:pt x="1067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11"/>
            <p:cNvSpPr/>
            <p:nvPr/>
          </p:nvSpPr>
          <p:spPr>
            <a:xfrm>
              <a:off x="1808558" y="323852"/>
              <a:ext cx="31995" cy="25015"/>
            </a:xfrm>
            <a:custGeom>
              <a:avLst/>
              <a:gdLst/>
              <a:ahLst/>
              <a:cxnLst/>
              <a:rect l="l" t="t" r="r" b="b"/>
              <a:pathLst>
                <a:path w="1068" h="835" extrusionOk="0">
                  <a:moveTo>
                    <a:pt x="534" y="1"/>
                  </a:moveTo>
                  <a:cubicBezTo>
                    <a:pt x="0" y="1"/>
                    <a:pt x="0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1"/>
            <p:cNvSpPr/>
            <p:nvPr/>
          </p:nvSpPr>
          <p:spPr>
            <a:xfrm>
              <a:off x="1524761" y="369833"/>
              <a:ext cx="32025" cy="23996"/>
            </a:xfrm>
            <a:custGeom>
              <a:avLst/>
              <a:gdLst/>
              <a:ahLst/>
              <a:cxnLst/>
              <a:rect l="l" t="t" r="r" b="b"/>
              <a:pathLst>
                <a:path w="1069" h="801" extrusionOk="0">
                  <a:moveTo>
                    <a:pt x="535" y="0"/>
                  </a:moveTo>
                  <a:cubicBezTo>
                    <a:pt x="1" y="0"/>
                    <a:pt x="1" y="801"/>
                    <a:pt x="535" y="801"/>
                  </a:cubicBezTo>
                  <a:cubicBezTo>
                    <a:pt x="1068" y="801"/>
                    <a:pt x="1068" y="0"/>
                    <a:pt x="535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1"/>
            <p:cNvSpPr/>
            <p:nvPr/>
          </p:nvSpPr>
          <p:spPr>
            <a:xfrm>
              <a:off x="1573738" y="333857"/>
              <a:ext cx="31995" cy="23996"/>
            </a:xfrm>
            <a:custGeom>
              <a:avLst/>
              <a:gdLst/>
              <a:ahLst/>
              <a:cxnLst/>
              <a:rect l="l" t="t" r="r" b="b"/>
              <a:pathLst>
                <a:path w="1068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68" y="801"/>
                    <a:pt x="1068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1"/>
            <p:cNvSpPr/>
            <p:nvPr/>
          </p:nvSpPr>
          <p:spPr>
            <a:xfrm>
              <a:off x="1632690" y="545701"/>
              <a:ext cx="31006" cy="23996"/>
            </a:xfrm>
            <a:custGeom>
              <a:avLst/>
              <a:gdLst/>
              <a:ahLst/>
              <a:cxnLst/>
              <a:rect l="l" t="t" r="r" b="b"/>
              <a:pathLst>
                <a:path w="1035" h="801" extrusionOk="0">
                  <a:moveTo>
                    <a:pt x="534" y="0"/>
                  </a:moveTo>
                  <a:cubicBezTo>
                    <a:pt x="0" y="0"/>
                    <a:pt x="0" y="801"/>
                    <a:pt x="534" y="801"/>
                  </a:cubicBezTo>
                  <a:cubicBezTo>
                    <a:pt x="1034" y="801"/>
                    <a:pt x="1034" y="0"/>
                    <a:pt x="534" y="0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1"/>
            <p:cNvSpPr/>
            <p:nvPr/>
          </p:nvSpPr>
          <p:spPr>
            <a:xfrm>
              <a:off x="1599709" y="597644"/>
              <a:ext cx="32025" cy="25015"/>
            </a:xfrm>
            <a:custGeom>
              <a:avLst/>
              <a:gdLst/>
              <a:ahLst/>
              <a:cxnLst/>
              <a:rect l="l" t="t" r="r" b="b"/>
              <a:pathLst>
                <a:path w="1069" h="835" extrusionOk="0">
                  <a:moveTo>
                    <a:pt x="534" y="1"/>
                  </a:moveTo>
                  <a:cubicBezTo>
                    <a:pt x="1" y="1"/>
                    <a:pt x="1" y="835"/>
                    <a:pt x="534" y="835"/>
                  </a:cubicBezTo>
                  <a:cubicBezTo>
                    <a:pt x="1068" y="835"/>
                    <a:pt x="1068" y="1"/>
                    <a:pt x="534" y="1"/>
                  </a:cubicBezTo>
                  <a:close/>
                </a:path>
              </a:pathLst>
            </a:custGeom>
            <a:solidFill>
              <a:srgbClr val="915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4" name="Google Shape;2974;p11"/>
          <p:cNvGrpSpPr/>
          <p:nvPr/>
        </p:nvGrpSpPr>
        <p:grpSpPr>
          <a:xfrm rot="10800000" flipH="1">
            <a:off x="2270785" y="6029216"/>
            <a:ext cx="1043985" cy="1459267"/>
            <a:chOff x="1897495" y="-461400"/>
            <a:chExt cx="815443" cy="1139815"/>
          </a:xfrm>
        </p:grpSpPr>
        <p:sp>
          <p:nvSpPr>
            <p:cNvPr id="2975" name="Google Shape;2975;p11"/>
            <p:cNvSpPr/>
            <p:nvPr/>
          </p:nvSpPr>
          <p:spPr>
            <a:xfrm>
              <a:off x="1897495" y="-345293"/>
              <a:ext cx="815443" cy="1023708"/>
            </a:xfrm>
            <a:custGeom>
              <a:avLst/>
              <a:gdLst/>
              <a:ahLst/>
              <a:cxnLst/>
              <a:rect l="l" t="t" r="r" b="b"/>
              <a:pathLst>
                <a:path w="27220" h="34172" extrusionOk="0">
                  <a:moveTo>
                    <a:pt x="7239" y="1"/>
                  </a:moveTo>
                  <a:cubicBezTo>
                    <a:pt x="7053" y="1"/>
                    <a:pt x="6874" y="8"/>
                    <a:pt x="6705" y="23"/>
                  </a:cubicBezTo>
                  <a:cubicBezTo>
                    <a:pt x="4470" y="3992"/>
                    <a:pt x="3536" y="8496"/>
                    <a:pt x="2035" y="12665"/>
                  </a:cubicBezTo>
                  <a:cubicBezTo>
                    <a:pt x="1607" y="13858"/>
                    <a:pt x="1" y="17770"/>
                    <a:pt x="1459" y="17770"/>
                  </a:cubicBezTo>
                  <a:cubicBezTo>
                    <a:pt x="1591" y="17770"/>
                    <a:pt x="1749" y="17738"/>
                    <a:pt x="1935" y="17669"/>
                  </a:cubicBezTo>
                  <a:cubicBezTo>
                    <a:pt x="3669" y="16968"/>
                    <a:pt x="4236" y="14433"/>
                    <a:pt x="6338" y="13833"/>
                  </a:cubicBezTo>
                  <a:lnTo>
                    <a:pt x="6338" y="13833"/>
                  </a:lnTo>
                  <a:cubicBezTo>
                    <a:pt x="7405" y="16401"/>
                    <a:pt x="2969" y="18503"/>
                    <a:pt x="3436" y="21071"/>
                  </a:cubicBezTo>
                  <a:cubicBezTo>
                    <a:pt x="3669" y="22806"/>
                    <a:pt x="7405" y="28276"/>
                    <a:pt x="9273" y="28510"/>
                  </a:cubicBezTo>
                  <a:cubicBezTo>
                    <a:pt x="9290" y="28511"/>
                    <a:pt x="9307" y="28512"/>
                    <a:pt x="9324" y="28512"/>
                  </a:cubicBezTo>
                  <a:cubicBezTo>
                    <a:pt x="10766" y="28512"/>
                    <a:pt x="12521" y="23463"/>
                    <a:pt x="13943" y="23463"/>
                  </a:cubicBezTo>
                  <a:cubicBezTo>
                    <a:pt x="14092" y="23463"/>
                    <a:pt x="14236" y="23518"/>
                    <a:pt x="14377" y="23640"/>
                  </a:cubicBezTo>
                  <a:cubicBezTo>
                    <a:pt x="16011" y="24907"/>
                    <a:pt x="12542" y="29110"/>
                    <a:pt x="13109" y="30611"/>
                  </a:cubicBezTo>
                  <a:cubicBezTo>
                    <a:pt x="13910" y="32846"/>
                    <a:pt x="20782" y="33780"/>
                    <a:pt x="22883" y="34114"/>
                  </a:cubicBezTo>
                  <a:cubicBezTo>
                    <a:pt x="23175" y="34153"/>
                    <a:pt x="23443" y="34172"/>
                    <a:pt x="23691" y="34172"/>
                  </a:cubicBezTo>
                  <a:cubicBezTo>
                    <a:pt x="26409" y="34172"/>
                    <a:pt x="26547" y="31901"/>
                    <a:pt x="26853" y="29210"/>
                  </a:cubicBezTo>
                  <a:cubicBezTo>
                    <a:pt x="27086" y="27009"/>
                    <a:pt x="27219" y="24674"/>
                    <a:pt x="27086" y="22339"/>
                  </a:cubicBezTo>
                  <a:cubicBezTo>
                    <a:pt x="26986" y="19070"/>
                    <a:pt x="24651" y="20004"/>
                    <a:pt x="22082" y="19303"/>
                  </a:cubicBezTo>
                  <a:cubicBezTo>
                    <a:pt x="17546" y="18036"/>
                    <a:pt x="23584" y="17802"/>
                    <a:pt x="25218" y="17569"/>
                  </a:cubicBezTo>
                  <a:cubicBezTo>
                    <a:pt x="27086" y="17335"/>
                    <a:pt x="26986" y="17102"/>
                    <a:pt x="26853" y="15234"/>
                  </a:cubicBezTo>
                  <a:cubicBezTo>
                    <a:pt x="26752" y="13733"/>
                    <a:pt x="26752" y="12432"/>
                    <a:pt x="26386" y="11031"/>
                  </a:cubicBezTo>
                  <a:cubicBezTo>
                    <a:pt x="25918" y="8781"/>
                    <a:pt x="24929" y="8033"/>
                    <a:pt x="23430" y="8033"/>
                  </a:cubicBezTo>
                  <a:cubicBezTo>
                    <a:pt x="22685" y="8033"/>
                    <a:pt x="21812" y="8218"/>
                    <a:pt x="20815" y="8496"/>
                  </a:cubicBezTo>
                  <a:cubicBezTo>
                    <a:pt x="20323" y="8660"/>
                    <a:pt x="19140" y="9169"/>
                    <a:pt x="18237" y="9169"/>
                  </a:cubicBezTo>
                  <a:cubicBezTo>
                    <a:pt x="17854" y="9169"/>
                    <a:pt x="17521" y="9077"/>
                    <a:pt x="17312" y="8829"/>
                  </a:cubicBezTo>
                  <a:cubicBezTo>
                    <a:pt x="15911" y="7428"/>
                    <a:pt x="19047" y="6728"/>
                    <a:pt x="19881" y="6394"/>
                  </a:cubicBezTo>
                  <a:cubicBezTo>
                    <a:pt x="21482" y="5794"/>
                    <a:pt x="23950" y="5227"/>
                    <a:pt x="21716" y="3459"/>
                  </a:cubicBezTo>
                  <a:cubicBezTo>
                    <a:pt x="20448" y="2658"/>
                    <a:pt x="18447" y="2525"/>
                    <a:pt x="17079" y="2191"/>
                  </a:cubicBezTo>
                  <a:cubicBezTo>
                    <a:pt x="14548" y="1535"/>
                    <a:pt x="9999" y="1"/>
                    <a:pt x="7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1"/>
            <p:cNvSpPr/>
            <p:nvPr/>
          </p:nvSpPr>
          <p:spPr>
            <a:xfrm>
              <a:off x="2063148" y="-461400"/>
              <a:ext cx="574974" cy="1048962"/>
            </a:xfrm>
            <a:custGeom>
              <a:avLst/>
              <a:gdLst/>
              <a:ahLst/>
              <a:cxnLst/>
              <a:rect l="l" t="t" r="r" b="b"/>
              <a:pathLst>
                <a:path w="19193" h="35015" extrusionOk="0">
                  <a:moveTo>
                    <a:pt x="382" y="0"/>
                  </a:moveTo>
                  <a:cubicBezTo>
                    <a:pt x="201" y="0"/>
                    <a:pt x="1" y="156"/>
                    <a:pt x="41" y="396"/>
                  </a:cubicBezTo>
                  <a:cubicBezTo>
                    <a:pt x="574" y="2731"/>
                    <a:pt x="1742" y="4966"/>
                    <a:pt x="2876" y="7034"/>
                  </a:cubicBezTo>
                  <a:cubicBezTo>
                    <a:pt x="4110" y="9303"/>
                    <a:pt x="5344" y="11538"/>
                    <a:pt x="6579" y="13806"/>
                  </a:cubicBezTo>
                  <a:cubicBezTo>
                    <a:pt x="9014" y="18342"/>
                    <a:pt x="11516" y="22879"/>
                    <a:pt x="14051" y="27349"/>
                  </a:cubicBezTo>
                  <a:cubicBezTo>
                    <a:pt x="15518" y="29884"/>
                    <a:pt x="16986" y="32386"/>
                    <a:pt x="18521" y="34854"/>
                  </a:cubicBezTo>
                  <a:cubicBezTo>
                    <a:pt x="18583" y="34968"/>
                    <a:pt x="18677" y="35014"/>
                    <a:pt x="18771" y="35014"/>
                  </a:cubicBezTo>
                  <a:cubicBezTo>
                    <a:pt x="18981" y="35014"/>
                    <a:pt x="19192" y="34784"/>
                    <a:pt x="19054" y="34554"/>
                  </a:cubicBezTo>
                  <a:cubicBezTo>
                    <a:pt x="13717" y="25848"/>
                    <a:pt x="8947" y="16841"/>
                    <a:pt x="4044" y="7902"/>
                  </a:cubicBezTo>
                  <a:cubicBezTo>
                    <a:pt x="2709" y="5467"/>
                    <a:pt x="1275" y="2965"/>
                    <a:pt x="641" y="230"/>
                  </a:cubicBezTo>
                  <a:cubicBezTo>
                    <a:pt x="614" y="69"/>
                    <a:pt x="502" y="0"/>
                    <a:pt x="382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11"/>
            <p:cNvSpPr/>
            <p:nvPr/>
          </p:nvSpPr>
          <p:spPr>
            <a:xfrm>
              <a:off x="2112814" y="-304284"/>
              <a:ext cx="166684" cy="157666"/>
            </a:xfrm>
            <a:custGeom>
              <a:avLst/>
              <a:gdLst/>
              <a:ahLst/>
              <a:cxnLst/>
              <a:rect l="l" t="t" r="r" b="b"/>
              <a:pathLst>
                <a:path w="5564" h="5263" extrusionOk="0">
                  <a:moveTo>
                    <a:pt x="1439" y="0"/>
                  </a:moveTo>
                  <a:cubicBezTo>
                    <a:pt x="1101" y="0"/>
                    <a:pt x="860" y="241"/>
                    <a:pt x="718" y="555"/>
                  </a:cubicBezTo>
                  <a:cubicBezTo>
                    <a:pt x="384" y="1156"/>
                    <a:pt x="217" y="1789"/>
                    <a:pt x="151" y="2457"/>
                  </a:cubicBezTo>
                  <a:cubicBezTo>
                    <a:pt x="84" y="3290"/>
                    <a:pt x="117" y="4124"/>
                    <a:pt x="17" y="4958"/>
                  </a:cubicBezTo>
                  <a:cubicBezTo>
                    <a:pt x="0" y="5163"/>
                    <a:pt x="149" y="5263"/>
                    <a:pt x="307" y="5263"/>
                  </a:cubicBezTo>
                  <a:cubicBezTo>
                    <a:pt x="458" y="5263"/>
                    <a:pt x="618" y="5171"/>
                    <a:pt x="651" y="4992"/>
                  </a:cubicBezTo>
                  <a:cubicBezTo>
                    <a:pt x="784" y="3691"/>
                    <a:pt x="584" y="2356"/>
                    <a:pt x="1085" y="1156"/>
                  </a:cubicBezTo>
                  <a:cubicBezTo>
                    <a:pt x="1151" y="989"/>
                    <a:pt x="1251" y="789"/>
                    <a:pt x="1351" y="689"/>
                  </a:cubicBezTo>
                  <a:cubicBezTo>
                    <a:pt x="1371" y="650"/>
                    <a:pt x="1379" y="633"/>
                    <a:pt x="1382" y="633"/>
                  </a:cubicBezTo>
                  <a:cubicBezTo>
                    <a:pt x="1385" y="633"/>
                    <a:pt x="1385" y="641"/>
                    <a:pt x="1385" y="655"/>
                  </a:cubicBezTo>
                  <a:cubicBezTo>
                    <a:pt x="1452" y="622"/>
                    <a:pt x="1385" y="622"/>
                    <a:pt x="1418" y="622"/>
                  </a:cubicBezTo>
                  <a:lnTo>
                    <a:pt x="1485" y="622"/>
                  </a:lnTo>
                  <a:cubicBezTo>
                    <a:pt x="1852" y="722"/>
                    <a:pt x="2252" y="1089"/>
                    <a:pt x="2619" y="1289"/>
                  </a:cubicBezTo>
                  <a:cubicBezTo>
                    <a:pt x="3019" y="1489"/>
                    <a:pt x="3420" y="1656"/>
                    <a:pt x="3787" y="1856"/>
                  </a:cubicBezTo>
                  <a:cubicBezTo>
                    <a:pt x="4187" y="2090"/>
                    <a:pt x="4587" y="2323"/>
                    <a:pt x="4954" y="2557"/>
                  </a:cubicBezTo>
                  <a:cubicBezTo>
                    <a:pt x="5012" y="2597"/>
                    <a:pt x="5069" y="2614"/>
                    <a:pt x="5124" y="2614"/>
                  </a:cubicBezTo>
                  <a:cubicBezTo>
                    <a:pt x="5383" y="2614"/>
                    <a:pt x="5563" y="2216"/>
                    <a:pt x="5288" y="2023"/>
                  </a:cubicBezTo>
                  <a:cubicBezTo>
                    <a:pt x="4554" y="1523"/>
                    <a:pt x="3787" y="1122"/>
                    <a:pt x="2986" y="755"/>
                  </a:cubicBezTo>
                  <a:cubicBezTo>
                    <a:pt x="2519" y="522"/>
                    <a:pt x="2119" y="155"/>
                    <a:pt x="1618" y="21"/>
                  </a:cubicBezTo>
                  <a:cubicBezTo>
                    <a:pt x="1556" y="7"/>
                    <a:pt x="1496" y="0"/>
                    <a:pt x="1439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11"/>
            <p:cNvSpPr/>
            <p:nvPr/>
          </p:nvSpPr>
          <p:spPr>
            <a:xfrm>
              <a:off x="2178776" y="-133328"/>
              <a:ext cx="228696" cy="228396"/>
            </a:xfrm>
            <a:custGeom>
              <a:avLst/>
              <a:gdLst/>
              <a:ahLst/>
              <a:cxnLst/>
              <a:rect l="l" t="t" r="r" b="b"/>
              <a:pathLst>
                <a:path w="7634" h="7624" extrusionOk="0">
                  <a:moveTo>
                    <a:pt x="1506" y="1"/>
                  </a:moveTo>
                  <a:cubicBezTo>
                    <a:pt x="1383" y="1"/>
                    <a:pt x="1245" y="110"/>
                    <a:pt x="1218" y="219"/>
                  </a:cubicBezTo>
                  <a:cubicBezTo>
                    <a:pt x="717" y="2587"/>
                    <a:pt x="284" y="4922"/>
                    <a:pt x="17" y="7324"/>
                  </a:cubicBezTo>
                  <a:cubicBezTo>
                    <a:pt x="0" y="7524"/>
                    <a:pt x="150" y="7624"/>
                    <a:pt x="309" y="7624"/>
                  </a:cubicBezTo>
                  <a:cubicBezTo>
                    <a:pt x="467" y="7624"/>
                    <a:pt x="634" y="7524"/>
                    <a:pt x="651" y="7324"/>
                  </a:cubicBezTo>
                  <a:cubicBezTo>
                    <a:pt x="873" y="5096"/>
                    <a:pt x="1278" y="2899"/>
                    <a:pt x="1749" y="732"/>
                  </a:cubicBezTo>
                  <a:lnTo>
                    <a:pt x="1749" y="732"/>
                  </a:lnTo>
                  <a:cubicBezTo>
                    <a:pt x="3636" y="1390"/>
                    <a:pt x="5479" y="2290"/>
                    <a:pt x="7055" y="3488"/>
                  </a:cubicBezTo>
                  <a:cubicBezTo>
                    <a:pt x="7116" y="3537"/>
                    <a:pt x="7176" y="3558"/>
                    <a:pt x="7232" y="3558"/>
                  </a:cubicBezTo>
                  <a:cubicBezTo>
                    <a:pt x="7479" y="3558"/>
                    <a:pt x="7634" y="3145"/>
                    <a:pt x="7389" y="2954"/>
                  </a:cubicBezTo>
                  <a:cubicBezTo>
                    <a:pt x="5654" y="1653"/>
                    <a:pt x="3619" y="686"/>
                    <a:pt x="1585" y="19"/>
                  </a:cubicBezTo>
                  <a:cubicBezTo>
                    <a:pt x="1560" y="6"/>
                    <a:pt x="1533" y="1"/>
                    <a:pt x="1506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1"/>
            <p:cNvSpPr/>
            <p:nvPr/>
          </p:nvSpPr>
          <p:spPr>
            <a:xfrm>
              <a:off x="2245726" y="-14016"/>
              <a:ext cx="256676" cy="324949"/>
            </a:xfrm>
            <a:custGeom>
              <a:avLst/>
              <a:gdLst/>
              <a:ahLst/>
              <a:cxnLst/>
              <a:rect l="l" t="t" r="r" b="b"/>
              <a:pathLst>
                <a:path w="8568" h="10847" extrusionOk="0">
                  <a:moveTo>
                    <a:pt x="1357" y="0"/>
                  </a:moveTo>
                  <a:cubicBezTo>
                    <a:pt x="1199" y="0"/>
                    <a:pt x="1051" y="107"/>
                    <a:pt x="1051" y="305"/>
                  </a:cubicBezTo>
                  <a:cubicBezTo>
                    <a:pt x="1151" y="3774"/>
                    <a:pt x="150" y="7110"/>
                    <a:pt x="17" y="10546"/>
                  </a:cubicBezTo>
                  <a:cubicBezTo>
                    <a:pt x="0" y="10746"/>
                    <a:pt x="150" y="10846"/>
                    <a:pt x="309" y="10846"/>
                  </a:cubicBezTo>
                  <a:cubicBezTo>
                    <a:pt x="467" y="10846"/>
                    <a:pt x="634" y="10746"/>
                    <a:pt x="650" y="10546"/>
                  </a:cubicBezTo>
                  <a:cubicBezTo>
                    <a:pt x="778" y="7272"/>
                    <a:pt x="1692" y="4088"/>
                    <a:pt x="1692" y="794"/>
                  </a:cubicBezTo>
                  <a:lnTo>
                    <a:pt x="1692" y="794"/>
                  </a:lnTo>
                  <a:cubicBezTo>
                    <a:pt x="3789" y="1755"/>
                    <a:pt x="6004" y="2529"/>
                    <a:pt x="7989" y="3708"/>
                  </a:cubicBezTo>
                  <a:cubicBezTo>
                    <a:pt x="8044" y="3746"/>
                    <a:pt x="8099" y="3763"/>
                    <a:pt x="8150" y="3763"/>
                  </a:cubicBezTo>
                  <a:cubicBezTo>
                    <a:pt x="8405" y="3763"/>
                    <a:pt x="8567" y="3341"/>
                    <a:pt x="8289" y="3174"/>
                  </a:cubicBezTo>
                  <a:cubicBezTo>
                    <a:pt x="6154" y="1873"/>
                    <a:pt x="3786" y="1106"/>
                    <a:pt x="1518" y="38"/>
                  </a:cubicBezTo>
                  <a:cubicBezTo>
                    <a:pt x="1467" y="13"/>
                    <a:pt x="1411" y="0"/>
                    <a:pt x="135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1"/>
            <p:cNvSpPr/>
            <p:nvPr/>
          </p:nvSpPr>
          <p:spPr>
            <a:xfrm>
              <a:off x="2354134" y="146605"/>
              <a:ext cx="132532" cy="171297"/>
            </a:xfrm>
            <a:custGeom>
              <a:avLst/>
              <a:gdLst/>
              <a:ahLst/>
              <a:cxnLst/>
              <a:rect l="l" t="t" r="r" b="b"/>
              <a:pathLst>
                <a:path w="4424" h="5718" extrusionOk="0">
                  <a:moveTo>
                    <a:pt x="760" y="1"/>
                  </a:moveTo>
                  <a:cubicBezTo>
                    <a:pt x="625" y="1"/>
                    <a:pt x="490" y="76"/>
                    <a:pt x="467" y="214"/>
                  </a:cubicBezTo>
                  <a:cubicBezTo>
                    <a:pt x="234" y="1948"/>
                    <a:pt x="0" y="3683"/>
                    <a:pt x="0" y="5417"/>
                  </a:cubicBezTo>
                  <a:cubicBezTo>
                    <a:pt x="0" y="5618"/>
                    <a:pt x="159" y="5718"/>
                    <a:pt x="317" y="5718"/>
                  </a:cubicBezTo>
                  <a:cubicBezTo>
                    <a:pt x="476" y="5718"/>
                    <a:pt x="634" y="5618"/>
                    <a:pt x="634" y="5417"/>
                  </a:cubicBezTo>
                  <a:cubicBezTo>
                    <a:pt x="634" y="3875"/>
                    <a:pt x="805" y="2304"/>
                    <a:pt x="1016" y="757"/>
                  </a:cubicBezTo>
                  <a:lnTo>
                    <a:pt x="1016" y="757"/>
                  </a:lnTo>
                  <a:cubicBezTo>
                    <a:pt x="1943" y="1205"/>
                    <a:pt x="2830" y="1775"/>
                    <a:pt x="3770" y="2215"/>
                  </a:cubicBezTo>
                  <a:cubicBezTo>
                    <a:pt x="3816" y="2236"/>
                    <a:pt x="3861" y="2245"/>
                    <a:pt x="3905" y="2245"/>
                  </a:cubicBezTo>
                  <a:cubicBezTo>
                    <a:pt x="4209" y="2245"/>
                    <a:pt x="4424" y="1794"/>
                    <a:pt x="4103" y="1648"/>
                  </a:cubicBezTo>
                  <a:cubicBezTo>
                    <a:pt x="3002" y="1181"/>
                    <a:pt x="2035" y="514"/>
                    <a:pt x="934" y="47"/>
                  </a:cubicBezTo>
                  <a:cubicBezTo>
                    <a:pt x="883" y="16"/>
                    <a:pt x="821" y="1"/>
                    <a:pt x="760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1"/>
            <p:cNvSpPr/>
            <p:nvPr/>
          </p:nvSpPr>
          <p:spPr>
            <a:xfrm>
              <a:off x="2447056" y="299348"/>
              <a:ext cx="169589" cy="204310"/>
            </a:xfrm>
            <a:custGeom>
              <a:avLst/>
              <a:gdLst/>
              <a:ahLst/>
              <a:cxnLst/>
              <a:rect l="l" t="t" r="r" b="b"/>
              <a:pathLst>
                <a:path w="5661" h="6820" extrusionOk="0">
                  <a:moveTo>
                    <a:pt x="824" y="1"/>
                  </a:moveTo>
                  <a:cubicBezTo>
                    <a:pt x="701" y="1"/>
                    <a:pt x="562" y="115"/>
                    <a:pt x="534" y="252"/>
                  </a:cubicBezTo>
                  <a:cubicBezTo>
                    <a:pt x="0" y="2253"/>
                    <a:pt x="34" y="4455"/>
                    <a:pt x="167" y="6490"/>
                  </a:cubicBezTo>
                  <a:cubicBezTo>
                    <a:pt x="184" y="6711"/>
                    <a:pt x="349" y="6819"/>
                    <a:pt x="506" y="6819"/>
                  </a:cubicBezTo>
                  <a:cubicBezTo>
                    <a:pt x="657" y="6819"/>
                    <a:pt x="801" y="6719"/>
                    <a:pt x="801" y="6523"/>
                  </a:cubicBezTo>
                  <a:cubicBezTo>
                    <a:pt x="675" y="4632"/>
                    <a:pt x="638" y="2623"/>
                    <a:pt x="1056" y="748"/>
                  </a:cubicBezTo>
                  <a:lnTo>
                    <a:pt x="1056" y="748"/>
                  </a:lnTo>
                  <a:cubicBezTo>
                    <a:pt x="2421" y="1283"/>
                    <a:pt x="3810" y="1697"/>
                    <a:pt x="5171" y="2253"/>
                  </a:cubicBezTo>
                  <a:cubicBezTo>
                    <a:pt x="5215" y="2273"/>
                    <a:pt x="5256" y="2282"/>
                    <a:pt x="5294" y="2282"/>
                  </a:cubicBezTo>
                  <a:cubicBezTo>
                    <a:pt x="5570" y="2282"/>
                    <a:pt x="5661" y="1799"/>
                    <a:pt x="5338" y="1653"/>
                  </a:cubicBezTo>
                  <a:cubicBezTo>
                    <a:pt x="3870" y="1052"/>
                    <a:pt x="2369" y="619"/>
                    <a:pt x="901" y="18"/>
                  </a:cubicBezTo>
                  <a:cubicBezTo>
                    <a:pt x="877" y="6"/>
                    <a:pt x="851" y="1"/>
                    <a:pt x="824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11"/>
            <p:cNvSpPr/>
            <p:nvPr/>
          </p:nvSpPr>
          <p:spPr>
            <a:xfrm>
              <a:off x="2522004" y="425790"/>
              <a:ext cx="120399" cy="140800"/>
            </a:xfrm>
            <a:custGeom>
              <a:avLst/>
              <a:gdLst/>
              <a:ahLst/>
              <a:cxnLst/>
              <a:rect l="l" t="t" r="r" b="b"/>
              <a:pathLst>
                <a:path w="4019" h="4700" extrusionOk="0">
                  <a:moveTo>
                    <a:pt x="534" y="0"/>
                  </a:moveTo>
                  <a:cubicBezTo>
                    <a:pt x="401" y="0"/>
                    <a:pt x="267" y="67"/>
                    <a:pt x="234" y="200"/>
                  </a:cubicBezTo>
                  <a:cubicBezTo>
                    <a:pt x="0" y="1601"/>
                    <a:pt x="0" y="3002"/>
                    <a:pt x="0" y="4370"/>
                  </a:cubicBezTo>
                  <a:cubicBezTo>
                    <a:pt x="0" y="4591"/>
                    <a:pt x="165" y="4700"/>
                    <a:pt x="327" y="4700"/>
                  </a:cubicBezTo>
                  <a:cubicBezTo>
                    <a:pt x="482" y="4700"/>
                    <a:pt x="634" y="4600"/>
                    <a:pt x="634" y="4403"/>
                  </a:cubicBezTo>
                  <a:cubicBezTo>
                    <a:pt x="634" y="3143"/>
                    <a:pt x="604" y="1853"/>
                    <a:pt x="798" y="618"/>
                  </a:cubicBezTo>
                  <a:lnTo>
                    <a:pt x="798" y="618"/>
                  </a:lnTo>
                  <a:cubicBezTo>
                    <a:pt x="1714" y="705"/>
                    <a:pt x="2642" y="1075"/>
                    <a:pt x="3403" y="1501"/>
                  </a:cubicBezTo>
                  <a:cubicBezTo>
                    <a:pt x="3459" y="1532"/>
                    <a:pt x="3514" y="1545"/>
                    <a:pt x="3565" y="1545"/>
                  </a:cubicBezTo>
                  <a:cubicBezTo>
                    <a:pt x="3847" y="1545"/>
                    <a:pt x="4019" y="1137"/>
                    <a:pt x="3736" y="968"/>
                  </a:cubicBezTo>
                  <a:cubicBezTo>
                    <a:pt x="2769" y="434"/>
                    <a:pt x="1635" y="0"/>
                    <a:pt x="534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11"/>
            <p:cNvSpPr/>
            <p:nvPr/>
          </p:nvSpPr>
          <p:spPr>
            <a:xfrm>
              <a:off x="2081331" y="278888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11"/>
            <p:cNvSpPr/>
            <p:nvPr/>
          </p:nvSpPr>
          <p:spPr>
            <a:xfrm>
              <a:off x="2116319" y="320856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11"/>
            <p:cNvSpPr/>
            <p:nvPr/>
          </p:nvSpPr>
          <p:spPr>
            <a:xfrm>
              <a:off x="2130308" y="260915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11"/>
            <p:cNvSpPr/>
            <p:nvPr/>
          </p:nvSpPr>
          <p:spPr>
            <a:xfrm>
              <a:off x="2604920" y="13094"/>
              <a:ext cx="34032" cy="26003"/>
            </a:xfrm>
            <a:custGeom>
              <a:avLst/>
              <a:gdLst/>
              <a:ahLst/>
              <a:cxnLst/>
              <a:rect l="l" t="t" r="r" b="b"/>
              <a:pathLst>
                <a:path w="1136" h="868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11"/>
            <p:cNvSpPr/>
            <p:nvPr/>
          </p:nvSpPr>
          <p:spPr>
            <a:xfrm>
              <a:off x="2594945" y="69051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01" y="868"/>
                    <a:pt x="1101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11"/>
            <p:cNvSpPr/>
            <p:nvPr/>
          </p:nvSpPr>
          <p:spPr>
            <a:xfrm>
              <a:off x="2538988" y="2708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11"/>
            <p:cNvSpPr/>
            <p:nvPr/>
          </p:nvSpPr>
          <p:spPr>
            <a:xfrm>
              <a:off x="2455054" y="585662"/>
              <a:ext cx="34002" cy="27022"/>
            </a:xfrm>
            <a:custGeom>
              <a:avLst/>
              <a:gdLst/>
              <a:ahLst/>
              <a:cxnLst/>
              <a:rect l="l" t="t" r="r" b="b"/>
              <a:pathLst>
                <a:path w="1135" h="902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11"/>
            <p:cNvSpPr/>
            <p:nvPr/>
          </p:nvSpPr>
          <p:spPr>
            <a:xfrm>
              <a:off x="2493007" y="603635"/>
              <a:ext cx="34032" cy="26033"/>
            </a:xfrm>
            <a:custGeom>
              <a:avLst/>
              <a:gdLst/>
              <a:ahLst/>
              <a:cxnLst/>
              <a:rect l="l" t="t" r="r" b="b"/>
              <a:pathLst>
                <a:path w="1136" h="869" extrusionOk="0">
                  <a:moveTo>
                    <a:pt x="568" y="1"/>
                  </a:moveTo>
                  <a:cubicBezTo>
                    <a:pt x="1" y="1"/>
                    <a:pt x="1" y="868"/>
                    <a:pt x="568" y="868"/>
                  </a:cubicBezTo>
                  <a:cubicBezTo>
                    <a:pt x="1135" y="868"/>
                    <a:pt x="1135" y="1"/>
                    <a:pt x="568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11"/>
            <p:cNvSpPr/>
            <p:nvPr/>
          </p:nvSpPr>
          <p:spPr>
            <a:xfrm>
              <a:off x="2639908" y="390802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5" y="868"/>
                    <a:pt x="1135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11"/>
            <p:cNvSpPr/>
            <p:nvPr/>
          </p:nvSpPr>
          <p:spPr>
            <a:xfrm>
              <a:off x="2639908" y="355844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0"/>
                  </a:moveTo>
                  <a:cubicBezTo>
                    <a:pt x="0" y="0"/>
                    <a:pt x="0" y="867"/>
                    <a:pt x="567" y="867"/>
                  </a:cubicBezTo>
                  <a:cubicBezTo>
                    <a:pt x="1135" y="867"/>
                    <a:pt x="1135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11"/>
            <p:cNvSpPr/>
            <p:nvPr/>
          </p:nvSpPr>
          <p:spPr>
            <a:xfrm>
              <a:off x="2116319" y="-49842"/>
              <a:ext cx="34002" cy="26992"/>
            </a:xfrm>
            <a:custGeom>
              <a:avLst/>
              <a:gdLst/>
              <a:ahLst/>
              <a:cxnLst/>
              <a:rect l="l" t="t" r="r" b="b"/>
              <a:pathLst>
                <a:path w="1135" h="901" extrusionOk="0">
                  <a:moveTo>
                    <a:pt x="567" y="0"/>
                  </a:moveTo>
                  <a:cubicBezTo>
                    <a:pt x="0" y="0"/>
                    <a:pt x="0" y="901"/>
                    <a:pt x="567" y="901"/>
                  </a:cubicBezTo>
                  <a:cubicBezTo>
                    <a:pt x="1134" y="901"/>
                    <a:pt x="1134" y="0"/>
                    <a:pt x="567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11"/>
            <p:cNvSpPr/>
            <p:nvPr/>
          </p:nvSpPr>
          <p:spPr>
            <a:xfrm>
              <a:off x="2319146" y="-206719"/>
              <a:ext cx="33013" cy="26003"/>
            </a:xfrm>
            <a:custGeom>
              <a:avLst/>
              <a:gdLst/>
              <a:ahLst/>
              <a:cxnLst/>
              <a:rect l="l" t="t" r="r" b="b"/>
              <a:pathLst>
                <a:path w="1102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02" y="867"/>
                    <a:pt x="1102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11"/>
            <p:cNvSpPr/>
            <p:nvPr/>
          </p:nvSpPr>
          <p:spPr>
            <a:xfrm>
              <a:off x="2434055" y="101043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8" y="0"/>
                  </a:moveTo>
                  <a:cubicBezTo>
                    <a:pt x="1" y="0"/>
                    <a:pt x="1" y="867"/>
                    <a:pt x="568" y="867"/>
                  </a:cubicBezTo>
                  <a:cubicBezTo>
                    <a:pt x="1135" y="867"/>
                    <a:pt x="1135" y="0"/>
                    <a:pt x="568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11"/>
            <p:cNvSpPr/>
            <p:nvPr/>
          </p:nvSpPr>
          <p:spPr>
            <a:xfrm>
              <a:off x="2172275" y="125007"/>
              <a:ext cx="34002" cy="26003"/>
            </a:xfrm>
            <a:custGeom>
              <a:avLst/>
              <a:gdLst/>
              <a:ahLst/>
              <a:cxnLst/>
              <a:rect l="l" t="t" r="r" b="b"/>
              <a:pathLst>
                <a:path w="1135" h="868" extrusionOk="0">
                  <a:moveTo>
                    <a:pt x="567" y="1"/>
                  </a:moveTo>
                  <a:cubicBezTo>
                    <a:pt x="0" y="1"/>
                    <a:pt x="0" y="868"/>
                    <a:pt x="567" y="868"/>
                  </a:cubicBezTo>
                  <a:cubicBezTo>
                    <a:pt x="1134" y="868"/>
                    <a:pt x="1134" y="1"/>
                    <a:pt x="567" y="1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97" name="Google Shape;2997;p11"/>
          <p:cNvGrpSpPr/>
          <p:nvPr/>
        </p:nvGrpSpPr>
        <p:grpSpPr>
          <a:xfrm>
            <a:off x="668797" y="3922163"/>
            <a:ext cx="558848" cy="729171"/>
            <a:chOff x="1304140" y="978228"/>
            <a:chExt cx="436509" cy="569545"/>
          </a:xfrm>
        </p:grpSpPr>
        <p:sp>
          <p:nvSpPr>
            <p:cNvPr id="2998" name="Google Shape;2998;p11"/>
            <p:cNvSpPr/>
            <p:nvPr/>
          </p:nvSpPr>
          <p:spPr>
            <a:xfrm>
              <a:off x="1321934" y="978228"/>
              <a:ext cx="418716" cy="433845"/>
            </a:xfrm>
            <a:custGeom>
              <a:avLst/>
              <a:gdLst/>
              <a:ahLst/>
              <a:cxnLst/>
              <a:rect l="l" t="t" r="r" b="b"/>
              <a:pathLst>
                <a:path w="13977" h="14482" extrusionOk="0">
                  <a:moveTo>
                    <a:pt x="12193" y="1"/>
                  </a:moveTo>
                  <a:cubicBezTo>
                    <a:pt x="11019" y="1"/>
                    <a:pt x="8624" y="2538"/>
                    <a:pt x="7306" y="3407"/>
                  </a:cubicBezTo>
                  <a:cubicBezTo>
                    <a:pt x="7155" y="3515"/>
                    <a:pt x="7024" y="3559"/>
                    <a:pt x="6904" y="3559"/>
                  </a:cubicBezTo>
                  <a:cubicBezTo>
                    <a:pt x="6467" y="3559"/>
                    <a:pt x="6173" y="2969"/>
                    <a:pt x="5571" y="2707"/>
                  </a:cubicBezTo>
                  <a:cubicBezTo>
                    <a:pt x="5238" y="2567"/>
                    <a:pt x="4914" y="2426"/>
                    <a:pt x="4624" y="2426"/>
                  </a:cubicBezTo>
                  <a:cubicBezTo>
                    <a:pt x="4362" y="2426"/>
                    <a:pt x="4127" y="2541"/>
                    <a:pt x="3936" y="2873"/>
                  </a:cubicBezTo>
                  <a:cubicBezTo>
                    <a:pt x="3303" y="4041"/>
                    <a:pt x="4037" y="5876"/>
                    <a:pt x="3936" y="7143"/>
                  </a:cubicBezTo>
                  <a:cubicBezTo>
                    <a:pt x="3288" y="6861"/>
                    <a:pt x="2376" y="6317"/>
                    <a:pt x="1586" y="6317"/>
                  </a:cubicBezTo>
                  <a:cubicBezTo>
                    <a:pt x="1442" y="6317"/>
                    <a:pt x="1302" y="6335"/>
                    <a:pt x="1168" y="6376"/>
                  </a:cubicBezTo>
                  <a:cubicBezTo>
                    <a:pt x="0" y="6710"/>
                    <a:pt x="267" y="8344"/>
                    <a:pt x="401" y="9278"/>
                  </a:cubicBezTo>
                  <a:cubicBezTo>
                    <a:pt x="601" y="10946"/>
                    <a:pt x="1235" y="12714"/>
                    <a:pt x="1368" y="14382"/>
                  </a:cubicBezTo>
                  <a:lnTo>
                    <a:pt x="1401" y="14382"/>
                  </a:lnTo>
                  <a:cubicBezTo>
                    <a:pt x="2530" y="14382"/>
                    <a:pt x="3857" y="14480"/>
                    <a:pt x="5122" y="14480"/>
                  </a:cubicBezTo>
                  <a:cubicBezTo>
                    <a:pt x="5502" y="14480"/>
                    <a:pt x="5876" y="14472"/>
                    <a:pt x="6238" y="14448"/>
                  </a:cubicBezTo>
                  <a:cubicBezTo>
                    <a:pt x="7372" y="14415"/>
                    <a:pt x="9207" y="14482"/>
                    <a:pt x="10041" y="13514"/>
                  </a:cubicBezTo>
                  <a:cubicBezTo>
                    <a:pt x="11142" y="12213"/>
                    <a:pt x="8707" y="11580"/>
                    <a:pt x="7939" y="11113"/>
                  </a:cubicBezTo>
                  <a:cubicBezTo>
                    <a:pt x="9340" y="10479"/>
                    <a:pt x="10941" y="10379"/>
                    <a:pt x="12309" y="9512"/>
                  </a:cubicBezTo>
                  <a:cubicBezTo>
                    <a:pt x="13076" y="8978"/>
                    <a:pt x="13977" y="8444"/>
                    <a:pt x="13176" y="7577"/>
                  </a:cubicBezTo>
                  <a:cubicBezTo>
                    <a:pt x="12509" y="6810"/>
                    <a:pt x="11442" y="6309"/>
                    <a:pt x="10575" y="6042"/>
                  </a:cubicBezTo>
                  <a:cubicBezTo>
                    <a:pt x="11375" y="4675"/>
                    <a:pt x="13510" y="772"/>
                    <a:pt x="12543" y="105"/>
                  </a:cubicBezTo>
                  <a:cubicBezTo>
                    <a:pt x="12444" y="34"/>
                    <a:pt x="12327" y="1"/>
                    <a:pt x="121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11"/>
            <p:cNvSpPr/>
            <p:nvPr/>
          </p:nvSpPr>
          <p:spPr>
            <a:xfrm>
              <a:off x="1304140" y="1073037"/>
              <a:ext cx="322013" cy="474737"/>
            </a:xfrm>
            <a:custGeom>
              <a:avLst/>
              <a:gdLst/>
              <a:ahLst/>
              <a:cxnLst/>
              <a:rect l="l" t="t" r="r" b="b"/>
              <a:pathLst>
                <a:path w="10749" h="15847" extrusionOk="0">
                  <a:moveTo>
                    <a:pt x="10371" y="1"/>
                  </a:moveTo>
                  <a:cubicBezTo>
                    <a:pt x="10313" y="1"/>
                    <a:pt x="10254" y="23"/>
                    <a:pt x="10201" y="75"/>
                  </a:cubicBezTo>
                  <a:cubicBezTo>
                    <a:pt x="8066" y="2210"/>
                    <a:pt x="5931" y="4412"/>
                    <a:pt x="4264" y="6980"/>
                  </a:cubicBezTo>
                  <a:cubicBezTo>
                    <a:pt x="2529" y="9616"/>
                    <a:pt x="995" y="12484"/>
                    <a:pt x="61" y="15520"/>
                  </a:cubicBezTo>
                  <a:cubicBezTo>
                    <a:pt x="1" y="15719"/>
                    <a:pt x="155" y="15846"/>
                    <a:pt x="310" y="15846"/>
                  </a:cubicBezTo>
                  <a:cubicBezTo>
                    <a:pt x="415" y="15846"/>
                    <a:pt x="521" y="15788"/>
                    <a:pt x="561" y="15653"/>
                  </a:cubicBezTo>
                  <a:cubicBezTo>
                    <a:pt x="1495" y="12684"/>
                    <a:pt x="3029" y="9849"/>
                    <a:pt x="4731" y="7247"/>
                  </a:cubicBezTo>
                  <a:cubicBezTo>
                    <a:pt x="6365" y="4712"/>
                    <a:pt x="8467" y="2544"/>
                    <a:pt x="10568" y="442"/>
                  </a:cubicBezTo>
                  <a:cubicBezTo>
                    <a:pt x="10749" y="261"/>
                    <a:pt x="10570" y="1"/>
                    <a:pt x="10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11"/>
            <p:cNvSpPr/>
            <p:nvPr/>
          </p:nvSpPr>
          <p:spPr>
            <a:xfrm>
              <a:off x="1369383" y="1235665"/>
              <a:ext cx="155569" cy="125642"/>
            </a:xfrm>
            <a:custGeom>
              <a:avLst/>
              <a:gdLst/>
              <a:ahLst/>
              <a:cxnLst/>
              <a:rect l="l" t="t" r="r" b="b"/>
              <a:pathLst>
                <a:path w="5193" h="4194" extrusionOk="0">
                  <a:moveTo>
                    <a:pt x="255" y="0"/>
                  </a:moveTo>
                  <a:cubicBezTo>
                    <a:pt x="126" y="0"/>
                    <a:pt x="1" y="84"/>
                    <a:pt x="17" y="250"/>
                  </a:cubicBezTo>
                  <a:cubicBezTo>
                    <a:pt x="84" y="1518"/>
                    <a:pt x="484" y="2752"/>
                    <a:pt x="751" y="3986"/>
                  </a:cubicBezTo>
                  <a:cubicBezTo>
                    <a:pt x="751" y="4086"/>
                    <a:pt x="885" y="4187"/>
                    <a:pt x="985" y="4187"/>
                  </a:cubicBezTo>
                  <a:cubicBezTo>
                    <a:pt x="1217" y="4169"/>
                    <a:pt x="1450" y="4163"/>
                    <a:pt x="1683" y="4163"/>
                  </a:cubicBezTo>
                  <a:cubicBezTo>
                    <a:pt x="2210" y="4163"/>
                    <a:pt x="2739" y="4194"/>
                    <a:pt x="3264" y="4194"/>
                  </a:cubicBezTo>
                  <a:cubicBezTo>
                    <a:pt x="3812" y="4194"/>
                    <a:pt x="4356" y="4160"/>
                    <a:pt x="4888" y="4020"/>
                  </a:cubicBezTo>
                  <a:cubicBezTo>
                    <a:pt x="5193" y="3959"/>
                    <a:pt x="5107" y="3507"/>
                    <a:pt x="4835" y="3507"/>
                  </a:cubicBezTo>
                  <a:cubicBezTo>
                    <a:pt x="4810" y="3507"/>
                    <a:pt x="4783" y="3511"/>
                    <a:pt x="4754" y="3519"/>
                  </a:cubicBezTo>
                  <a:cubicBezTo>
                    <a:pt x="4273" y="3636"/>
                    <a:pt x="3782" y="3667"/>
                    <a:pt x="3288" y="3667"/>
                  </a:cubicBezTo>
                  <a:cubicBezTo>
                    <a:pt x="2738" y="3667"/>
                    <a:pt x="2185" y="3629"/>
                    <a:pt x="1641" y="3629"/>
                  </a:cubicBezTo>
                  <a:cubicBezTo>
                    <a:pt x="1494" y="3629"/>
                    <a:pt x="1348" y="3632"/>
                    <a:pt x="1203" y="3639"/>
                  </a:cubicBezTo>
                  <a:lnTo>
                    <a:pt x="1203" y="3639"/>
                  </a:lnTo>
                  <a:cubicBezTo>
                    <a:pt x="938" y="2513"/>
                    <a:pt x="581" y="1411"/>
                    <a:pt x="518" y="250"/>
                  </a:cubicBezTo>
                  <a:cubicBezTo>
                    <a:pt x="518" y="84"/>
                    <a:pt x="384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11"/>
            <p:cNvSpPr/>
            <p:nvPr/>
          </p:nvSpPr>
          <p:spPr>
            <a:xfrm>
              <a:off x="1422853" y="1210682"/>
              <a:ext cx="90951" cy="89603"/>
            </a:xfrm>
            <a:custGeom>
              <a:avLst/>
              <a:gdLst/>
              <a:ahLst/>
              <a:cxnLst/>
              <a:rect l="l" t="t" r="r" b="b"/>
              <a:pathLst>
                <a:path w="3036" h="2991" extrusionOk="0">
                  <a:moveTo>
                    <a:pt x="267" y="0"/>
                  </a:moveTo>
                  <a:cubicBezTo>
                    <a:pt x="134" y="0"/>
                    <a:pt x="0" y="84"/>
                    <a:pt x="0" y="250"/>
                  </a:cubicBezTo>
                  <a:cubicBezTo>
                    <a:pt x="0" y="1084"/>
                    <a:pt x="67" y="1885"/>
                    <a:pt x="100" y="2719"/>
                  </a:cubicBezTo>
                  <a:cubicBezTo>
                    <a:pt x="130" y="2868"/>
                    <a:pt x="240" y="2991"/>
                    <a:pt x="383" y="2991"/>
                  </a:cubicBezTo>
                  <a:cubicBezTo>
                    <a:pt x="400" y="2991"/>
                    <a:pt x="417" y="2989"/>
                    <a:pt x="434" y="2986"/>
                  </a:cubicBezTo>
                  <a:cubicBezTo>
                    <a:pt x="1201" y="2686"/>
                    <a:pt x="2002" y="2686"/>
                    <a:pt x="2802" y="2552"/>
                  </a:cubicBezTo>
                  <a:cubicBezTo>
                    <a:pt x="2936" y="2519"/>
                    <a:pt x="3036" y="2352"/>
                    <a:pt x="3003" y="2219"/>
                  </a:cubicBezTo>
                  <a:cubicBezTo>
                    <a:pt x="2936" y="2085"/>
                    <a:pt x="2802" y="2018"/>
                    <a:pt x="2669" y="2018"/>
                  </a:cubicBezTo>
                  <a:cubicBezTo>
                    <a:pt x="1974" y="2163"/>
                    <a:pt x="1280" y="2182"/>
                    <a:pt x="607" y="2359"/>
                  </a:cubicBezTo>
                  <a:lnTo>
                    <a:pt x="607" y="2359"/>
                  </a:lnTo>
                  <a:cubicBezTo>
                    <a:pt x="559" y="1653"/>
                    <a:pt x="534" y="964"/>
                    <a:pt x="534" y="250"/>
                  </a:cubicBezTo>
                  <a:cubicBezTo>
                    <a:pt x="534" y="84"/>
                    <a:pt x="401" y="0"/>
                    <a:pt x="2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11"/>
            <p:cNvSpPr/>
            <p:nvPr/>
          </p:nvSpPr>
          <p:spPr>
            <a:xfrm>
              <a:off x="1473208" y="1117461"/>
              <a:ext cx="125911" cy="118242"/>
            </a:xfrm>
            <a:custGeom>
              <a:avLst/>
              <a:gdLst/>
              <a:ahLst/>
              <a:cxnLst/>
              <a:rect l="l" t="t" r="r" b="b"/>
              <a:pathLst>
                <a:path w="4203" h="3947" extrusionOk="0">
                  <a:moveTo>
                    <a:pt x="318" y="0"/>
                  </a:moveTo>
                  <a:cubicBezTo>
                    <a:pt x="171" y="0"/>
                    <a:pt x="1" y="128"/>
                    <a:pt x="21" y="327"/>
                  </a:cubicBezTo>
                  <a:cubicBezTo>
                    <a:pt x="221" y="1361"/>
                    <a:pt x="187" y="2428"/>
                    <a:pt x="221" y="3463"/>
                  </a:cubicBezTo>
                  <a:cubicBezTo>
                    <a:pt x="221" y="3563"/>
                    <a:pt x="287" y="3696"/>
                    <a:pt x="421" y="3696"/>
                  </a:cubicBezTo>
                  <a:cubicBezTo>
                    <a:pt x="988" y="3796"/>
                    <a:pt x="1555" y="3863"/>
                    <a:pt x="2155" y="3930"/>
                  </a:cubicBezTo>
                  <a:cubicBezTo>
                    <a:pt x="2331" y="3940"/>
                    <a:pt x="2509" y="3947"/>
                    <a:pt x="2689" y="3947"/>
                  </a:cubicBezTo>
                  <a:cubicBezTo>
                    <a:pt x="3090" y="3947"/>
                    <a:pt x="3498" y="3911"/>
                    <a:pt x="3890" y="3796"/>
                  </a:cubicBezTo>
                  <a:cubicBezTo>
                    <a:pt x="4203" y="3734"/>
                    <a:pt x="4105" y="3290"/>
                    <a:pt x="3816" y="3290"/>
                  </a:cubicBezTo>
                  <a:cubicBezTo>
                    <a:pt x="3797" y="3290"/>
                    <a:pt x="3777" y="3292"/>
                    <a:pt x="3757" y="3296"/>
                  </a:cubicBezTo>
                  <a:cubicBezTo>
                    <a:pt x="3401" y="3385"/>
                    <a:pt x="3045" y="3414"/>
                    <a:pt x="2689" y="3414"/>
                  </a:cubicBezTo>
                  <a:cubicBezTo>
                    <a:pt x="2511" y="3414"/>
                    <a:pt x="2333" y="3407"/>
                    <a:pt x="2155" y="3396"/>
                  </a:cubicBezTo>
                  <a:cubicBezTo>
                    <a:pt x="1684" y="3366"/>
                    <a:pt x="1213" y="3311"/>
                    <a:pt x="742" y="3229"/>
                  </a:cubicBezTo>
                  <a:lnTo>
                    <a:pt x="742" y="3229"/>
                  </a:lnTo>
                  <a:cubicBezTo>
                    <a:pt x="691" y="2207"/>
                    <a:pt x="707" y="1186"/>
                    <a:pt x="521" y="194"/>
                  </a:cubicBezTo>
                  <a:cubicBezTo>
                    <a:pt x="507" y="59"/>
                    <a:pt x="418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11"/>
            <p:cNvSpPr/>
            <p:nvPr/>
          </p:nvSpPr>
          <p:spPr>
            <a:xfrm>
              <a:off x="1524761" y="1114256"/>
              <a:ext cx="61982" cy="58986"/>
            </a:xfrm>
            <a:custGeom>
              <a:avLst/>
              <a:gdLst/>
              <a:ahLst/>
              <a:cxnLst/>
              <a:rect l="l" t="t" r="r" b="b"/>
              <a:pathLst>
                <a:path w="2069" h="1969" extrusionOk="0">
                  <a:moveTo>
                    <a:pt x="301" y="0"/>
                  </a:moveTo>
                  <a:cubicBezTo>
                    <a:pt x="168" y="34"/>
                    <a:pt x="34" y="134"/>
                    <a:pt x="34" y="267"/>
                  </a:cubicBezTo>
                  <a:cubicBezTo>
                    <a:pt x="34" y="734"/>
                    <a:pt x="1" y="1235"/>
                    <a:pt x="168" y="1702"/>
                  </a:cubicBezTo>
                  <a:cubicBezTo>
                    <a:pt x="201" y="1802"/>
                    <a:pt x="301" y="1902"/>
                    <a:pt x="401" y="1902"/>
                  </a:cubicBezTo>
                  <a:cubicBezTo>
                    <a:pt x="868" y="1902"/>
                    <a:pt x="1335" y="1968"/>
                    <a:pt x="1802" y="1968"/>
                  </a:cubicBezTo>
                  <a:cubicBezTo>
                    <a:pt x="1936" y="1968"/>
                    <a:pt x="2069" y="1868"/>
                    <a:pt x="2069" y="1735"/>
                  </a:cubicBezTo>
                  <a:cubicBezTo>
                    <a:pt x="2069" y="1568"/>
                    <a:pt x="1969" y="1468"/>
                    <a:pt x="1802" y="1468"/>
                  </a:cubicBezTo>
                  <a:cubicBezTo>
                    <a:pt x="1402" y="1468"/>
                    <a:pt x="1002" y="1395"/>
                    <a:pt x="601" y="1374"/>
                  </a:cubicBezTo>
                  <a:lnTo>
                    <a:pt x="601" y="1374"/>
                  </a:lnTo>
                  <a:cubicBezTo>
                    <a:pt x="601" y="1349"/>
                    <a:pt x="601" y="1325"/>
                    <a:pt x="601" y="1301"/>
                  </a:cubicBezTo>
                  <a:cubicBezTo>
                    <a:pt x="601" y="1301"/>
                    <a:pt x="601" y="1301"/>
                    <a:pt x="568" y="1268"/>
                  </a:cubicBezTo>
                  <a:cubicBezTo>
                    <a:pt x="568" y="1268"/>
                    <a:pt x="568" y="1201"/>
                    <a:pt x="568" y="1168"/>
                  </a:cubicBezTo>
                  <a:cubicBezTo>
                    <a:pt x="568" y="1168"/>
                    <a:pt x="568" y="1134"/>
                    <a:pt x="568" y="1101"/>
                  </a:cubicBezTo>
                  <a:cubicBezTo>
                    <a:pt x="568" y="1034"/>
                    <a:pt x="568" y="1001"/>
                    <a:pt x="535" y="934"/>
                  </a:cubicBezTo>
                  <a:cubicBezTo>
                    <a:pt x="535" y="734"/>
                    <a:pt x="568" y="501"/>
                    <a:pt x="568" y="267"/>
                  </a:cubicBezTo>
                  <a:cubicBezTo>
                    <a:pt x="568" y="134"/>
                    <a:pt x="434" y="0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11"/>
            <p:cNvSpPr/>
            <p:nvPr/>
          </p:nvSpPr>
          <p:spPr>
            <a:xfrm>
              <a:off x="1567747" y="1071270"/>
              <a:ext cx="60964" cy="60814"/>
            </a:xfrm>
            <a:custGeom>
              <a:avLst/>
              <a:gdLst/>
              <a:ahLst/>
              <a:cxnLst/>
              <a:rect l="l" t="t" r="r" b="b"/>
              <a:pathLst>
                <a:path w="2035" h="2030" extrusionOk="0">
                  <a:moveTo>
                    <a:pt x="267" y="1"/>
                  </a:moveTo>
                  <a:cubicBezTo>
                    <a:pt x="134" y="1"/>
                    <a:pt x="0" y="101"/>
                    <a:pt x="0" y="268"/>
                  </a:cubicBezTo>
                  <a:lnTo>
                    <a:pt x="0" y="1669"/>
                  </a:lnTo>
                  <a:cubicBezTo>
                    <a:pt x="0" y="1769"/>
                    <a:pt x="100" y="1902"/>
                    <a:pt x="200" y="1902"/>
                  </a:cubicBezTo>
                  <a:cubicBezTo>
                    <a:pt x="585" y="1974"/>
                    <a:pt x="970" y="2029"/>
                    <a:pt x="1342" y="2029"/>
                  </a:cubicBezTo>
                  <a:cubicBezTo>
                    <a:pt x="1486" y="2029"/>
                    <a:pt x="1628" y="2021"/>
                    <a:pt x="1768" y="2002"/>
                  </a:cubicBezTo>
                  <a:cubicBezTo>
                    <a:pt x="1902" y="2002"/>
                    <a:pt x="2035" y="1902"/>
                    <a:pt x="2035" y="1769"/>
                  </a:cubicBezTo>
                  <a:cubicBezTo>
                    <a:pt x="2035" y="1647"/>
                    <a:pt x="1952" y="1498"/>
                    <a:pt x="1810" y="1498"/>
                  </a:cubicBezTo>
                  <a:cubicBezTo>
                    <a:pt x="1797" y="1498"/>
                    <a:pt x="1783" y="1499"/>
                    <a:pt x="1768" y="1502"/>
                  </a:cubicBezTo>
                  <a:lnTo>
                    <a:pt x="1034" y="1502"/>
                  </a:lnTo>
                  <a:cubicBezTo>
                    <a:pt x="968" y="1502"/>
                    <a:pt x="934" y="1502"/>
                    <a:pt x="867" y="1469"/>
                  </a:cubicBezTo>
                  <a:lnTo>
                    <a:pt x="734" y="1469"/>
                  </a:lnTo>
                  <a:cubicBezTo>
                    <a:pt x="667" y="1452"/>
                    <a:pt x="601" y="1444"/>
                    <a:pt x="534" y="1435"/>
                  </a:cubicBezTo>
                  <a:lnTo>
                    <a:pt x="534" y="1435"/>
                  </a:lnTo>
                  <a:lnTo>
                    <a:pt x="534" y="268"/>
                  </a:lnTo>
                  <a:cubicBezTo>
                    <a:pt x="534" y="101"/>
                    <a:pt x="434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11"/>
            <p:cNvSpPr/>
            <p:nvPr/>
          </p:nvSpPr>
          <p:spPr>
            <a:xfrm>
              <a:off x="1620708" y="123015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11"/>
            <p:cNvSpPr/>
            <p:nvPr/>
          </p:nvSpPr>
          <p:spPr>
            <a:xfrm>
              <a:off x="1628676" y="120418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11"/>
            <p:cNvSpPr/>
            <p:nvPr/>
          </p:nvSpPr>
          <p:spPr>
            <a:xfrm>
              <a:off x="1641677" y="12271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11"/>
            <p:cNvSpPr/>
            <p:nvPr/>
          </p:nvSpPr>
          <p:spPr>
            <a:xfrm>
              <a:off x="1628676" y="103631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11"/>
            <p:cNvSpPr/>
            <p:nvPr/>
          </p:nvSpPr>
          <p:spPr>
            <a:xfrm>
              <a:off x="1638681" y="10572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11"/>
            <p:cNvSpPr/>
            <p:nvPr/>
          </p:nvSpPr>
          <p:spPr>
            <a:xfrm>
              <a:off x="1651682" y="103032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11"/>
            <p:cNvSpPr/>
            <p:nvPr/>
          </p:nvSpPr>
          <p:spPr>
            <a:xfrm>
              <a:off x="1451820" y="110125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11"/>
            <p:cNvSpPr/>
            <p:nvPr/>
          </p:nvSpPr>
          <p:spPr>
            <a:xfrm>
              <a:off x="1457811" y="10732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11"/>
            <p:cNvSpPr/>
            <p:nvPr/>
          </p:nvSpPr>
          <p:spPr>
            <a:xfrm>
              <a:off x="1471800" y="109226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11"/>
            <p:cNvSpPr/>
            <p:nvPr/>
          </p:nvSpPr>
          <p:spPr>
            <a:xfrm>
              <a:off x="1544741" y="1374059"/>
              <a:ext cx="15039" cy="10006"/>
            </a:xfrm>
            <a:custGeom>
              <a:avLst/>
              <a:gdLst/>
              <a:ahLst/>
              <a:cxnLst/>
              <a:rect l="l" t="t" r="r" b="b"/>
              <a:pathLst>
                <a:path w="502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lnTo>
                    <a:pt x="268" y="334"/>
                  </a:lnTo>
                  <a:cubicBezTo>
                    <a:pt x="501" y="334"/>
                    <a:pt x="50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11"/>
            <p:cNvSpPr/>
            <p:nvPr/>
          </p:nvSpPr>
          <p:spPr>
            <a:xfrm>
              <a:off x="1555735" y="1346081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11"/>
            <p:cNvSpPr/>
            <p:nvPr/>
          </p:nvSpPr>
          <p:spPr>
            <a:xfrm>
              <a:off x="1571731" y="1371063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11"/>
            <p:cNvSpPr/>
            <p:nvPr/>
          </p:nvSpPr>
          <p:spPr>
            <a:xfrm>
              <a:off x="1354914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11"/>
            <p:cNvSpPr/>
            <p:nvPr/>
          </p:nvSpPr>
          <p:spPr>
            <a:xfrm>
              <a:off x="1367885" y="1184201"/>
              <a:ext cx="14020" cy="10006"/>
            </a:xfrm>
            <a:custGeom>
              <a:avLst/>
              <a:gdLst/>
              <a:ahLst/>
              <a:cxnLst/>
              <a:rect l="l" t="t" r="r" b="b"/>
              <a:pathLst>
                <a:path w="468" h="334" extrusionOk="0">
                  <a:moveTo>
                    <a:pt x="234" y="0"/>
                  </a:moveTo>
                  <a:cubicBezTo>
                    <a:pt x="1" y="0"/>
                    <a:pt x="1" y="334"/>
                    <a:pt x="234" y="334"/>
                  </a:cubicBezTo>
                  <a:cubicBezTo>
                    <a:pt x="468" y="334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11"/>
            <p:cNvSpPr/>
            <p:nvPr/>
          </p:nvSpPr>
          <p:spPr>
            <a:xfrm>
              <a:off x="1375883" y="120517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0" name="Google Shape;3020;p11"/>
          <p:cNvGrpSpPr/>
          <p:nvPr/>
        </p:nvGrpSpPr>
        <p:grpSpPr>
          <a:xfrm rot="10800000" flipH="1">
            <a:off x="11026624" y="1058000"/>
            <a:ext cx="1586693" cy="1009432"/>
            <a:chOff x="7742212" y="3926048"/>
            <a:chExt cx="1414838" cy="900099"/>
          </a:xfrm>
        </p:grpSpPr>
        <p:sp>
          <p:nvSpPr>
            <p:cNvPr id="3021" name="Google Shape;3021;p11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11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11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11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11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11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11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11"/>
            <p:cNvSpPr/>
            <p:nvPr/>
          </p:nvSpPr>
          <p:spPr>
            <a:xfrm>
              <a:off x="7742212" y="3936832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29" name="Google Shape;3029;p11"/>
          <p:cNvGrpSpPr/>
          <p:nvPr/>
        </p:nvGrpSpPr>
        <p:grpSpPr>
          <a:xfrm rot="10800000" flipH="1">
            <a:off x="11394401" y="259356"/>
            <a:ext cx="1389679" cy="1396017"/>
            <a:chOff x="8276926" y="3750868"/>
            <a:chExt cx="1239162" cy="1244814"/>
          </a:xfrm>
        </p:grpSpPr>
        <p:sp>
          <p:nvSpPr>
            <p:cNvPr id="3030" name="Google Shape;3030;p11"/>
            <p:cNvSpPr/>
            <p:nvPr/>
          </p:nvSpPr>
          <p:spPr>
            <a:xfrm>
              <a:off x="8276926" y="3750868"/>
              <a:ext cx="1239162" cy="1227089"/>
            </a:xfrm>
            <a:custGeom>
              <a:avLst/>
              <a:gdLst/>
              <a:ahLst/>
              <a:cxnLst/>
              <a:rect l="l" t="t" r="r" b="b"/>
              <a:pathLst>
                <a:path w="41364" h="40961" extrusionOk="0">
                  <a:moveTo>
                    <a:pt x="0" y="0"/>
                  </a:moveTo>
                  <a:lnTo>
                    <a:pt x="0" y="0"/>
                  </a:lnTo>
                  <a:cubicBezTo>
                    <a:pt x="1280" y="4593"/>
                    <a:pt x="11205" y="40961"/>
                    <a:pt x="33709" y="40961"/>
                  </a:cubicBezTo>
                  <a:cubicBezTo>
                    <a:pt x="34088" y="40961"/>
                    <a:pt x="34472" y="40950"/>
                    <a:pt x="34859" y="40929"/>
                  </a:cubicBezTo>
                  <a:cubicBezTo>
                    <a:pt x="41363" y="15645"/>
                    <a:pt x="3703" y="130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11"/>
            <p:cNvSpPr/>
            <p:nvPr/>
          </p:nvSpPr>
          <p:spPr>
            <a:xfrm>
              <a:off x="8392314" y="3892198"/>
              <a:ext cx="958460" cy="1103485"/>
            </a:xfrm>
            <a:custGeom>
              <a:avLst/>
              <a:gdLst/>
              <a:ahLst/>
              <a:cxnLst/>
              <a:rect l="l" t="t" r="r" b="b"/>
              <a:pathLst>
                <a:path w="31994" h="36835" extrusionOk="0">
                  <a:moveTo>
                    <a:pt x="584" y="1"/>
                  </a:moveTo>
                  <a:cubicBezTo>
                    <a:pt x="276" y="1"/>
                    <a:pt x="1" y="410"/>
                    <a:pt x="285" y="719"/>
                  </a:cubicBezTo>
                  <a:cubicBezTo>
                    <a:pt x="4888" y="5523"/>
                    <a:pt x="9224" y="10593"/>
                    <a:pt x="13427" y="15797"/>
                  </a:cubicBezTo>
                  <a:cubicBezTo>
                    <a:pt x="15529" y="18399"/>
                    <a:pt x="17564" y="21034"/>
                    <a:pt x="19632" y="23669"/>
                  </a:cubicBezTo>
                  <a:cubicBezTo>
                    <a:pt x="20566" y="24870"/>
                    <a:pt x="21466" y="26104"/>
                    <a:pt x="22400" y="27305"/>
                  </a:cubicBezTo>
                  <a:cubicBezTo>
                    <a:pt x="23301" y="28539"/>
                    <a:pt x="24202" y="29773"/>
                    <a:pt x="25269" y="30874"/>
                  </a:cubicBezTo>
                  <a:cubicBezTo>
                    <a:pt x="26270" y="31842"/>
                    <a:pt x="27371" y="32642"/>
                    <a:pt x="28438" y="33543"/>
                  </a:cubicBezTo>
                  <a:cubicBezTo>
                    <a:pt x="29439" y="34377"/>
                    <a:pt x="30540" y="35311"/>
                    <a:pt x="31073" y="36545"/>
                  </a:cubicBezTo>
                  <a:cubicBezTo>
                    <a:pt x="31154" y="36747"/>
                    <a:pt x="31333" y="36835"/>
                    <a:pt x="31504" y="36835"/>
                  </a:cubicBezTo>
                  <a:cubicBezTo>
                    <a:pt x="31757" y="36835"/>
                    <a:pt x="31993" y="36643"/>
                    <a:pt x="31874" y="36345"/>
                  </a:cubicBezTo>
                  <a:cubicBezTo>
                    <a:pt x="30907" y="34077"/>
                    <a:pt x="28638" y="32676"/>
                    <a:pt x="26837" y="31174"/>
                  </a:cubicBezTo>
                  <a:cubicBezTo>
                    <a:pt x="24569" y="29240"/>
                    <a:pt x="22901" y="26605"/>
                    <a:pt x="21100" y="24269"/>
                  </a:cubicBezTo>
                  <a:cubicBezTo>
                    <a:pt x="17063" y="18932"/>
                    <a:pt x="12927" y="13695"/>
                    <a:pt x="8557" y="8625"/>
                  </a:cubicBezTo>
                  <a:cubicBezTo>
                    <a:pt x="6055" y="5756"/>
                    <a:pt x="3520" y="2888"/>
                    <a:pt x="852" y="119"/>
                  </a:cubicBezTo>
                  <a:cubicBezTo>
                    <a:pt x="769" y="36"/>
                    <a:pt x="675" y="1"/>
                    <a:pt x="58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11"/>
            <p:cNvSpPr/>
            <p:nvPr/>
          </p:nvSpPr>
          <p:spPr>
            <a:xfrm>
              <a:off x="8441201" y="3944710"/>
              <a:ext cx="148529" cy="162939"/>
            </a:xfrm>
            <a:custGeom>
              <a:avLst/>
              <a:gdLst/>
              <a:ahLst/>
              <a:cxnLst/>
              <a:rect l="l" t="t" r="r" b="b"/>
              <a:pathLst>
                <a:path w="4958" h="5439" extrusionOk="0">
                  <a:moveTo>
                    <a:pt x="4290" y="0"/>
                  </a:moveTo>
                  <a:cubicBezTo>
                    <a:pt x="4056" y="0"/>
                    <a:pt x="3890" y="201"/>
                    <a:pt x="3890" y="434"/>
                  </a:cubicBezTo>
                  <a:cubicBezTo>
                    <a:pt x="3770" y="1778"/>
                    <a:pt x="3865" y="3150"/>
                    <a:pt x="4054" y="4500"/>
                  </a:cubicBezTo>
                  <a:lnTo>
                    <a:pt x="4054" y="4500"/>
                  </a:lnTo>
                  <a:cubicBezTo>
                    <a:pt x="3610" y="4566"/>
                    <a:pt x="3160" y="4601"/>
                    <a:pt x="2711" y="4601"/>
                  </a:cubicBezTo>
                  <a:cubicBezTo>
                    <a:pt x="2025" y="4601"/>
                    <a:pt x="1341" y="4518"/>
                    <a:pt x="687" y="4337"/>
                  </a:cubicBezTo>
                  <a:cubicBezTo>
                    <a:pt x="638" y="4321"/>
                    <a:pt x="591" y="4314"/>
                    <a:pt x="547" y="4314"/>
                  </a:cubicBezTo>
                  <a:cubicBezTo>
                    <a:pt x="122" y="4314"/>
                    <a:pt x="0" y="4986"/>
                    <a:pt x="454" y="5137"/>
                  </a:cubicBezTo>
                  <a:cubicBezTo>
                    <a:pt x="1172" y="5348"/>
                    <a:pt x="1918" y="5438"/>
                    <a:pt x="2663" y="5438"/>
                  </a:cubicBezTo>
                  <a:cubicBezTo>
                    <a:pt x="3336" y="5438"/>
                    <a:pt x="4008" y="5364"/>
                    <a:pt x="4657" y="5237"/>
                  </a:cubicBezTo>
                  <a:cubicBezTo>
                    <a:pt x="4890" y="5204"/>
                    <a:pt x="4957" y="4937"/>
                    <a:pt x="4924" y="4737"/>
                  </a:cubicBezTo>
                  <a:cubicBezTo>
                    <a:pt x="4690" y="3303"/>
                    <a:pt x="4624" y="1868"/>
                    <a:pt x="4724" y="401"/>
                  </a:cubicBezTo>
                  <a:cubicBezTo>
                    <a:pt x="4724" y="201"/>
                    <a:pt x="4523" y="0"/>
                    <a:pt x="4290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11"/>
            <p:cNvSpPr/>
            <p:nvPr/>
          </p:nvSpPr>
          <p:spPr>
            <a:xfrm>
              <a:off x="8509679" y="4032569"/>
              <a:ext cx="204370" cy="189331"/>
            </a:xfrm>
            <a:custGeom>
              <a:avLst/>
              <a:gdLst/>
              <a:ahLst/>
              <a:cxnLst/>
              <a:rect l="l" t="t" r="r" b="b"/>
              <a:pathLst>
                <a:path w="6822" h="6320" extrusionOk="0">
                  <a:moveTo>
                    <a:pt x="6305" y="1"/>
                  </a:moveTo>
                  <a:cubicBezTo>
                    <a:pt x="6138" y="1"/>
                    <a:pt x="5973" y="92"/>
                    <a:pt x="5907" y="303"/>
                  </a:cubicBezTo>
                  <a:cubicBezTo>
                    <a:pt x="5473" y="1976"/>
                    <a:pt x="5529" y="3736"/>
                    <a:pt x="5378" y="5475"/>
                  </a:cubicBezTo>
                  <a:lnTo>
                    <a:pt x="5378" y="5475"/>
                  </a:lnTo>
                  <a:cubicBezTo>
                    <a:pt x="4795" y="5481"/>
                    <a:pt x="4208" y="5497"/>
                    <a:pt x="3623" y="5497"/>
                  </a:cubicBezTo>
                  <a:cubicBezTo>
                    <a:pt x="2651" y="5497"/>
                    <a:pt x="1683" y="5452"/>
                    <a:pt x="736" y="5240"/>
                  </a:cubicBezTo>
                  <a:cubicBezTo>
                    <a:pt x="705" y="5234"/>
                    <a:pt x="675" y="5231"/>
                    <a:pt x="646" y="5231"/>
                  </a:cubicBezTo>
                  <a:cubicBezTo>
                    <a:pt x="178" y="5231"/>
                    <a:pt x="0" y="5946"/>
                    <a:pt x="503" y="6040"/>
                  </a:cubicBezTo>
                  <a:cubicBezTo>
                    <a:pt x="1625" y="6278"/>
                    <a:pt x="2762" y="6320"/>
                    <a:pt x="3894" y="6320"/>
                  </a:cubicBezTo>
                  <a:cubicBezTo>
                    <a:pt x="4511" y="6320"/>
                    <a:pt x="5128" y="6307"/>
                    <a:pt x="5740" y="6307"/>
                  </a:cubicBezTo>
                  <a:cubicBezTo>
                    <a:pt x="5973" y="6307"/>
                    <a:pt x="6140" y="6107"/>
                    <a:pt x="6174" y="5874"/>
                  </a:cubicBezTo>
                  <a:cubicBezTo>
                    <a:pt x="6374" y="4106"/>
                    <a:pt x="6274" y="2271"/>
                    <a:pt x="6741" y="537"/>
                  </a:cubicBezTo>
                  <a:cubicBezTo>
                    <a:pt x="6821" y="214"/>
                    <a:pt x="6561" y="1"/>
                    <a:pt x="6305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11"/>
            <p:cNvSpPr/>
            <p:nvPr/>
          </p:nvSpPr>
          <p:spPr>
            <a:xfrm>
              <a:off x="8605656" y="4119560"/>
              <a:ext cx="241877" cy="254848"/>
            </a:xfrm>
            <a:custGeom>
              <a:avLst/>
              <a:gdLst/>
              <a:ahLst/>
              <a:cxnLst/>
              <a:rect l="l" t="t" r="r" b="b"/>
              <a:pathLst>
                <a:path w="8074" h="8507" extrusionOk="0">
                  <a:moveTo>
                    <a:pt x="7656" y="1"/>
                  </a:moveTo>
                  <a:cubicBezTo>
                    <a:pt x="7448" y="1"/>
                    <a:pt x="7239" y="134"/>
                    <a:pt x="7239" y="401"/>
                  </a:cubicBezTo>
                  <a:cubicBezTo>
                    <a:pt x="7239" y="2748"/>
                    <a:pt x="6636" y="4975"/>
                    <a:pt x="6348" y="7281"/>
                  </a:cubicBezTo>
                  <a:lnTo>
                    <a:pt x="6348" y="7281"/>
                  </a:lnTo>
                  <a:cubicBezTo>
                    <a:pt x="4429" y="7581"/>
                    <a:pt x="2483" y="7673"/>
                    <a:pt x="568" y="7673"/>
                  </a:cubicBezTo>
                  <a:cubicBezTo>
                    <a:pt x="1" y="7673"/>
                    <a:pt x="1" y="8507"/>
                    <a:pt x="568" y="8507"/>
                  </a:cubicBezTo>
                  <a:cubicBezTo>
                    <a:pt x="2669" y="8507"/>
                    <a:pt x="4771" y="8407"/>
                    <a:pt x="6839" y="8040"/>
                  </a:cubicBezTo>
                  <a:cubicBezTo>
                    <a:pt x="7039" y="8007"/>
                    <a:pt x="7139" y="7806"/>
                    <a:pt x="7139" y="7640"/>
                  </a:cubicBezTo>
                  <a:cubicBezTo>
                    <a:pt x="7406" y="5238"/>
                    <a:pt x="8073" y="2870"/>
                    <a:pt x="8073" y="401"/>
                  </a:cubicBezTo>
                  <a:cubicBezTo>
                    <a:pt x="8073" y="134"/>
                    <a:pt x="7865" y="1"/>
                    <a:pt x="7656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11"/>
            <p:cNvSpPr/>
            <p:nvPr/>
          </p:nvSpPr>
          <p:spPr>
            <a:xfrm>
              <a:off x="8710590" y="4263465"/>
              <a:ext cx="283817" cy="296819"/>
            </a:xfrm>
            <a:custGeom>
              <a:avLst/>
              <a:gdLst/>
              <a:ahLst/>
              <a:cxnLst/>
              <a:rect l="l" t="t" r="r" b="b"/>
              <a:pathLst>
                <a:path w="9474" h="9908" extrusionOk="0">
                  <a:moveTo>
                    <a:pt x="8928" y="0"/>
                  </a:moveTo>
                  <a:cubicBezTo>
                    <a:pt x="8723" y="0"/>
                    <a:pt x="8523" y="134"/>
                    <a:pt x="8540" y="401"/>
                  </a:cubicBezTo>
                  <a:cubicBezTo>
                    <a:pt x="8637" y="3207"/>
                    <a:pt x="8109" y="5982"/>
                    <a:pt x="7652" y="8726"/>
                  </a:cubicBezTo>
                  <a:lnTo>
                    <a:pt x="7652" y="8726"/>
                  </a:lnTo>
                  <a:cubicBezTo>
                    <a:pt x="5271" y="8861"/>
                    <a:pt x="2918" y="9073"/>
                    <a:pt x="534" y="9073"/>
                  </a:cubicBezTo>
                  <a:cubicBezTo>
                    <a:pt x="0" y="9073"/>
                    <a:pt x="0" y="9907"/>
                    <a:pt x="534" y="9907"/>
                  </a:cubicBezTo>
                  <a:cubicBezTo>
                    <a:pt x="3036" y="9907"/>
                    <a:pt x="5538" y="9674"/>
                    <a:pt x="8006" y="9540"/>
                  </a:cubicBezTo>
                  <a:cubicBezTo>
                    <a:pt x="8173" y="9540"/>
                    <a:pt x="8373" y="9440"/>
                    <a:pt x="8406" y="9240"/>
                  </a:cubicBezTo>
                  <a:cubicBezTo>
                    <a:pt x="8907" y="6305"/>
                    <a:pt x="9474" y="3369"/>
                    <a:pt x="9340" y="401"/>
                  </a:cubicBezTo>
                  <a:cubicBezTo>
                    <a:pt x="9340" y="134"/>
                    <a:pt x="9132" y="0"/>
                    <a:pt x="892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11"/>
            <p:cNvSpPr/>
            <p:nvPr/>
          </p:nvSpPr>
          <p:spPr>
            <a:xfrm>
              <a:off x="8857491" y="4402339"/>
              <a:ext cx="286813" cy="364463"/>
            </a:xfrm>
            <a:custGeom>
              <a:avLst/>
              <a:gdLst/>
              <a:ahLst/>
              <a:cxnLst/>
              <a:rect l="l" t="t" r="r" b="b"/>
              <a:pathLst>
                <a:path w="9574" h="12166" extrusionOk="0">
                  <a:moveTo>
                    <a:pt x="8898" y="1"/>
                  </a:moveTo>
                  <a:cubicBezTo>
                    <a:pt x="8689" y="1"/>
                    <a:pt x="8489" y="134"/>
                    <a:pt x="8506" y="401"/>
                  </a:cubicBezTo>
                  <a:cubicBezTo>
                    <a:pt x="8732" y="4076"/>
                    <a:pt x="8210" y="7689"/>
                    <a:pt x="8054" y="11329"/>
                  </a:cubicBezTo>
                  <a:lnTo>
                    <a:pt x="8054" y="11329"/>
                  </a:lnTo>
                  <a:cubicBezTo>
                    <a:pt x="7990" y="11330"/>
                    <a:pt x="7927" y="11331"/>
                    <a:pt x="7864" y="11331"/>
                  </a:cubicBezTo>
                  <a:cubicBezTo>
                    <a:pt x="5589" y="11331"/>
                    <a:pt x="3417" y="10453"/>
                    <a:pt x="1143" y="10453"/>
                  </a:cubicBezTo>
                  <a:cubicBezTo>
                    <a:pt x="940" y="10453"/>
                    <a:pt x="737" y="10460"/>
                    <a:pt x="534" y="10475"/>
                  </a:cubicBezTo>
                  <a:cubicBezTo>
                    <a:pt x="20" y="10539"/>
                    <a:pt x="1" y="11313"/>
                    <a:pt x="474" y="11313"/>
                  </a:cubicBezTo>
                  <a:cubicBezTo>
                    <a:pt x="493" y="11313"/>
                    <a:pt x="513" y="11312"/>
                    <a:pt x="534" y="11309"/>
                  </a:cubicBezTo>
                  <a:cubicBezTo>
                    <a:pt x="737" y="11294"/>
                    <a:pt x="940" y="11287"/>
                    <a:pt x="1143" y="11287"/>
                  </a:cubicBezTo>
                  <a:cubicBezTo>
                    <a:pt x="3417" y="11287"/>
                    <a:pt x="5589" y="12165"/>
                    <a:pt x="7864" y="12165"/>
                  </a:cubicBezTo>
                  <a:cubicBezTo>
                    <a:pt x="8066" y="12165"/>
                    <a:pt x="8269" y="12158"/>
                    <a:pt x="8473" y="12143"/>
                  </a:cubicBezTo>
                  <a:cubicBezTo>
                    <a:pt x="8706" y="12110"/>
                    <a:pt x="8873" y="11976"/>
                    <a:pt x="8873" y="11709"/>
                  </a:cubicBezTo>
                  <a:cubicBezTo>
                    <a:pt x="9006" y="7940"/>
                    <a:pt x="9573" y="4204"/>
                    <a:pt x="9340" y="401"/>
                  </a:cubicBezTo>
                  <a:cubicBezTo>
                    <a:pt x="9323" y="134"/>
                    <a:pt x="9106" y="1"/>
                    <a:pt x="889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11"/>
            <p:cNvSpPr/>
            <p:nvPr/>
          </p:nvSpPr>
          <p:spPr>
            <a:xfrm>
              <a:off x="8748543" y="444232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11"/>
            <p:cNvSpPr/>
            <p:nvPr/>
          </p:nvSpPr>
          <p:spPr>
            <a:xfrm>
              <a:off x="8716581" y="4491277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1"/>
            <p:cNvSpPr/>
            <p:nvPr/>
          </p:nvSpPr>
          <p:spPr>
            <a:xfrm>
              <a:off x="8689591" y="444930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1" y="1"/>
                    <a:pt x="1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1"/>
            <p:cNvSpPr/>
            <p:nvPr/>
          </p:nvSpPr>
          <p:spPr>
            <a:xfrm>
              <a:off x="8779517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1"/>
            <p:cNvSpPr/>
            <p:nvPr/>
          </p:nvSpPr>
          <p:spPr>
            <a:xfrm>
              <a:off x="8755553" y="4131572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1"/>
            <p:cNvSpPr/>
            <p:nvPr/>
          </p:nvSpPr>
          <p:spPr>
            <a:xfrm>
              <a:off x="8727574" y="407261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1"/>
            <p:cNvSpPr/>
            <p:nvPr/>
          </p:nvSpPr>
          <p:spPr>
            <a:xfrm>
              <a:off x="8357866" y="393272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1"/>
            <p:cNvSpPr/>
            <p:nvPr/>
          </p:nvSpPr>
          <p:spPr>
            <a:xfrm>
              <a:off x="8339862" y="387677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1"/>
            <p:cNvSpPr/>
            <p:nvPr/>
          </p:nvSpPr>
          <p:spPr>
            <a:xfrm>
              <a:off x="8902424" y="4610200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5" y="0"/>
                  </a:moveTo>
                  <a:cubicBezTo>
                    <a:pt x="1" y="0"/>
                    <a:pt x="1" y="701"/>
                    <a:pt x="435" y="701"/>
                  </a:cubicBezTo>
                  <a:cubicBezTo>
                    <a:pt x="902" y="701"/>
                    <a:pt x="902" y="0"/>
                    <a:pt x="435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1"/>
            <p:cNvSpPr/>
            <p:nvPr/>
          </p:nvSpPr>
          <p:spPr>
            <a:xfrm>
              <a:off x="8884450" y="465615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1"/>
            <p:cNvSpPr/>
            <p:nvPr/>
          </p:nvSpPr>
          <p:spPr>
            <a:xfrm>
              <a:off x="8849462" y="4621193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11"/>
            <p:cNvSpPr/>
            <p:nvPr/>
          </p:nvSpPr>
          <p:spPr>
            <a:xfrm>
              <a:off x="9237174" y="4624189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11"/>
            <p:cNvSpPr/>
            <p:nvPr/>
          </p:nvSpPr>
          <p:spPr>
            <a:xfrm>
              <a:off x="9213210" y="4690121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1"/>
            <p:cNvSpPr/>
            <p:nvPr/>
          </p:nvSpPr>
          <p:spPr>
            <a:xfrm>
              <a:off x="9171243" y="4638178"/>
              <a:ext cx="26992" cy="21000"/>
            </a:xfrm>
            <a:custGeom>
              <a:avLst/>
              <a:gdLst/>
              <a:ahLst/>
              <a:cxnLst/>
              <a:rect l="l" t="t" r="r" b="b"/>
              <a:pathLst>
                <a:path w="901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1"/>
            <p:cNvSpPr/>
            <p:nvPr/>
          </p:nvSpPr>
          <p:spPr>
            <a:xfrm>
              <a:off x="8979379" y="482003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1"/>
            <p:cNvSpPr/>
            <p:nvPr/>
          </p:nvSpPr>
          <p:spPr>
            <a:xfrm>
              <a:off x="8933427" y="4830013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1"/>
            <p:cNvSpPr/>
            <p:nvPr/>
          </p:nvSpPr>
          <p:spPr>
            <a:xfrm>
              <a:off x="8902419" y="4681074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0" y="0"/>
                    <a:pt x="0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1"/>
            <p:cNvSpPr/>
            <p:nvPr/>
          </p:nvSpPr>
          <p:spPr>
            <a:xfrm>
              <a:off x="8664608" y="4296446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2" y="701"/>
                    <a:pt x="902" y="0"/>
                    <a:pt x="468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11"/>
            <p:cNvSpPr/>
            <p:nvPr/>
          </p:nvSpPr>
          <p:spPr>
            <a:xfrm>
              <a:off x="8884450" y="4264454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11"/>
            <p:cNvSpPr/>
            <p:nvPr/>
          </p:nvSpPr>
          <p:spPr>
            <a:xfrm>
              <a:off x="8461781" y="4145561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D387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7" name="Google Shape;3057;p11"/>
          <p:cNvGrpSpPr/>
          <p:nvPr/>
        </p:nvGrpSpPr>
        <p:grpSpPr>
          <a:xfrm rot="10800000" flipH="1">
            <a:off x="11312580" y="-360494"/>
            <a:ext cx="491221" cy="1330575"/>
            <a:chOff x="7607455" y="4238363"/>
            <a:chExt cx="438017" cy="1186459"/>
          </a:xfrm>
        </p:grpSpPr>
        <p:sp>
          <p:nvSpPr>
            <p:cNvPr id="3058" name="Google Shape;3058;p11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1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1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1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1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1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11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11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11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11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11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1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1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1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11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11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11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11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11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11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11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11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11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11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82" name="Google Shape;3082;p11"/>
          <p:cNvGrpSpPr/>
          <p:nvPr/>
        </p:nvGrpSpPr>
        <p:grpSpPr>
          <a:xfrm rot="-4992369">
            <a:off x="9641891" y="-344473"/>
            <a:ext cx="485747" cy="1259327"/>
            <a:chOff x="7916001" y="4222802"/>
            <a:chExt cx="364302" cy="944474"/>
          </a:xfrm>
        </p:grpSpPr>
        <p:sp>
          <p:nvSpPr>
            <p:cNvPr id="3083" name="Google Shape;3083;p11"/>
            <p:cNvSpPr/>
            <p:nvPr/>
          </p:nvSpPr>
          <p:spPr>
            <a:xfrm>
              <a:off x="7954650" y="4270825"/>
              <a:ext cx="325652" cy="896451"/>
            </a:xfrm>
            <a:custGeom>
              <a:avLst/>
              <a:gdLst/>
              <a:ahLst/>
              <a:cxnLst/>
              <a:rect l="l" t="t" r="r" b="b"/>
              <a:pathLst>
                <a:path w="12924" h="35577" extrusionOk="0">
                  <a:moveTo>
                    <a:pt x="489" y="0"/>
                  </a:moveTo>
                  <a:cubicBezTo>
                    <a:pt x="233" y="0"/>
                    <a:pt x="1" y="309"/>
                    <a:pt x="235" y="517"/>
                  </a:cubicBezTo>
                  <a:cubicBezTo>
                    <a:pt x="3537" y="3386"/>
                    <a:pt x="6506" y="6622"/>
                    <a:pt x="7940" y="10858"/>
                  </a:cubicBezTo>
                  <a:cubicBezTo>
                    <a:pt x="8741" y="13193"/>
                    <a:pt x="9007" y="15628"/>
                    <a:pt x="9241" y="18097"/>
                  </a:cubicBezTo>
                  <a:cubicBezTo>
                    <a:pt x="9474" y="20832"/>
                    <a:pt x="9575" y="23567"/>
                    <a:pt x="9908" y="26303"/>
                  </a:cubicBezTo>
                  <a:cubicBezTo>
                    <a:pt x="10275" y="29472"/>
                    <a:pt x="10976" y="32507"/>
                    <a:pt x="12243" y="35409"/>
                  </a:cubicBezTo>
                  <a:cubicBezTo>
                    <a:pt x="12297" y="35527"/>
                    <a:pt x="12392" y="35576"/>
                    <a:pt x="12490" y="35576"/>
                  </a:cubicBezTo>
                  <a:cubicBezTo>
                    <a:pt x="12699" y="35576"/>
                    <a:pt x="12923" y="35358"/>
                    <a:pt x="12810" y="35109"/>
                  </a:cubicBezTo>
                  <a:cubicBezTo>
                    <a:pt x="10442" y="29705"/>
                    <a:pt x="10342" y="23868"/>
                    <a:pt x="9841" y="18097"/>
                  </a:cubicBezTo>
                  <a:cubicBezTo>
                    <a:pt x="9641" y="15662"/>
                    <a:pt x="9374" y="13260"/>
                    <a:pt x="8641" y="10958"/>
                  </a:cubicBezTo>
                  <a:cubicBezTo>
                    <a:pt x="8007" y="8990"/>
                    <a:pt x="7073" y="7189"/>
                    <a:pt x="5872" y="5521"/>
                  </a:cubicBezTo>
                  <a:cubicBezTo>
                    <a:pt x="4404" y="3486"/>
                    <a:pt x="2570" y="1718"/>
                    <a:pt x="702" y="84"/>
                  </a:cubicBezTo>
                  <a:cubicBezTo>
                    <a:pt x="635" y="25"/>
                    <a:pt x="561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11"/>
            <p:cNvSpPr/>
            <p:nvPr/>
          </p:nvSpPr>
          <p:spPr>
            <a:xfrm>
              <a:off x="8159489" y="4463672"/>
              <a:ext cx="54905" cy="89149"/>
            </a:xfrm>
            <a:custGeom>
              <a:avLst/>
              <a:gdLst/>
              <a:ahLst/>
              <a:cxnLst/>
              <a:rect l="l" t="t" r="r" b="b"/>
              <a:pathLst>
                <a:path w="2179" h="3538" extrusionOk="0">
                  <a:moveTo>
                    <a:pt x="1288" y="0"/>
                  </a:moveTo>
                  <a:cubicBezTo>
                    <a:pt x="15" y="0"/>
                    <a:pt x="176" y="2216"/>
                    <a:pt x="77" y="3037"/>
                  </a:cubicBezTo>
                  <a:cubicBezTo>
                    <a:pt x="44" y="3104"/>
                    <a:pt x="77" y="3137"/>
                    <a:pt x="77" y="3171"/>
                  </a:cubicBezTo>
                  <a:cubicBezTo>
                    <a:pt x="0" y="3324"/>
                    <a:pt x="159" y="3537"/>
                    <a:pt x="343" y="3537"/>
                  </a:cubicBezTo>
                  <a:cubicBezTo>
                    <a:pt x="398" y="3537"/>
                    <a:pt x="456" y="3518"/>
                    <a:pt x="511" y="3471"/>
                  </a:cubicBezTo>
                  <a:cubicBezTo>
                    <a:pt x="1244" y="2837"/>
                    <a:pt x="1845" y="2370"/>
                    <a:pt x="2078" y="1403"/>
                  </a:cubicBezTo>
                  <a:cubicBezTo>
                    <a:pt x="2178" y="836"/>
                    <a:pt x="2078" y="2"/>
                    <a:pt x="1344" y="2"/>
                  </a:cubicBezTo>
                  <a:cubicBezTo>
                    <a:pt x="1325" y="1"/>
                    <a:pt x="1306" y="0"/>
                    <a:pt x="1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11"/>
            <p:cNvSpPr/>
            <p:nvPr/>
          </p:nvSpPr>
          <p:spPr>
            <a:xfrm>
              <a:off x="8053845" y="4468005"/>
              <a:ext cx="86579" cy="46918"/>
            </a:xfrm>
            <a:custGeom>
              <a:avLst/>
              <a:gdLst/>
              <a:ahLst/>
              <a:cxnLst/>
              <a:rect l="l" t="t" r="r" b="b"/>
              <a:pathLst>
                <a:path w="3436" h="1862" extrusionOk="0">
                  <a:moveTo>
                    <a:pt x="1421" y="1"/>
                  </a:moveTo>
                  <a:cubicBezTo>
                    <a:pt x="946" y="1"/>
                    <a:pt x="519" y="153"/>
                    <a:pt x="300" y="564"/>
                  </a:cubicBezTo>
                  <a:cubicBezTo>
                    <a:pt x="0" y="1097"/>
                    <a:pt x="601" y="1598"/>
                    <a:pt x="1034" y="1765"/>
                  </a:cubicBezTo>
                  <a:cubicBezTo>
                    <a:pt x="1230" y="1833"/>
                    <a:pt x="1427" y="1862"/>
                    <a:pt x="1624" y="1862"/>
                  </a:cubicBezTo>
                  <a:cubicBezTo>
                    <a:pt x="2201" y="1862"/>
                    <a:pt x="2772" y="1613"/>
                    <a:pt x="3269" y="1364"/>
                  </a:cubicBezTo>
                  <a:cubicBezTo>
                    <a:pt x="3436" y="1264"/>
                    <a:pt x="3436" y="1131"/>
                    <a:pt x="3369" y="997"/>
                  </a:cubicBezTo>
                  <a:cubicBezTo>
                    <a:pt x="3436" y="897"/>
                    <a:pt x="3436" y="731"/>
                    <a:pt x="3303" y="630"/>
                  </a:cubicBezTo>
                  <a:cubicBezTo>
                    <a:pt x="2889" y="316"/>
                    <a:pt x="2105" y="1"/>
                    <a:pt x="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11"/>
            <p:cNvSpPr/>
            <p:nvPr/>
          </p:nvSpPr>
          <p:spPr>
            <a:xfrm>
              <a:off x="8092495" y="4353366"/>
              <a:ext cx="52134" cy="86805"/>
            </a:xfrm>
            <a:custGeom>
              <a:avLst/>
              <a:gdLst/>
              <a:ahLst/>
              <a:cxnLst/>
              <a:rect l="l" t="t" r="r" b="b"/>
              <a:pathLst>
                <a:path w="2069" h="3445" extrusionOk="0">
                  <a:moveTo>
                    <a:pt x="1049" y="0"/>
                  </a:moveTo>
                  <a:cubicBezTo>
                    <a:pt x="500" y="0"/>
                    <a:pt x="261" y="641"/>
                    <a:pt x="167" y="1078"/>
                  </a:cubicBezTo>
                  <a:cubicBezTo>
                    <a:pt x="1" y="1878"/>
                    <a:pt x="134" y="2479"/>
                    <a:pt x="468" y="3179"/>
                  </a:cubicBezTo>
                  <a:cubicBezTo>
                    <a:pt x="534" y="3279"/>
                    <a:pt x="601" y="3312"/>
                    <a:pt x="701" y="3312"/>
                  </a:cubicBezTo>
                  <a:cubicBezTo>
                    <a:pt x="740" y="3390"/>
                    <a:pt x="812" y="3445"/>
                    <a:pt x="892" y="3445"/>
                  </a:cubicBezTo>
                  <a:cubicBezTo>
                    <a:pt x="950" y="3445"/>
                    <a:pt x="1012" y="3416"/>
                    <a:pt x="1068" y="3346"/>
                  </a:cubicBezTo>
                  <a:cubicBezTo>
                    <a:pt x="1535" y="2779"/>
                    <a:pt x="2069" y="2045"/>
                    <a:pt x="2002" y="1278"/>
                  </a:cubicBezTo>
                  <a:cubicBezTo>
                    <a:pt x="1969" y="777"/>
                    <a:pt x="1735" y="110"/>
                    <a:pt x="1168" y="10"/>
                  </a:cubicBezTo>
                  <a:cubicBezTo>
                    <a:pt x="1127" y="4"/>
                    <a:pt x="1087" y="0"/>
                    <a:pt x="10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11"/>
            <p:cNvSpPr/>
            <p:nvPr/>
          </p:nvSpPr>
          <p:spPr>
            <a:xfrm>
              <a:off x="7991637" y="4373446"/>
              <a:ext cx="80733" cy="48404"/>
            </a:xfrm>
            <a:custGeom>
              <a:avLst/>
              <a:gdLst/>
              <a:ahLst/>
              <a:cxnLst/>
              <a:rect l="l" t="t" r="r" b="b"/>
              <a:pathLst>
                <a:path w="3204" h="1921" extrusionOk="0">
                  <a:moveTo>
                    <a:pt x="2084" y="0"/>
                  </a:moveTo>
                  <a:cubicBezTo>
                    <a:pt x="1874" y="0"/>
                    <a:pt x="1664" y="21"/>
                    <a:pt x="1468" y="47"/>
                  </a:cubicBezTo>
                  <a:cubicBezTo>
                    <a:pt x="935" y="114"/>
                    <a:pt x="368" y="314"/>
                    <a:pt x="201" y="881"/>
                  </a:cubicBezTo>
                  <a:cubicBezTo>
                    <a:pt x="1" y="1481"/>
                    <a:pt x="735" y="1848"/>
                    <a:pt x="1235" y="1915"/>
                  </a:cubicBezTo>
                  <a:cubicBezTo>
                    <a:pt x="1273" y="1919"/>
                    <a:pt x="1311" y="1920"/>
                    <a:pt x="1349" y="1920"/>
                  </a:cubicBezTo>
                  <a:cubicBezTo>
                    <a:pt x="2011" y="1920"/>
                    <a:pt x="2661" y="1389"/>
                    <a:pt x="3103" y="948"/>
                  </a:cubicBezTo>
                  <a:cubicBezTo>
                    <a:pt x="3203" y="814"/>
                    <a:pt x="3170" y="681"/>
                    <a:pt x="3103" y="581"/>
                  </a:cubicBezTo>
                  <a:cubicBezTo>
                    <a:pt x="3170" y="481"/>
                    <a:pt x="3170" y="314"/>
                    <a:pt x="3003" y="214"/>
                  </a:cubicBezTo>
                  <a:cubicBezTo>
                    <a:pt x="2739" y="51"/>
                    <a:pt x="2412" y="0"/>
                    <a:pt x="2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11"/>
            <p:cNvSpPr/>
            <p:nvPr/>
          </p:nvSpPr>
          <p:spPr>
            <a:xfrm>
              <a:off x="8010231" y="4260999"/>
              <a:ext cx="36914" cy="74131"/>
            </a:xfrm>
            <a:custGeom>
              <a:avLst/>
              <a:gdLst/>
              <a:ahLst/>
              <a:cxnLst/>
              <a:rect l="l" t="t" r="r" b="b"/>
              <a:pathLst>
                <a:path w="1465" h="2942" extrusionOk="0">
                  <a:moveTo>
                    <a:pt x="669" y="1"/>
                  </a:moveTo>
                  <a:cubicBezTo>
                    <a:pt x="206" y="1"/>
                    <a:pt x="0" y="724"/>
                    <a:pt x="30" y="1108"/>
                  </a:cubicBezTo>
                  <a:cubicBezTo>
                    <a:pt x="63" y="1608"/>
                    <a:pt x="330" y="1975"/>
                    <a:pt x="497" y="2442"/>
                  </a:cubicBezTo>
                  <a:cubicBezTo>
                    <a:pt x="497" y="2475"/>
                    <a:pt x="497" y="2509"/>
                    <a:pt x="530" y="2575"/>
                  </a:cubicBezTo>
                  <a:cubicBezTo>
                    <a:pt x="428" y="2729"/>
                    <a:pt x="601" y="2942"/>
                    <a:pt x="792" y="2942"/>
                  </a:cubicBezTo>
                  <a:cubicBezTo>
                    <a:pt x="850" y="2942"/>
                    <a:pt x="910" y="2922"/>
                    <a:pt x="964" y="2876"/>
                  </a:cubicBezTo>
                  <a:cubicBezTo>
                    <a:pt x="1398" y="2509"/>
                    <a:pt x="1431" y="1841"/>
                    <a:pt x="1464" y="1308"/>
                  </a:cubicBezTo>
                  <a:cubicBezTo>
                    <a:pt x="1464" y="874"/>
                    <a:pt x="1331" y="207"/>
                    <a:pt x="864" y="40"/>
                  </a:cubicBezTo>
                  <a:cubicBezTo>
                    <a:pt x="795" y="13"/>
                    <a:pt x="730" y="1"/>
                    <a:pt x="6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11"/>
            <p:cNvSpPr/>
            <p:nvPr/>
          </p:nvSpPr>
          <p:spPr>
            <a:xfrm>
              <a:off x="7937845" y="4303554"/>
              <a:ext cx="68966" cy="47119"/>
            </a:xfrm>
            <a:custGeom>
              <a:avLst/>
              <a:gdLst/>
              <a:ahLst/>
              <a:cxnLst/>
              <a:rect l="l" t="t" r="r" b="b"/>
              <a:pathLst>
                <a:path w="2737" h="1870" extrusionOk="0">
                  <a:moveTo>
                    <a:pt x="1780" y="1"/>
                  </a:moveTo>
                  <a:cubicBezTo>
                    <a:pt x="960" y="1"/>
                    <a:pt x="26" y="432"/>
                    <a:pt x="1" y="1253"/>
                  </a:cubicBezTo>
                  <a:cubicBezTo>
                    <a:pt x="1" y="1704"/>
                    <a:pt x="430" y="1870"/>
                    <a:pt x="804" y="1870"/>
                  </a:cubicBezTo>
                  <a:cubicBezTo>
                    <a:pt x="873" y="1870"/>
                    <a:pt x="940" y="1864"/>
                    <a:pt x="1002" y="1854"/>
                  </a:cubicBezTo>
                  <a:cubicBezTo>
                    <a:pt x="1702" y="1787"/>
                    <a:pt x="2269" y="1187"/>
                    <a:pt x="2536" y="553"/>
                  </a:cubicBezTo>
                  <a:cubicBezTo>
                    <a:pt x="2703" y="453"/>
                    <a:pt x="2736" y="219"/>
                    <a:pt x="2536" y="152"/>
                  </a:cubicBezTo>
                  <a:cubicBezTo>
                    <a:pt x="2324" y="51"/>
                    <a:pt x="2059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1"/>
            <p:cNvSpPr/>
            <p:nvPr/>
          </p:nvSpPr>
          <p:spPr>
            <a:xfrm>
              <a:off x="7916001" y="4222802"/>
              <a:ext cx="62238" cy="61910"/>
            </a:xfrm>
            <a:custGeom>
              <a:avLst/>
              <a:gdLst/>
              <a:ahLst/>
              <a:cxnLst/>
              <a:rect l="l" t="t" r="r" b="b"/>
              <a:pathLst>
                <a:path w="2470" h="2457" extrusionOk="0">
                  <a:moveTo>
                    <a:pt x="798" y="0"/>
                  </a:moveTo>
                  <a:cubicBezTo>
                    <a:pt x="721" y="0"/>
                    <a:pt x="644" y="17"/>
                    <a:pt x="568" y="55"/>
                  </a:cubicBezTo>
                  <a:cubicBezTo>
                    <a:pt x="1" y="355"/>
                    <a:pt x="201" y="1123"/>
                    <a:pt x="534" y="1489"/>
                  </a:cubicBezTo>
                  <a:cubicBezTo>
                    <a:pt x="868" y="1923"/>
                    <a:pt x="1468" y="2390"/>
                    <a:pt x="2035" y="2390"/>
                  </a:cubicBezTo>
                  <a:cubicBezTo>
                    <a:pt x="2091" y="2435"/>
                    <a:pt x="2158" y="2457"/>
                    <a:pt x="2222" y="2457"/>
                  </a:cubicBezTo>
                  <a:cubicBezTo>
                    <a:pt x="2350" y="2457"/>
                    <a:pt x="2469" y="2368"/>
                    <a:pt x="2469" y="2190"/>
                  </a:cubicBezTo>
                  <a:cubicBezTo>
                    <a:pt x="2469" y="1690"/>
                    <a:pt x="2102" y="1123"/>
                    <a:pt x="1802" y="722"/>
                  </a:cubicBezTo>
                  <a:cubicBezTo>
                    <a:pt x="1579" y="443"/>
                    <a:pt x="1192" y="0"/>
                    <a:pt x="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1" name="Google Shape;3091;p11"/>
          <p:cNvSpPr/>
          <p:nvPr/>
        </p:nvSpPr>
        <p:spPr>
          <a:xfrm rot="10800000" flipH="1">
            <a:off x="10654771" y="-166611"/>
            <a:ext cx="730728" cy="1173464"/>
          </a:xfrm>
          <a:custGeom>
            <a:avLst/>
            <a:gdLst/>
            <a:ahLst/>
            <a:cxnLst/>
            <a:rect l="l" t="t" r="r" b="b"/>
            <a:pathLst>
              <a:path w="21750" h="34928" extrusionOk="0">
                <a:moveTo>
                  <a:pt x="20882" y="1"/>
                </a:moveTo>
                <a:cubicBezTo>
                  <a:pt x="15445" y="2503"/>
                  <a:pt x="8940" y="5204"/>
                  <a:pt x="5338" y="10308"/>
                </a:cubicBezTo>
                <a:cubicBezTo>
                  <a:pt x="1535" y="15745"/>
                  <a:pt x="0" y="20749"/>
                  <a:pt x="1201" y="27387"/>
                </a:cubicBezTo>
                <a:cubicBezTo>
                  <a:pt x="1635" y="29789"/>
                  <a:pt x="3370" y="32824"/>
                  <a:pt x="3269" y="34892"/>
                </a:cubicBezTo>
                <a:lnTo>
                  <a:pt x="3603" y="34792"/>
                </a:lnTo>
                <a:cubicBezTo>
                  <a:pt x="3958" y="34886"/>
                  <a:pt x="4367" y="34928"/>
                  <a:pt x="4813" y="34928"/>
                </a:cubicBezTo>
                <a:cubicBezTo>
                  <a:pt x="7383" y="34928"/>
                  <a:pt x="11181" y="33534"/>
                  <a:pt x="12943" y="32624"/>
                </a:cubicBezTo>
                <a:cubicBezTo>
                  <a:pt x="15878" y="31090"/>
                  <a:pt x="18180" y="29022"/>
                  <a:pt x="19581" y="26086"/>
                </a:cubicBezTo>
                <a:cubicBezTo>
                  <a:pt x="21749" y="21750"/>
                  <a:pt x="21416" y="16513"/>
                  <a:pt x="21116" y="11743"/>
                </a:cubicBezTo>
                <a:cubicBezTo>
                  <a:pt x="20882" y="7806"/>
                  <a:pt x="20248" y="3803"/>
                  <a:pt x="2088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2" name="Google Shape;3092;p11"/>
          <p:cNvSpPr/>
          <p:nvPr/>
        </p:nvSpPr>
        <p:spPr>
          <a:xfrm rot="10800000" flipH="1">
            <a:off x="10645298" y="-266318"/>
            <a:ext cx="648047" cy="1188751"/>
          </a:xfrm>
          <a:custGeom>
            <a:avLst/>
            <a:gdLst/>
            <a:ahLst/>
            <a:cxnLst/>
            <a:rect l="l" t="t" r="r" b="b"/>
            <a:pathLst>
              <a:path w="19289" h="35383" extrusionOk="0">
                <a:moveTo>
                  <a:pt x="18746" y="0"/>
                </a:moveTo>
                <a:cubicBezTo>
                  <a:pt x="18623" y="0"/>
                  <a:pt x="18503" y="65"/>
                  <a:pt x="18429" y="223"/>
                </a:cubicBezTo>
                <a:cubicBezTo>
                  <a:pt x="15960" y="5260"/>
                  <a:pt x="13625" y="10397"/>
                  <a:pt x="11524" y="15601"/>
                </a:cubicBezTo>
                <a:cubicBezTo>
                  <a:pt x="10456" y="18236"/>
                  <a:pt x="9489" y="20871"/>
                  <a:pt x="8522" y="23506"/>
                </a:cubicBezTo>
                <a:cubicBezTo>
                  <a:pt x="7788" y="25608"/>
                  <a:pt x="6787" y="27609"/>
                  <a:pt x="5486" y="29377"/>
                </a:cubicBezTo>
                <a:cubicBezTo>
                  <a:pt x="4018" y="31379"/>
                  <a:pt x="2217" y="33113"/>
                  <a:pt x="316" y="34681"/>
                </a:cubicBezTo>
                <a:cubicBezTo>
                  <a:pt x="1" y="34970"/>
                  <a:pt x="306" y="35383"/>
                  <a:pt x="645" y="35383"/>
                </a:cubicBezTo>
                <a:cubicBezTo>
                  <a:pt x="737" y="35383"/>
                  <a:pt x="831" y="35353"/>
                  <a:pt x="916" y="35281"/>
                </a:cubicBezTo>
                <a:cubicBezTo>
                  <a:pt x="4285" y="32446"/>
                  <a:pt x="7087" y="29210"/>
                  <a:pt x="8789" y="25141"/>
                </a:cubicBezTo>
                <a:cubicBezTo>
                  <a:pt x="9856" y="22572"/>
                  <a:pt x="10690" y="19904"/>
                  <a:pt x="11724" y="17335"/>
                </a:cubicBezTo>
                <a:cubicBezTo>
                  <a:pt x="12758" y="14667"/>
                  <a:pt x="13892" y="11998"/>
                  <a:pt x="15060" y="9396"/>
                </a:cubicBezTo>
                <a:cubicBezTo>
                  <a:pt x="16361" y="6428"/>
                  <a:pt x="17728" y="3525"/>
                  <a:pt x="19129" y="623"/>
                </a:cubicBezTo>
                <a:cubicBezTo>
                  <a:pt x="19289" y="304"/>
                  <a:pt x="19012" y="0"/>
                  <a:pt x="18746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3" name="Google Shape;3093;p11"/>
          <p:cNvSpPr/>
          <p:nvPr/>
        </p:nvSpPr>
        <p:spPr>
          <a:xfrm rot="10800000" flipH="1">
            <a:off x="11083227" y="635525"/>
            <a:ext cx="226711" cy="187436"/>
          </a:xfrm>
          <a:custGeom>
            <a:avLst/>
            <a:gdLst/>
            <a:ahLst/>
            <a:cxnLst/>
            <a:rect l="l" t="t" r="r" b="b"/>
            <a:pathLst>
              <a:path w="6748" h="5579" extrusionOk="0">
                <a:moveTo>
                  <a:pt x="521" y="0"/>
                </a:moveTo>
                <a:cubicBezTo>
                  <a:pt x="261" y="0"/>
                  <a:pt x="1" y="194"/>
                  <a:pt x="122" y="498"/>
                </a:cubicBezTo>
                <a:cubicBezTo>
                  <a:pt x="689" y="2066"/>
                  <a:pt x="1423" y="3600"/>
                  <a:pt x="1657" y="5268"/>
                </a:cubicBezTo>
                <a:cubicBezTo>
                  <a:pt x="1681" y="5483"/>
                  <a:pt x="1876" y="5578"/>
                  <a:pt x="2058" y="5578"/>
                </a:cubicBezTo>
                <a:cubicBezTo>
                  <a:pt x="2130" y="5578"/>
                  <a:pt x="2200" y="5563"/>
                  <a:pt x="2257" y="5535"/>
                </a:cubicBezTo>
                <a:cubicBezTo>
                  <a:pt x="3591" y="4901"/>
                  <a:pt x="4892" y="4200"/>
                  <a:pt x="6293" y="3733"/>
                </a:cubicBezTo>
                <a:cubicBezTo>
                  <a:pt x="6747" y="3582"/>
                  <a:pt x="6625" y="2910"/>
                  <a:pt x="6200" y="2910"/>
                </a:cubicBezTo>
                <a:cubicBezTo>
                  <a:pt x="6157" y="2910"/>
                  <a:pt x="6110" y="2917"/>
                  <a:pt x="6060" y="2933"/>
                </a:cubicBezTo>
                <a:cubicBezTo>
                  <a:pt x="4783" y="3368"/>
                  <a:pt x="3582" y="3980"/>
                  <a:pt x="2369" y="4549"/>
                </a:cubicBezTo>
                <a:lnTo>
                  <a:pt x="2369" y="4549"/>
                </a:lnTo>
                <a:cubicBezTo>
                  <a:pt x="2072" y="3079"/>
                  <a:pt x="1431" y="1698"/>
                  <a:pt x="923" y="264"/>
                </a:cubicBezTo>
                <a:cubicBezTo>
                  <a:pt x="857" y="81"/>
                  <a:pt x="689" y="0"/>
                  <a:pt x="52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4" name="Google Shape;3094;p11"/>
          <p:cNvSpPr/>
          <p:nvPr/>
        </p:nvSpPr>
        <p:spPr>
          <a:xfrm rot="10800000" flipH="1">
            <a:off x="10996555" y="473731"/>
            <a:ext cx="314835" cy="243576"/>
          </a:xfrm>
          <a:custGeom>
            <a:avLst/>
            <a:gdLst/>
            <a:ahLst/>
            <a:cxnLst/>
            <a:rect l="l" t="t" r="r" b="b"/>
            <a:pathLst>
              <a:path w="9371" h="7250" extrusionOk="0">
                <a:moveTo>
                  <a:pt x="515" y="0"/>
                </a:moveTo>
                <a:cubicBezTo>
                  <a:pt x="262" y="0"/>
                  <a:pt x="0" y="201"/>
                  <a:pt x="100" y="522"/>
                </a:cubicBezTo>
                <a:cubicBezTo>
                  <a:pt x="668" y="2657"/>
                  <a:pt x="2002" y="4591"/>
                  <a:pt x="2235" y="6826"/>
                </a:cubicBezTo>
                <a:cubicBezTo>
                  <a:pt x="2269" y="7060"/>
                  <a:pt x="2435" y="7226"/>
                  <a:pt x="2669" y="7226"/>
                </a:cubicBezTo>
                <a:cubicBezTo>
                  <a:pt x="2844" y="7242"/>
                  <a:pt x="3018" y="7250"/>
                  <a:pt x="3192" y="7250"/>
                </a:cubicBezTo>
                <a:cubicBezTo>
                  <a:pt x="5241" y="7250"/>
                  <a:pt x="7221" y="6209"/>
                  <a:pt x="8973" y="5225"/>
                </a:cubicBezTo>
                <a:cubicBezTo>
                  <a:pt x="9371" y="4998"/>
                  <a:pt x="9117" y="4434"/>
                  <a:pt x="8745" y="4434"/>
                </a:cubicBezTo>
                <a:cubicBezTo>
                  <a:pt x="8679" y="4434"/>
                  <a:pt x="8610" y="4451"/>
                  <a:pt x="8540" y="4491"/>
                </a:cubicBezTo>
                <a:cubicBezTo>
                  <a:pt x="6914" y="5411"/>
                  <a:pt x="5091" y="6416"/>
                  <a:pt x="3174" y="6416"/>
                </a:cubicBezTo>
                <a:cubicBezTo>
                  <a:pt x="3121" y="6416"/>
                  <a:pt x="3069" y="6416"/>
                  <a:pt x="3016" y="6414"/>
                </a:cubicBezTo>
                <a:lnTo>
                  <a:pt x="3016" y="6414"/>
                </a:lnTo>
                <a:cubicBezTo>
                  <a:pt x="2680" y="4257"/>
                  <a:pt x="1466" y="2390"/>
                  <a:pt x="901" y="288"/>
                </a:cubicBezTo>
                <a:cubicBezTo>
                  <a:pt x="848" y="89"/>
                  <a:pt x="683" y="0"/>
                  <a:pt x="51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5" name="Google Shape;3095;p11"/>
          <p:cNvSpPr/>
          <p:nvPr/>
        </p:nvSpPr>
        <p:spPr>
          <a:xfrm rot="10800000" flipH="1">
            <a:off x="10886737" y="302767"/>
            <a:ext cx="434943" cy="298003"/>
          </a:xfrm>
          <a:custGeom>
            <a:avLst/>
            <a:gdLst/>
            <a:ahLst/>
            <a:cxnLst/>
            <a:rect l="l" t="t" r="r" b="b"/>
            <a:pathLst>
              <a:path w="12946" h="8870" extrusionOk="0">
                <a:moveTo>
                  <a:pt x="515" y="1"/>
                </a:moveTo>
                <a:cubicBezTo>
                  <a:pt x="262" y="1"/>
                  <a:pt x="0" y="201"/>
                  <a:pt x="100" y="522"/>
                </a:cubicBezTo>
                <a:cubicBezTo>
                  <a:pt x="901" y="3324"/>
                  <a:pt x="2135" y="6026"/>
                  <a:pt x="3403" y="8661"/>
                </a:cubicBezTo>
                <a:cubicBezTo>
                  <a:pt x="3458" y="8800"/>
                  <a:pt x="3630" y="8869"/>
                  <a:pt x="3782" y="8869"/>
                </a:cubicBezTo>
                <a:cubicBezTo>
                  <a:pt x="3812" y="8869"/>
                  <a:pt x="3842" y="8867"/>
                  <a:pt x="3870" y="8861"/>
                </a:cubicBezTo>
                <a:cubicBezTo>
                  <a:pt x="6739" y="8094"/>
                  <a:pt x="9541" y="7127"/>
                  <a:pt x="12443" y="6559"/>
                </a:cubicBezTo>
                <a:cubicBezTo>
                  <a:pt x="12945" y="6465"/>
                  <a:pt x="12797" y="5750"/>
                  <a:pt x="12333" y="5750"/>
                </a:cubicBezTo>
                <a:cubicBezTo>
                  <a:pt x="12304" y="5750"/>
                  <a:pt x="12274" y="5753"/>
                  <a:pt x="12242" y="5759"/>
                </a:cubicBezTo>
                <a:cubicBezTo>
                  <a:pt x="9420" y="6304"/>
                  <a:pt x="6720" y="7220"/>
                  <a:pt x="3966" y="7971"/>
                </a:cubicBezTo>
                <a:lnTo>
                  <a:pt x="3966" y="7971"/>
                </a:lnTo>
                <a:cubicBezTo>
                  <a:pt x="2781" y="5466"/>
                  <a:pt x="1640" y="2954"/>
                  <a:pt x="901" y="288"/>
                </a:cubicBezTo>
                <a:cubicBezTo>
                  <a:pt x="848" y="89"/>
                  <a:pt x="683" y="1"/>
                  <a:pt x="515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6" name="Google Shape;3096;p11"/>
          <p:cNvSpPr/>
          <p:nvPr/>
        </p:nvSpPr>
        <p:spPr>
          <a:xfrm rot="10800000" flipH="1">
            <a:off x="10798654" y="98214"/>
            <a:ext cx="501732" cy="279557"/>
          </a:xfrm>
          <a:custGeom>
            <a:avLst/>
            <a:gdLst/>
            <a:ahLst/>
            <a:cxnLst/>
            <a:rect l="l" t="t" r="r" b="b"/>
            <a:pathLst>
              <a:path w="14934" h="8321" extrusionOk="0">
                <a:moveTo>
                  <a:pt x="511" y="1"/>
                </a:moveTo>
                <a:cubicBezTo>
                  <a:pt x="254" y="1"/>
                  <a:pt x="0" y="201"/>
                  <a:pt x="121" y="522"/>
                </a:cubicBezTo>
                <a:cubicBezTo>
                  <a:pt x="1021" y="3157"/>
                  <a:pt x="2689" y="5425"/>
                  <a:pt x="3690" y="8027"/>
                </a:cubicBezTo>
                <a:cubicBezTo>
                  <a:pt x="3771" y="8163"/>
                  <a:pt x="3919" y="8321"/>
                  <a:pt x="4097" y="8321"/>
                </a:cubicBezTo>
                <a:cubicBezTo>
                  <a:pt x="4138" y="8321"/>
                  <a:pt x="4180" y="8313"/>
                  <a:pt x="4224" y="8294"/>
                </a:cubicBezTo>
                <a:cubicBezTo>
                  <a:pt x="7626" y="6960"/>
                  <a:pt x="10795" y="4958"/>
                  <a:pt x="14431" y="4291"/>
                </a:cubicBezTo>
                <a:cubicBezTo>
                  <a:pt x="14933" y="4197"/>
                  <a:pt x="14756" y="3482"/>
                  <a:pt x="14288" y="3482"/>
                </a:cubicBezTo>
                <a:cubicBezTo>
                  <a:pt x="14259" y="3482"/>
                  <a:pt x="14229" y="3485"/>
                  <a:pt x="14197" y="3491"/>
                </a:cubicBezTo>
                <a:cubicBezTo>
                  <a:pt x="10680" y="4136"/>
                  <a:pt x="7599" y="6030"/>
                  <a:pt x="4322" y="7361"/>
                </a:cubicBezTo>
                <a:lnTo>
                  <a:pt x="4322" y="7361"/>
                </a:lnTo>
                <a:cubicBezTo>
                  <a:pt x="3336" y="4938"/>
                  <a:pt x="1772" y="2777"/>
                  <a:pt x="921" y="288"/>
                </a:cubicBezTo>
                <a:cubicBezTo>
                  <a:pt x="855" y="89"/>
                  <a:pt x="682" y="1"/>
                  <a:pt x="511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7" name="Google Shape;3097;p11"/>
          <p:cNvSpPr/>
          <p:nvPr/>
        </p:nvSpPr>
        <p:spPr>
          <a:xfrm rot="10800000" flipH="1">
            <a:off x="10776381" y="-66189"/>
            <a:ext cx="313625" cy="199228"/>
          </a:xfrm>
          <a:custGeom>
            <a:avLst/>
            <a:gdLst/>
            <a:ahLst/>
            <a:cxnLst/>
            <a:rect l="l" t="t" r="r" b="b"/>
            <a:pathLst>
              <a:path w="9335" h="5930" extrusionOk="0">
                <a:moveTo>
                  <a:pt x="561" y="0"/>
                </a:moveTo>
                <a:cubicBezTo>
                  <a:pt x="287" y="0"/>
                  <a:pt x="0" y="289"/>
                  <a:pt x="183" y="609"/>
                </a:cubicBezTo>
                <a:cubicBezTo>
                  <a:pt x="984" y="2177"/>
                  <a:pt x="1317" y="3978"/>
                  <a:pt x="1851" y="5612"/>
                </a:cubicBezTo>
                <a:cubicBezTo>
                  <a:pt x="1906" y="5805"/>
                  <a:pt x="2075" y="5930"/>
                  <a:pt x="2264" y="5930"/>
                </a:cubicBezTo>
                <a:cubicBezTo>
                  <a:pt x="2303" y="5930"/>
                  <a:pt x="2344" y="5924"/>
                  <a:pt x="2385" y="5913"/>
                </a:cubicBezTo>
                <a:cubicBezTo>
                  <a:pt x="4653" y="5145"/>
                  <a:pt x="6688" y="3878"/>
                  <a:pt x="8889" y="2977"/>
                </a:cubicBezTo>
                <a:cubicBezTo>
                  <a:pt x="9335" y="2799"/>
                  <a:pt x="9225" y="2145"/>
                  <a:pt x="8842" y="2145"/>
                </a:cubicBezTo>
                <a:cubicBezTo>
                  <a:pt x="8795" y="2145"/>
                  <a:pt x="8744" y="2155"/>
                  <a:pt x="8689" y="2177"/>
                </a:cubicBezTo>
                <a:cubicBezTo>
                  <a:pt x="6583" y="3026"/>
                  <a:pt x="4654" y="4201"/>
                  <a:pt x="2540" y="4975"/>
                </a:cubicBezTo>
                <a:lnTo>
                  <a:pt x="2540" y="4975"/>
                </a:lnTo>
                <a:cubicBezTo>
                  <a:pt x="2025" y="3368"/>
                  <a:pt x="1679" y="1676"/>
                  <a:pt x="884" y="209"/>
                </a:cubicBezTo>
                <a:cubicBezTo>
                  <a:pt x="810" y="61"/>
                  <a:pt x="687" y="0"/>
                  <a:pt x="56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8" name="Google Shape;3098;p11"/>
          <p:cNvSpPr/>
          <p:nvPr/>
        </p:nvSpPr>
        <p:spPr>
          <a:xfrm rot="10800000" flipH="1">
            <a:off x="10830702" y="45994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0"/>
                </a:moveTo>
                <a:cubicBezTo>
                  <a:pt x="1" y="0"/>
                  <a:pt x="1" y="834"/>
                  <a:pt x="534" y="834"/>
                </a:cubicBezTo>
                <a:cubicBezTo>
                  <a:pt x="1068" y="834"/>
                  <a:pt x="1068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9" name="Google Shape;3099;p11"/>
          <p:cNvSpPr/>
          <p:nvPr/>
        </p:nvSpPr>
        <p:spPr>
          <a:xfrm rot="10800000" flipH="1">
            <a:off x="10791498" y="422987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00" y="1"/>
                </a:moveTo>
                <a:cubicBezTo>
                  <a:pt x="0" y="1"/>
                  <a:pt x="0" y="835"/>
                  <a:pt x="500" y="835"/>
                </a:cubicBezTo>
                <a:cubicBezTo>
                  <a:pt x="1034" y="835"/>
                  <a:pt x="1034" y="1"/>
                  <a:pt x="500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0" name="Google Shape;3100;p11"/>
          <p:cNvSpPr/>
          <p:nvPr/>
        </p:nvSpPr>
        <p:spPr>
          <a:xfrm rot="10800000" flipH="1">
            <a:off x="10775810" y="489100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1" name="Google Shape;3101;p11"/>
          <p:cNvSpPr/>
          <p:nvPr/>
        </p:nvSpPr>
        <p:spPr>
          <a:xfrm rot="10800000" flipH="1">
            <a:off x="11203863" y="291870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35" y="835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2" name="Google Shape;3102;p11"/>
          <p:cNvSpPr/>
          <p:nvPr/>
        </p:nvSpPr>
        <p:spPr>
          <a:xfrm rot="10800000" flipH="1">
            <a:off x="11160158" y="259351"/>
            <a:ext cx="34772" cy="26944"/>
          </a:xfrm>
          <a:custGeom>
            <a:avLst/>
            <a:gdLst/>
            <a:ahLst/>
            <a:cxnLst/>
            <a:rect l="l" t="t" r="r" b="b"/>
            <a:pathLst>
              <a:path w="1035" h="802" extrusionOk="0">
                <a:moveTo>
                  <a:pt x="501" y="0"/>
                </a:moveTo>
                <a:cubicBezTo>
                  <a:pt x="1" y="0"/>
                  <a:pt x="1" y="801"/>
                  <a:pt x="501" y="801"/>
                </a:cubicBezTo>
                <a:cubicBezTo>
                  <a:pt x="1035" y="801"/>
                  <a:pt x="1035" y="0"/>
                  <a:pt x="501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3" name="Google Shape;3103;p11"/>
          <p:cNvSpPr/>
          <p:nvPr/>
        </p:nvSpPr>
        <p:spPr>
          <a:xfrm rot="10800000" flipH="1">
            <a:off x="10980867" y="514867"/>
            <a:ext cx="34772" cy="26911"/>
          </a:xfrm>
          <a:custGeom>
            <a:avLst/>
            <a:gdLst/>
            <a:ahLst/>
            <a:cxnLst/>
            <a:rect l="l" t="t" r="r" b="b"/>
            <a:pathLst>
              <a:path w="1035" h="801" extrusionOk="0">
                <a:moveTo>
                  <a:pt x="534" y="0"/>
                </a:moveTo>
                <a:cubicBezTo>
                  <a:pt x="0" y="0"/>
                  <a:pt x="0" y="801"/>
                  <a:pt x="534" y="801"/>
                </a:cubicBezTo>
                <a:cubicBezTo>
                  <a:pt x="1034" y="801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4" name="Google Shape;3104;p11"/>
          <p:cNvSpPr/>
          <p:nvPr/>
        </p:nvSpPr>
        <p:spPr>
          <a:xfrm rot="10800000" flipH="1">
            <a:off x="10955101" y="580980"/>
            <a:ext cx="35881" cy="26944"/>
          </a:xfrm>
          <a:custGeom>
            <a:avLst/>
            <a:gdLst/>
            <a:ahLst/>
            <a:cxnLst/>
            <a:rect l="l" t="t" r="r" b="b"/>
            <a:pathLst>
              <a:path w="1068" h="802" extrusionOk="0">
                <a:moveTo>
                  <a:pt x="534" y="1"/>
                </a:moveTo>
                <a:cubicBezTo>
                  <a:pt x="0" y="1"/>
                  <a:pt x="0" y="802"/>
                  <a:pt x="534" y="802"/>
                </a:cubicBezTo>
                <a:cubicBezTo>
                  <a:pt x="1068" y="802"/>
                  <a:pt x="1068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5" name="Google Shape;3105;p11"/>
          <p:cNvSpPr/>
          <p:nvPr/>
        </p:nvSpPr>
        <p:spPr>
          <a:xfrm rot="10800000" flipH="1">
            <a:off x="11273335" y="631404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1"/>
                </a:moveTo>
                <a:cubicBezTo>
                  <a:pt x="1" y="1"/>
                  <a:pt x="1" y="834"/>
                  <a:pt x="534" y="834"/>
                </a:cubicBezTo>
                <a:cubicBezTo>
                  <a:pt x="1035" y="834"/>
                  <a:pt x="1035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6" name="Google Shape;3106;p11"/>
          <p:cNvSpPr/>
          <p:nvPr/>
        </p:nvSpPr>
        <p:spPr>
          <a:xfrm rot="10800000" flipH="1">
            <a:off x="11218443" y="591059"/>
            <a:ext cx="34772" cy="28053"/>
          </a:xfrm>
          <a:custGeom>
            <a:avLst/>
            <a:gdLst/>
            <a:ahLst/>
            <a:cxnLst/>
            <a:rect l="l" t="t" r="r" b="b"/>
            <a:pathLst>
              <a:path w="1035" h="835" extrusionOk="0">
                <a:moveTo>
                  <a:pt x="534" y="0"/>
                </a:moveTo>
                <a:cubicBezTo>
                  <a:pt x="0" y="0"/>
                  <a:pt x="0" y="834"/>
                  <a:pt x="534" y="834"/>
                </a:cubicBezTo>
                <a:cubicBezTo>
                  <a:pt x="1034" y="834"/>
                  <a:pt x="1034" y="0"/>
                  <a:pt x="534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7" name="Google Shape;3107;p11"/>
          <p:cNvSpPr/>
          <p:nvPr/>
        </p:nvSpPr>
        <p:spPr>
          <a:xfrm rot="10800000" flipH="1">
            <a:off x="11152330" y="828635"/>
            <a:ext cx="35881" cy="28053"/>
          </a:xfrm>
          <a:custGeom>
            <a:avLst/>
            <a:gdLst/>
            <a:ahLst/>
            <a:cxnLst/>
            <a:rect l="l" t="t" r="r" b="b"/>
            <a:pathLst>
              <a:path w="1068" h="835" extrusionOk="0">
                <a:moveTo>
                  <a:pt x="534" y="1"/>
                </a:moveTo>
                <a:cubicBezTo>
                  <a:pt x="0" y="1"/>
                  <a:pt x="0" y="835"/>
                  <a:pt x="534" y="835"/>
                </a:cubicBezTo>
                <a:cubicBezTo>
                  <a:pt x="1067" y="835"/>
                  <a:pt x="1067" y="1"/>
                  <a:pt x="534" y="1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8" name="Google Shape;3108;p11"/>
          <p:cNvSpPr/>
          <p:nvPr/>
        </p:nvSpPr>
        <p:spPr>
          <a:xfrm rot="10800000" flipH="1">
            <a:off x="11189283" y="886921"/>
            <a:ext cx="34772" cy="28020"/>
          </a:xfrm>
          <a:custGeom>
            <a:avLst/>
            <a:gdLst/>
            <a:ahLst/>
            <a:cxnLst/>
            <a:rect l="l" t="t" r="r" b="b"/>
            <a:pathLst>
              <a:path w="1035" h="834" extrusionOk="0">
                <a:moveTo>
                  <a:pt x="535" y="0"/>
                </a:moveTo>
                <a:cubicBezTo>
                  <a:pt x="1" y="0"/>
                  <a:pt x="1" y="834"/>
                  <a:pt x="535" y="834"/>
                </a:cubicBezTo>
                <a:cubicBezTo>
                  <a:pt x="1035" y="834"/>
                  <a:pt x="1035" y="0"/>
                  <a:pt x="535" y="0"/>
                </a:cubicBezTo>
                <a:close/>
              </a:path>
            </a:pathLst>
          </a:custGeom>
          <a:solidFill>
            <a:srgbClr val="9156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9" name="Google Shape;3109;p11"/>
          <p:cNvSpPr/>
          <p:nvPr/>
        </p:nvSpPr>
        <p:spPr>
          <a:xfrm rot="-10392468" flipH="1">
            <a:off x="9807020" y="-141511"/>
            <a:ext cx="914813" cy="1148001"/>
          </a:xfrm>
          <a:custGeom>
            <a:avLst/>
            <a:gdLst/>
            <a:ahLst/>
            <a:cxnLst/>
            <a:rect l="l" t="t" r="r" b="b"/>
            <a:pathLst>
              <a:path w="27230" h="34171" extrusionOk="0">
                <a:moveTo>
                  <a:pt x="3505" y="0"/>
                </a:moveTo>
                <a:cubicBezTo>
                  <a:pt x="783" y="0"/>
                  <a:pt x="671" y="2298"/>
                  <a:pt x="334" y="4961"/>
                </a:cubicBezTo>
                <a:cubicBezTo>
                  <a:pt x="100" y="7196"/>
                  <a:pt x="0" y="9498"/>
                  <a:pt x="100" y="11833"/>
                </a:cubicBezTo>
                <a:cubicBezTo>
                  <a:pt x="234" y="15102"/>
                  <a:pt x="2569" y="14168"/>
                  <a:pt x="5137" y="14868"/>
                </a:cubicBezTo>
                <a:cubicBezTo>
                  <a:pt x="9674" y="16169"/>
                  <a:pt x="3603" y="16402"/>
                  <a:pt x="1968" y="16636"/>
                </a:cubicBezTo>
                <a:cubicBezTo>
                  <a:pt x="100" y="16869"/>
                  <a:pt x="234" y="17103"/>
                  <a:pt x="334" y="18938"/>
                </a:cubicBezTo>
                <a:cubicBezTo>
                  <a:pt x="467" y="20472"/>
                  <a:pt x="467" y="21740"/>
                  <a:pt x="801" y="23141"/>
                </a:cubicBezTo>
                <a:cubicBezTo>
                  <a:pt x="1270" y="25416"/>
                  <a:pt x="2260" y="26170"/>
                  <a:pt x="3774" y="26170"/>
                </a:cubicBezTo>
                <a:cubicBezTo>
                  <a:pt x="4523" y="26170"/>
                  <a:pt x="5400" y="25985"/>
                  <a:pt x="6405" y="25709"/>
                </a:cubicBezTo>
                <a:cubicBezTo>
                  <a:pt x="6897" y="25545"/>
                  <a:pt x="8080" y="25036"/>
                  <a:pt x="8983" y="25036"/>
                </a:cubicBezTo>
                <a:cubicBezTo>
                  <a:pt x="9366" y="25036"/>
                  <a:pt x="9699" y="25127"/>
                  <a:pt x="9907" y="25376"/>
                </a:cubicBezTo>
                <a:cubicBezTo>
                  <a:pt x="11308" y="26743"/>
                  <a:pt x="8140" y="27444"/>
                  <a:pt x="7339" y="27811"/>
                </a:cubicBezTo>
                <a:cubicBezTo>
                  <a:pt x="5704" y="28378"/>
                  <a:pt x="3269" y="28978"/>
                  <a:pt x="5471" y="30713"/>
                </a:cubicBezTo>
                <a:cubicBezTo>
                  <a:pt x="6772" y="31547"/>
                  <a:pt x="8740" y="31647"/>
                  <a:pt x="10141" y="32014"/>
                </a:cubicBezTo>
                <a:cubicBezTo>
                  <a:pt x="12637" y="32669"/>
                  <a:pt x="17206" y="34171"/>
                  <a:pt x="19970" y="34171"/>
                </a:cubicBezTo>
                <a:cubicBezTo>
                  <a:pt x="20161" y="34171"/>
                  <a:pt x="20343" y="34164"/>
                  <a:pt x="20515" y="34148"/>
                </a:cubicBezTo>
                <a:cubicBezTo>
                  <a:pt x="22750" y="30212"/>
                  <a:pt x="23651" y="25709"/>
                  <a:pt x="25185" y="21506"/>
                </a:cubicBezTo>
                <a:cubicBezTo>
                  <a:pt x="25615" y="20340"/>
                  <a:pt x="27229" y="16408"/>
                  <a:pt x="25746" y="16408"/>
                </a:cubicBezTo>
                <a:cubicBezTo>
                  <a:pt x="25617" y="16408"/>
                  <a:pt x="25464" y="16438"/>
                  <a:pt x="25285" y="16503"/>
                </a:cubicBezTo>
                <a:cubicBezTo>
                  <a:pt x="23551" y="17203"/>
                  <a:pt x="22950" y="19772"/>
                  <a:pt x="20849" y="20339"/>
                </a:cubicBezTo>
                <a:cubicBezTo>
                  <a:pt x="19815" y="17803"/>
                  <a:pt x="24251" y="15702"/>
                  <a:pt x="23784" y="13133"/>
                </a:cubicBezTo>
                <a:cubicBezTo>
                  <a:pt x="23551" y="11366"/>
                  <a:pt x="19815" y="5895"/>
                  <a:pt x="17947" y="5661"/>
                </a:cubicBezTo>
                <a:cubicBezTo>
                  <a:pt x="17934" y="5661"/>
                  <a:pt x="17921" y="5660"/>
                  <a:pt x="17908" y="5660"/>
                </a:cubicBezTo>
                <a:cubicBezTo>
                  <a:pt x="16432" y="5660"/>
                  <a:pt x="14690" y="10734"/>
                  <a:pt x="13243" y="10734"/>
                </a:cubicBezTo>
                <a:cubicBezTo>
                  <a:pt x="13095" y="10734"/>
                  <a:pt x="12950" y="10681"/>
                  <a:pt x="12810" y="10565"/>
                </a:cubicBezTo>
                <a:cubicBezTo>
                  <a:pt x="11175" y="9264"/>
                  <a:pt x="14678" y="5094"/>
                  <a:pt x="14110" y="3560"/>
                </a:cubicBezTo>
                <a:cubicBezTo>
                  <a:pt x="13277" y="1358"/>
                  <a:pt x="6405" y="424"/>
                  <a:pt x="4303" y="57"/>
                </a:cubicBezTo>
                <a:cubicBezTo>
                  <a:pt x="4015" y="19"/>
                  <a:pt x="3749" y="0"/>
                  <a:pt x="350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0" name="Google Shape;3110;p11"/>
          <p:cNvSpPr/>
          <p:nvPr/>
        </p:nvSpPr>
        <p:spPr>
          <a:xfrm rot="-10392468" flipH="1">
            <a:off x="9904954" y="-277317"/>
            <a:ext cx="644468" cy="1175953"/>
          </a:xfrm>
          <a:custGeom>
            <a:avLst/>
            <a:gdLst/>
            <a:ahLst/>
            <a:cxnLst/>
            <a:rect l="l" t="t" r="r" b="b"/>
            <a:pathLst>
              <a:path w="19183" h="35003" extrusionOk="0">
                <a:moveTo>
                  <a:pt x="440" y="1"/>
                </a:moveTo>
                <a:cubicBezTo>
                  <a:pt x="225" y="1"/>
                  <a:pt x="0" y="237"/>
                  <a:pt x="142" y="473"/>
                </a:cubicBezTo>
                <a:cubicBezTo>
                  <a:pt x="5479" y="9179"/>
                  <a:pt x="10249" y="18185"/>
                  <a:pt x="15152" y="27125"/>
                </a:cubicBezTo>
                <a:cubicBezTo>
                  <a:pt x="16453" y="29560"/>
                  <a:pt x="17888" y="32062"/>
                  <a:pt x="18521" y="34797"/>
                </a:cubicBezTo>
                <a:cubicBezTo>
                  <a:pt x="18561" y="34941"/>
                  <a:pt x="18677" y="35003"/>
                  <a:pt x="18797" y="35003"/>
                </a:cubicBezTo>
                <a:cubicBezTo>
                  <a:pt x="18984" y="35003"/>
                  <a:pt x="19183" y="34854"/>
                  <a:pt x="19122" y="34630"/>
                </a:cubicBezTo>
                <a:cubicBezTo>
                  <a:pt x="18588" y="32262"/>
                  <a:pt x="17454" y="30060"/>
                  <a:pt x="16320" y="27959"/>
                </a:cubicBezTo>
                <a:cubicBezTo>
                  <a:pt x="15086" y="25724"/>
                  <a:pt x="13851" y="23456"/>
                  <a:pt x="12617" y="21221"/>
                </a:cubicBezTo>
                <a:cubicBezTo>
                  <a:pt x="10149" y="16684"/>
                  <a:pt x="7680" y="12148"/>
                  <a:pt x="5112" y="7678"/>
                </a:cubicBezTo>
                <a:cubicBezTo>
                  <a:pt x="3677" y="5143"/>
                  <a:pt x="2210" y="2641"/>
                  <a:pt x="675" y="139"/>
                </a:cubicBezTo>
                <a:cubicBezTo>
                  <a:pt x="617" y="41"/>
                  <a:pt x="529" y="1"/>
                  <a:pt x="44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1" name="Google Shape;3111;p11"/>
          <p:cNvSpPr/>
          <p:nvPr/>
        </p:nvSpPr>
        <p:spPr>
          <a:xfrm rot="-10392468" flipH="1">
            <a:off x="10344283" y="-79104"/>
            <a:ext cx="186356" cy="177823"/>
          </a:xfrm>
          <a:custGeom>
            <a:avLst/>
            <a:gdLst/>
            <a:ahLst/>
            <a:cxnLst/>
            <a:rect l="l" t="t" r="r" b="b"/>
            <a:pathLst>
              <a:path w="5547" h="5293" extrusionOk="0">
                <a:moveTo>
                  <a:pt x="5251" y="1"/>
                </a:moveTo>
                <a:cubicBezTo>
                  <a:pt x="5096" y="1"/>
                  <a:pt x="4930" y="101"/>
                  <a:pt x="4913" y="301"/>
                </a:cubicBezTo>
                <a:cubicBezTo>
                  <a:pt x="4779" y="1569"/>
                  <a:pt x="4980" y="2936"/>
                  <a:pt x="4446" y="4137"/>
                </a:cubicBezTo>
                <a:cubicBezTo>
                  <a:pt x="4379" y="4304"/>
                  <a:pt x="4279" y="4504"/>
                  <a:pt x="4179" y="4604"/>
                </a:cubicBezTo>
                <a:cubicBezTo>
                  <a:pt x="4179" y="4637"/>
                  <a:pt x="4146" y="4637"/>
                  <a:pt x="4179" y="4637"/>
                </a:cubicBezTo>
                <a:cubicBezTo>
                  <a:pt x="4157" y="4649"/>
                  <a:pt x="4146" y="4652"/>
                  <a:pt x="4141" y="4652"/>
                </a:cubicBezTo>
                <a:cubicBezTo>
                  <a:pt x="4131" y="4652"/>
                  <a:pt x="4146" y="4637"/>
                  <a:pt x="4146" y="4637"/>
                </a:cubicBezTo>
                <a:lnTo>
                  <a:pt x="4146" y="4637"/>
                </a:lnTo>
                <a:cubicBezTo>
                  <a:pt x="4123" y="4649"/>
                  <a:pt x="4116" y="4652"/>
                  <a:pt x="4115" y="4652"/>
                </a:cubicBezTo>
                <a:cubicBezTo>
                  <a:pt x="4112" y="4652"/>
                  <a:pt x="4135" y="4637"/>
                  <a:pt x="4112" y="4637"/>
                </a:cubicBezTo>
                <a:cubicBezTo>
                  <a:pt x="4095" y="4637"/>
                  <a:pt x="4089" y="4640"/>
                  <a:pt x="4088" y="4642"/>
                </a:cubicBezTo>
                <a:lnTo>
                  <a:pt x="4088" y="4642"/>
                </a:lnTo>
                <a:cubicBezTo>
                  <a:pt x="4086" y="4641"/>
                  <a:pt x="4083" y="4639"/>
                  <a:pt x="4079" y="4637"/>
                </a:cubicBezTo>
                <a:cubicBezTo>
                  <a:pt x="3712" y="4537"/>
                  <a:pt x="3312" y="4204"/>
                  <a:pt x="2945" y="4004"/>
                </a:cubicBezTo>
                <a:cubicBezTo>
                  <a:pt x="2545" y="3803"/>
                  <a:pt x="2144" y="3637"/>
                  <a:pt x="1744" y="3437"/>
                </a:cubicBezTo>
                <a:cubicBezTo>
                  <a:pt x="1377" y="3203"/>
                  <a:pt x="977" y="2970"/>
                  <a:pt x="610" y="2736"/>
                </a:cubicBezTo>
                <a:cubicBezTo>
                  <a:pt x="546" y="2696"/>
                  <a:pt x="485" y="2678"/>
                  <a:pt x="428" y="2678"/>
                </a:cubicBezTo>
                <a:cubicBezTo>
                  <a:pt x="158" y="2678"/>
                  <a:pt x="0" y="3077"/>
                  <a:pt x="276" y="3270"/>
                </a:cubicBezTo>
                <a:cubicBezTo>
                  <a:pt x="1010" y="3737"/>
                  <a:pt x="1777" y="4137"/>
                  <a:pt x="2578" y="4537"/>
                </a:cubicBezTo>
                <a:cubicBezTo>
                  <a:pt x="3012" y="4737"/>
                  <a:pt x="3412" y="5138"/>
                  <a:pt x="3912" y="5271"/>
                </a:cubicBezTo>
                <a:cubicBezTo>
                  <a:pt x="3975" y="5286"/>
                  <a:pt x="4034" y="5292"/>
                  <a:pt x="4091" y="5292"/>
                </a:cubicBezTo>
                <a:cubicBezTo>
                  <a:pt x="4430" y="5292"/>
                  <a:pt x="4675" y="5052"/>
                  <a:pt x="4846" y="4737"/>
                </a:cubicBezTo>
                <a:cubicBezTo>
                  <a:pt x="5180" y="4137"/>
                  <a:pt x="5313" y="3503"/>
                  <a:pt x="5380" y="2803"/>
                </a:cubicBezTo>
                <a:cubicBezTo>
                  <a:pt x="5480" y="1969"/>
                  <a:pt x="5447" y="1135"/>
                  <a:pt x="5513" y="301"/>
                </a:cubicBezTo>
                <a:cubicBezTo>
                  <a:pt x="5547" y="101"/>
                  <a:pt x="5405" y="1"/>
                  <a:pt x="5251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2" name="Google Shape;3112;p11"/>
          <p:cNvSpPr/>
          <p:nvPr/>
        </p:nvSpPr>
        <p:spPr>
          <a:xfrm rot="-10392468" flipH="1">
            <a:off x="10173159" y="98471"/>
            <a:ext cx="256975" cy="255765"/>
          </a:xfrm>
          <a:custGeom>
            <a:avLst/>
            <a:gdLst/>
            <a:ahLst/>
            <a:cxnLst/>
            <a:rect l="l" t="t" r="r" b="b"/>
            <a:pathLst>
              <a:path w="7649" h="7613" extrusionOk="0">
                <a:moveTo>
                  <a:pt x="7352" y="1"/>
                </a:moveTo>
                <a:cubicBezTo>
                  <a:pt x="7198" y="1"/>
                  <a:pt x="7031" y="101"/>
                  <a:pt x="7014" y="301"/>
                </a:cubicBezTo>
                <a:cubicBezTo>
                  <a:pt x="6759" y="2532"/>
                  <a:pt x="6352" y="4703"/>
                  <a:pt x="5909" y="6900"/>
                </a:cubicBezTo>
                <a:lnTo>
                  <a:pt x="5909" y="6900"/>
                </a:lnTo>
                <a:cubicBezTo>
                  <a:pt x="4040" y="6238"/>
                  <a:pt x="2158" y="5306"/>
                  <a:pt x="576" y="4104"/>
                </a:cubicBezTo>
                <a:cubicBezTo>
                  <a:pt x="524" y="4063"/>
                  <a:pt x="472" y="4046"/>
                  <a:pt x="421" y="4046"/>
                </a:cubicBezTo>
                <a:cubicBezTo>
                  <a:pt x="181" y="4046"/>
                  <a:pt x="0" y="4444"/>
                  <a:pt x="276" y="4637"/>
                </a:cubicBezTo>
                <a:cubicBezTo>
                  <a:pt x="1977" y="5938"/>
                  <a:pt x="4046" y="6906"/>
                  <a:pt x="6047" y="7606"/>
                </a:cubicBezTo>
                <a:cubicBezTo>
                  <a:pt x="6069" y="7610"/>
                  <a:pt x="6091" y="7613"/>
                  <a:pt x="6113" y="7613"/>
                </a:cubicBezTo>
                <a:cubicBezTo>
                  <a:pt x="6263" y="7613"/>
                  <a:pt x="6418" y="7518"/>
                  <a:pt x="6447" y="7373"/>
                </a:cubicBezTo>
                <a:cubicBezTo>
                  <a:pt x="6948" y="5038"/>
                  <a:pt x="7381" y="2669"/>
                  <a:pt x="7615" y="301"/>
                </a:cubicBezTo>
                <a:cubicBezTo>
                  <a:pt x="7648" y="101"/>
                  <a:pt x="7506" y="1"/>
                  <a:pt x="7352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3" name="Google Shape;3113;p11"/>
          <p:cNvSpPr/>
          <p:nvPr/>
        </p:nvSpPr>
        <p:spPr>
          <a:xfrm rot="-10392468" flipH="1">
            <a:off x="10045020" y="219972"/>
            <a:ext cx="288387" cy="365355"/>
          </a:xfrm>
          <a:custGeom>
            <a:avLst/>
            <a:gdLst/>
            <a:ahLst/>
            <a:cxnLst/>
            <a:rect l="l" t="t" r="r" b="b"/>
            <a:pathLst>
              <a:path w="8584" h="10875" extrusionOk="0">
                <a:moveTo>
                  <a:pt x="8279" y="0"/>
                </a:moveTo>
                <a:cubicBezTo>
                  <a:pt x="8125" y="0"/>
                  <a:pt x="7966" y="100"/>
                  <a:pt x="7949" y="300"/>
                </a:cubicBezTo>
                <a:cubicBezTo>
                  <a:pt x="7822" y="3576"/>
                  <a:pt x="6907" y="6790"/>
                  <a:pt x="6908" y="10089"/>
                </a:cubicBezTo>
                <a:lnTo>
                  <a:pt x="6908" y="10089"/>
                </a:lnTo>
                <a:cubicBezTo>
                  <a:pt x="4786" y="9126"/>
                  <a:pt x="2597" y="8349"/>
                  <a:pt x="611" y="7139"/>
                </a:cubicBezTo>
                <a:cubicBezTo>
                  <a:pt x="560" y="7108"/>
                  <a:pt x="508" y="7094"/>
                  <a:pt x="460" y="7094"/>
                </a:cubicBezTo>
                <a:cubicBezTo>
                  <a:pt x="191" y="7094"/>
                  <a:pt x="0" y="7503"/>
                  <a:pt x="311" y="7672"/>
                </a:cubicBezTo>
                <a:cubicBezTo>
                  <a:pt x="2445" y="8973"/>
                  <a:pt x="4814" y="9774"/>
                  <a:pt x="7049" y="10841"/>
                </a:cubicBezTo>
                <a:cubicBezTo>
                  <a:pt x="7095" y="10864"/>
                  <a:pt x="7146" y="10875"/>
                  <a:pt x="7197" y="10875"/>
                </a:cubicBezTo>
                <a:cubicBezTo>
                  <a:pt x="7369" y="10875"/>
                  <a:pt x="7541" y="10754"/>
                  <a:pt x="7516" y="10574"/>
                </a:cubicBezTo>
                <a:cubicBezTo>
                  <a:pt x="7449" y="7105"/>
                  <a:pt x="8450" y="3736"/>
                  <a:pt x="8583" y="300"/>
                </a:cubicBezTo>
                <a:cubicBezTo>
                  <a:pt x="8583" y="100"/>
                  <a:pt x="8433" y="0"/>
                  <a:pt x="8279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4" name="Google Shape;3114;p11"/>
          <p:cNvSpPr/>
          <p:nvPr/>
        </p:nvSpPr>
        <p:spPr>
          <a:xfrm rot="-10392468" flipH="1">
            <a:off x="10053019" y="393774"/>
            <a:ext cx="148560" cy="192705"/>
          </a:xfrm>
          <a:custGeom>
            <a:avLst/>
            <a:gdLst/>
            <a:ahLst/>
            <a:cxnLst/>
            <a:rect l="l" t="t" r="r" b="b"/>
            <a:pathLst>
              <a:path w="4422" h="5736" extrusionOk="0">
                <a:moveTo>
                  <a:pt x="4105" y="1"/>
                </a:moveTo>
                <a:cubicBezTo>
                  <a:pt x="3946" y="1"/>
                  <a:pt x="3788" y="101"/>
                  <a:pt x="3788" y="301"/>
                </a:cubicBezTo>
                <a:cubicBezTo>
                  <a:pt x="3788" y="1876"/>
                  <a:pt x="3588" y="3423"/>
                  <a:pt x="3373" y="4967"/>
                </a:cubicBezTo>
                <a:lnTo>
                  <a:pt x="3373" y="4967"/>
                </a:lnTo>
                <a:cubicBezTo>
                  <a:pt x="2458" y="4500"/>
                  <a:pt x="1580" y="3943"/>
                  <a:pt x="652" y="3537"/>
                </a:cubicBezTo>
                <a:cubicBezTo>
                  <a:pt x="604" y="3514"/>
                  <a:pt x="556" y="3505"/>
                  <a:pt x="510" y="3505"/>
                </a:cubicBezTo>
                <a:cubicBezTo>
                  <a:pt x="209" y="3505"/>
                  <a:pt x="0" y="3926"/>
                  <a:pt x="319" y="4070"/>
                </a:cubicBezTo>
                <a:cubicBezTo>
                  <a:pt x="1386" y="4571"/>
                  <a:pt x="2387" y="5238"/>
                  <a:pt x="3454" y="5705"/>
                </a:cubicBezTo>
                <a:cubicBezTo>
                  <a:pt x="3503" y="5724"/>
                  <a:pt x="3560" y="5735"/>
                  <a:pt x="3617" y="5735"/>
                </a:cubicBezTo>
                <a:cubicBezTo>
                  <a:pt x="3757" y="5735"/>
                  <a:pt x="3898" y="5670"/>
                  <a:pt x="3921" y="5505"/>
                </a:cubicBezTo>
                <a:cubicBezTo>
                  <a:pt x="4188" y="3803"/>
                  <a:pt x="4388" y="2069"/>
                  <a:pt x="4422" y="301"/>
                </a:cubicBezTo>
                <a:cubicBezTo>
                  <a:pt x="4422" y="101"/>
                  <a:pt x="4263" y="1"/>
                  <a:pt x="410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5" name="Google Shape;3115;p11"/>
          <p:cNvSpPr/>
          <p:nvPr/>
        </p:nvSpPr>
        <p:spPr>
          <a:xfrm rot="-10392468" flipH="1">
            <a:off x="9885369" y="549537"/>
            <a:ext cx="190455" cy="228116"/>
          </a:xfrm>
          <a:custGeom>
            <a:avLst/>
            <a:gdLst/>
            <a:ahLst/>
            <a:cxnLst/>
            <a:rect l="l" t="t" r="r" b="b"/>
            <a:pathLst>
              <a:path w="5669" h="6790" extrusionOk="0">
                <a:moveTo>
                  <a:pt x="5160" y="1"/>
                </a:moveTo>
                <a:cubicBezTo>
                  <a:pt x="5001" y="1"/>
                  <a:pt x="4851" y="101"/>
                  <a:pt x="4868" y="301"/>
                </a:cubicBezTo>
                <a:cubicBezTo>
                  <a:pt x="4993" y="2184"/>
                  <a:pt x="5030" y="4186"/>
                  <a:pt x="4617" y="6055"/>
                </a:cubicBezTo>
                <a:lnTo>
                  <a:pt x="4617" y="6055"/>
                </a:lnTo>
                <a:cubicBezTo>
                  <a:pt x="3266" y="5514"/>
                  <a:pt x="1838" y="5098"/>
                  <a:pt x="498" y="4537"/>
                </a:cubicBezTo>
                <a:cubicBezTo>
                  <a:pt x="462" y="4524"/>
                  <a:pt x="427" y="4518"/>
                  <a:pt x="395" y="4518"/>
                </a:cubicBezTo>
                <a:cubicBezTo>
                  <a:pt x="103" y="4518"/>
                  <a:pt x="1" y="5017"/>
                  <a:pt x="331" y="5138"/>
                </a:cubicBezTo>
                <a:cubicBezTo>
                  <a:pt x="1766" y="5738"/>
                  <a:pt x="3300" y="6172"/>
                  <a:pt x="4734" y="6772"/>
                </a:cubicBezTo>
                <a:cubicBezTo>
                  <a:pt x="4765" y="6784"/>
                  <a:pt x="4797" y="6790"/>
                  <a:pt x="4828" y="6790"/>
                </a:cubicBezTo>
                <a:cubicBezTo>
                  <a:pt x="4969" y="6790"/>
                  <a:pt x="5107" y="6681"/>
                  <a:pt x="5135" y="6572"/>
                </a:cubicBezTo>
                <a:cubicBezTo>
                  <a:pt x="5668" y="4537"/>
                  <a:pt x="5635" y="2369"/>
                  <a:pt x="5502" y="301"/>
                </a:cubicBezTo>
                <a:cubicBezTo>
                  <a:pt x="5485" y="101"/>
                  <a:pt x="5318" y="1"/>
                  <a:pt x="5160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6" name="Google Shape;3116;p11"/>
          <p:cNvSpPr/>
          <p:nvPr/>
        </p:nvSpPr>
        <p:spPr>
          <a:xfrm rot="-10392468" flipH="1">
            <a:off x="9843678" y="682735"/>
            <a:ext cx="135996" cy="158035"/>
          </a:xfrm>
          <a:custGeom>
            <a:avLst/>
            <a:gdLst/>
            <a:ahLst/>
            <a:cxnLst/>
            <a:rect l="l" t="t" r="r" b="b"/>
            <a:pathLst>
              <a:path w="4048" h="4704" extrusionOk="0">
                <a:moveTo>
                  <a:pt x="3731" y="0"/>
                </a:moveTo>
                <a:cubicBezTo>
                  <a:pt x="3572" y="0"/>
                  <a:pt x="3414" y="100"/>
                  <a:pt x="3414" y="300"/>
                </a:cubicBezTo>
                <a:cubicBezTo>
                  <a:pt x="3414" y="1554"/>
                  <a:pt x="3443" y="2807"/>
                  <a:pt x="3253" y="4061"/>
                </a:cubicBezTo>
                <a:lnTo>
                  <a:pt x="3253" y="4061"/>
                </a:lnTo>
                <a:cubicBezTo>
                  <a:pt x="2335" y="4000"/>
                  <a:pt x="1404" y="3626"/>
                  <a:pt x="612" y="3169"/>
                </a:cubicBezTo>
                <a:cubicBezTo>
                  <a:pt x="561" y="3138"/>
                  <a:pt x="510" y="3125"/>
                  <a:pt x="461" y="3125"/>
                </a:cubicBezTo>
                <a:cubicBezTo>
                  <a:pt x="193" y="3125"/>
                  <a:pt x="1" y="3538"/>
                  <a:pt x="312" y="3736"/>
                </a:cubicBezTo>
                <a:cubicBezTo>
                  <a:pt x="1246" y="4270"/>
                  <a:pt x="2380" y="4670"/>
                  <a:pt x="3514" y="4703"/>
                </a:cubicBezTo>
                <a:cubicBezTo>
                  <a:pt x="3614" y="4703"/>
                  <a:pt x="3781" y="4603"/>
                  <a:pt x="3814" y="4470"/>
                </a:cubicBezTo>
                <a:cubicBezTo>
                  <a:pt x="4048" y="3102"/>
                  <a:pt x="4048" y="1701"/>
                  <a:pt x="4048" y="300"/>
                </a:cubicBezTo>
                <a:cubicBezTo>
                  <a:pt x="4048" y="100"/>
                  <a:pt x="3889" y="0"/>
                  <a:pt x="3731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7" name="Google Shape;3117;p11"/>
          <p:cNvSpPr/>
          <p:nvPr/>
        </p:nvSpPr>
        <p:spPr>
          <a:xfrm rot="10800000" flipH="1">
            <a:off x="10646910" y="529448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1"/>
                </a:moveTo>
                <a:cubicBezTo>
                  <a:pt x="1" y="1"/>
                  <a:pt x="1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11"/>
          <p:cNvSpPr/>
          <p:nvPr/>
        </p:nvSpPr>
        <p:spPr>
          <a:xfrm rot="-10392468" flipH="1">
            <a:off x="10414501" y="62598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11"/>
          <p:cNvSpPr/>
          <p:nvPr/>
        </p:nvSpPr>
        <p:spPr>
          <a:xfrm rot="-10392468" flipH="1">
            <a:off x="10406745" y="558443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11"/>
          <p:cNvSpPr/>
          <p:nvPr/>
        </p:nvSpPr>
        <p:spPr>
          <a:xfrm rot="-10392468" flipH="1">
            <a:off x="9911061" y="21954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11"/>
          <p:cNvSpPr/>
          <p:nvPr/>
        </p:nvSpPr>
        <p:spPr>
          <a:xfrm rot="-10392468" flipH="1">
            <a:off x="9914780" y="283180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2" name="Google Shape;3122;p11"/>
          <p:cNvSpPr/>
          <p:nvPr/>
        </p:nvSpPr>
        <p:spPr>
          <a:xfrm rot="-10392468" flipH="1">
            <a:off x="9982660" y="243868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8"/>
                  <a:pt x="567" y="868"/>
                </a:cubicBezTo>
                <a:cubicBezTo>
                  <a:pt x="1135" y="868"/>
                  <a:pt x="1135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3" name="Google Shape;3123;p11"/>
          <p:cNvSpPr/>
          <p:nvPr/>
        </p:nvSpPr>
        <p:spPr>
          <a:xfrm rot="-10392468" flipH="1">
            <a:off x="10002028" y="87703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5" y="868"/>
                  <a:pt x="1135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4" name="Google Shape;3124;p11"/>
          <p:cNvSpPr/>
          <p:nvPr/>
        </p:nvSpPr>
        <p:spPr>
          <a:xfrm rot="-10392468" flipH="1">
            <a:off x="9957481" y="890842"/>
            <a:ext cx="37023" cy="29161"/>
          </a:xfrm>
          <a:custGeom>
            <a:avLst/>
            <a:gdLst/>
            <a:ahLst/>
            <a:cxnLst/>
            <a:rect l="l" t="t" r="r" b="b"/>
            <a:pathLst>
              <a:path w="1102" h="868" extrusionOk="0">
                <a:moveTo>
                  <a:pt x="535" y="1"/>
                </a:moveTo>
                <a:cubicBezTo>
                  <a:pt x="1" y="1"/>
                  <a:pt x="1" y="868"/>
                  <a:pt x="535" y="868"/>
                </a:cubicBezTo>
                <a:cubicBezTo>
                  <a:pt x="1102" y="868"/>
                  <a:pt x="1102" y="1"/>
                  <a:pt x="535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5" name="Google Shape;3125;p11"/>
          <p:cNvSpPr/>
          <p:nvPr/>
        </p:nvSpPr>
        <p:spPr>
          <a:xfrm rot="-10392468" flipH="1">
            <a:off x="9822157" y="634414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1"/>
                </a:moveTo>
                <a:cubicBezTo>
                  <a:pt x="0" y="1"/>
                  <a:pt x="0" y="868"/>
                  <a:pt x="567" y="868"/>
                </a:cubicBezTo>
                <a:cubicBezTo>
                  <a:pt x="1134" y="868"/>
                  <a:pt x="1134" y="1"/>
                  <a:pt x="567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6" name="Google Shape;3126;p11"/>
          <p:cNvSpPr/>
          <p:nvPr/>
        </p:nvSpPr>
        <p:spPr>
          <a:xfrm rot="-10392468" flipH="1">
            <a:off x="9826799" y="595452"/>
            <a:ext cx="38131" cy="29161"/>
          </a:xfrm>
          <a:custGeom>
            <a:avLst/>
            <a:gdLst/>
            <a:ahLst/>
            <a:cxnLst/>
            <a:rect l="l" t="t" r="r" b="b"/>
            <a:pathLst>
              <a:path w="1135" h="868" extrusionOk="0">
                <a:moveTo>
                  <a:pt x="567" y="0"/>
                </a:moveTo>
                <a:cubicBezTo>
                  <a:pt x="0" y="0"/>
                  <a:pt x="0" y="867"/>
                  <a:pt x="567" y="867"/>
                </a:cubicBezTo>
                <a:cubicBezTo>
                  <a:pt x="1134" y="867"/>
                  <a:pt x="1134" y="0"/>
                  <a:pt x="567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11"/>
          <p:cNvSpPr/>
          <p:nvPr/>
        </p:nvSpPr>
        <p:spPr>
          <a:xfrm rot="-10392468" flipH="1">
            <a:off x="10463549" y="214241"/>
            <a:ext cx="38131" cy="29195"/>
          </a:xfrm>
          <a:custGeom>
            <a:avLst/>
            <a:gdLst/>
            <a:ahLst/>
            <a:cxnLst/>
            <a:rect l="l" t="t" r="r" b="b"/>
            <a:pathLst>
              <a:path w="1135" h="869" extrusionOk="0">
                <a:moveTo>
                  <a:pt x="568" y="1"/>
                </a:moveTo>
                <a:cubicBezTo>
                  <a:pt x="0" y="1"/>
                  <a:pt x="0" y="868"/>
                  <a:pt x="568" y="868"/>
                </a:cubicBezTo>
                <a:cubicBezTo>
                  <a:pt x="1135" y="868"/>
                  <a:pt x="1135" y="1"/>
                  <a:pt x="568" y="1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11"/>
          <p:cNvSpPr/>
          <p:nvPr/>
        </p:nvSpPr>
        <p:spPr>
          <a:xfrm rot="-10392468" flipH="1">
            <a:off x="10089803" y="339013"/>
            <a:ext cx="38165" cy="29161"/>
          </a:xfrm>
          <a:custGeom>
            <a:avLst/>
            <a:gdLst/>
            <a:ahLst/>
            <a:cxnLst/>
            <a:rect l="l" t="t" r="r" b="b"/>
            <a:pathLst>
              <a:path w="1136" h="868" extrusionOk="0">
                <a:moveTo>
                  <a:pt x="568" y="0"/>
                </a:moveTo>
                <a:cubicBezTo>
                  <a:pt x="1" y="0"/>
                  <a:pt x="1" y="868"/>
                  <a:pt x="568" y="868"/>
                </a:cubicBezTo>
                <a:cubicBezTo>
                  <a:pt x="1135" y="868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9" name="Google Shape;3129;p11"/>
          <p:cNvSpPr/>
          <p:nvPr/>
        </p:nvSpPr>
        <p:spPr>
          <a:xfrm rot="-10392468" flipH="1">
            <a:off x="10378104" y="400459"/>
            <a:ext cx="38131" cy="30269"/>
          </a:xfrm>
          <a:custGeom>
            <a:avLst/>
            <a:gdLst/>
            <a:ahLst/>
            <a:cxnLst/>
            <a:rect l="l" t="t" r="r" b="b"/>
            <a:pathLst>
              <a:path w="1135" h="901" extrusionOk="0">
                <a:moveTo>
                  <a:pt x="568" y="0"/>
                </a:moveTo>
                <a:cubicBezTo>
                  <a:pt x="0" y="0"/>
                  <a:pt x="0" y="901"/>
                  <a:pt x="568" y="901"/>
                </a:cubicBezTo>
                <a:cubicBezTo>
                  <a:pt x="1135" y="901"/>
                  <a:pt x="1135" y="0"/>
                  <a:pt x="568" y="0"/>
                </a:cubicBezTo>
                <a:close/>
              </a:path>
            </a:pathLst>
          </a:custGeom>
          <a:solidFill>
            <a:srgbClr val="489B7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0" name="Google Shape;3130;p11"/>
          <p:cNvGrpSpPr/>
          <p:nvPr/>
        </p:nvGrpSpPr>
        <p:grpSpPr>
          <a:xfrm rot="10800000" flipH="1">
            <a:off x="9562732" y="5783899"/>
            <a:ext cx="582003" cy="758991"/>
            <a:chOff x="3289399" y="3455662"/>
            <a:chExt cx="436502" cy="569243"/>
          </a:xfrm>
        </p:grpSpPr>
        <p:sp>
          <p:nvSpPr>
            <p:cNvPr id="3131" name="Google Shape;3131;p11"/>
            <p:cNvSpPr/>
            <p:nvPr/>
          </p:nvSpPr>
          <p:spPr>
            <a:xfrm>
              <a:off x="3289399" y="3590341"/>
              <a:ext cx="418746" cy="434563"/>
            </a:xfrm>
            <a:custGeom>
              <a:avLst/>
              <a:gdLst/>
              <a:ahLst/>
              <a:cxnLst/>
              <a:rect l="l" t="t" r="r" b="b"/>
              <a:pathLst>
                <a:path w="13978" h="14506" extrusionOk="0">
                  <a:moveTo>
                    <a:pt x="9083" y="30"/>
                  </a:moveTo>
                  <a:cubicBezTo>
                    <a:pt x="8628" y="30"/>
                    <a:pt x="8176" y="40"/>
                    <a:pt x="7739" y="67"/>
                  </a:cubicBezTo>
                  <a:cubicBezTo>
                    <a:pt x="6639" y="101"/>
                    <a:pt x="4804" y="1"/>
                    <a:pt x="3970" y="968"/>
                  </a:cubicBezTo>
                  <a:cubicBezTo>
                    <a:pt x="2869" y="2269"/>
                    <a:pt x="5271" y="2903"/>
                    <a:pt x="6038" y="3403"/>
                  </a:cubicBezTo>
                  <a:cubicBezTo>
                    <a:pt x="4637" y="4037"/>
                    <a:pt x="3036" y="4103"/>
                    <a:pt x="1702" y="5004"/>
                  </a:cubicBezTo>
                  <a:cubicBezTo>
                    <a:pt x="935" y="5538"/>
                    <a:pt x="1" y="6038"/>
                    <a:pt x="834" y="6939"/>
                  </a:cubicBezTo>
                  <a:cubicBezTo>
                    <a:pt x="1502" y="7706"/>
                    <a:pt x="2569" y="8173"/>
                    <a:pt x="3436" y="8473"/>
                  </a:cubicBezTo>
                  <a:cubicBezTo>
                    <a:pt x="2602" y="9841"/>
                    <a:pt x="501" y="13744"/>
                    <a:pt x="1468" y="14411"/>
                  </a:cubicBezTo>
                  <a:cubicBezTo>
                    <a:pt x="1563" y="14476"/>
                    <a:pt x="1674" y="14506"/>
                    <a:pt x="1801" y="14506"/>
                  </a:cubicBezTo>
                  <a:cubicBezTo>
                    <a:pt x="2969" y="14506"/>
                    <a:pt x="5377" y="11948"/>
                    <a:pt x="6672" y="11075"/>
                  </a:cubicBezTo>
                  <a:cubicBezTo>
                    <a:pt x="6822" y="10980"/>
                    <a:pt x="6951" y="10940"/>
                    <a:pt x="7068" y="10940"/>
                  </a:cubicBezTo>
                  <a:cubicBezTo>
                    <a:pt x="7523" y="10940"/>
                    <a:pt x="7796" y="11543"/>
                    <a:pt x="8407" y="11809"/>
                  </a:cubicBezTo>
                  <a:cubicBezTo>
                    <a:pt x="8739" y="11932"/>
                    <a:pt x="9072" y="12073"/>
                    <a:pt x="9371" y="12073"/>
                  </a:cubicBezTo>
                  <a:cubicBezTo>
                    <a:pt x="9642" y="12073"/>
                    <a:pt x="9884" y="11957"/>
                    <a:pt x="10074" y="11609"/>
                  </a:cubicBezTo>
                  <a:cubicBezTo>
                    <a:pt x="10675" y="10441"/>
                    <a:pt x="9974" y="8607"/>
                    <a:pt x="10074" y="7372"/>
                  </a:cubicBezTo>
                  <a:lnTo>
                    <a:pt x="10074" y="7372"/>
                  </a:lnTo>
                  <a:cubicBezTo>
                    <a:pt x="10731" y="7658"/>
                    <a:pt x="11633" y="8188"/>
                    <a:pt x="12423" y="8188"/>
                  </a:cubicBezTo>
                  <a:cubicBezTo>
                    <a:pt x="12555" y="8188"/>
                    <a:pt x="12685" y="8173"/>
                    <a:pt x="12810" y="8140"/>
                  </a:cubicBezTo>
                  <a:cubicBezTo>
                    <a:pt x="13977" y="7806"/>
                    <a:pt x="13744" y="6138"/>
                    <a:pt x="13610" y="5238"/>
                  </a:cubicBezTo>
                  <a:cubicBezTo>
                    <a:pt x="13410" y="3536"/>
                    <a:pt x="12776" y="1802"/>
                    <a:pt x="12643" y="101"/>
                  </a:cubicBezTo>
                  <a:lnTo>
                    <a:pt x="12576" y="101"/>
                  </a:lnTo>
                  <a:cubicBezTo>
                    <a:pt x="11533" y="101"/>
                    <a:pt x="10296" y="30"/>
                    <a:pt x="9083" y="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3404877" y="3455662"/>
              <a:ext cx="321025" cy="474737"/>
            </a:xfrm>
            <a:custGeom>
              <a:avLst/>
              <a:gdLst/>
              <a:ahLst/>
              <a:cxnLst/>
              <a:rect l="l" t="t" r="r" b="b"/>
              <a:pathLst>
                <a:path w="10716" h="15847" extrusionOk="0">
                  <a:moveTo>
                    <a:pt x="10407" y="0"/>
                  </a:moveTo>
                  <a:cubicBezTo>
                    <a:pt x="10302" y="0"/>
                    <a:pt x="10196" y="59"/>
                    <a:pt x="10156" y="193"/>
                  </a:cubicBezTo>
                  <a:cubicBezTo>
                    <a:pt x="9255" y="3162"/>
                    <a:pt x="7720" y="5998"/>
                    <a:pt x="6019" y="8599"/>
                  </a:cubicBezTo>
                  <a:cubicBezTo>
                    <a:pt x="4385" y="11101"/>
                    <a:pt x="2283" y="13269"/>
                    <a:pt x="182" y="15404"/>
                  </a:cubicBezTo>
                  <a:cubicBezTo>
                    <a:pt x="1" y="15585"/>
                    <a:pt x="180" y="15846"/>
                    <a:pt x="379" y="15846"/>
                  </a:cubicBezTo>
                  <a:cubicBezTo>
                    <a:pt x="437" y="15846"/>
                    <a:pt x="496" y="15824"/>
                    <a:pt x="549" y="15771"/>
                  </a:cubicBezTo>
                  <a:cubicBezTo>
                    <a:pt x="2684" y="13603"/>
                    <a:pt x="4785" y="11401"/>
                    <a:pt x="6486" y="8866"/>
                  </a:cubicBezTo>
                  <a:cubicBezTo>
                    <a:pt x="8187" y="6231"/>
                    <a:pt x="9755" y="3329"/>
                    <a:pt x="10656" y="327"/>
                  </a:cubicBezTo>
                  <a:cubicBezTo>
                    <a:pt x="10716" y="128"/>
                    <a:pt x="10562" y="0"/>
                    <a:pt x="104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3505857" y="3642074"/>
              <a:ext cx="155300" cy="125672"/>
            </a:xfrm>
            <a:custGeom>
              <a:avLst/>
              <a:gdLst/>
              <a:ahLst/>
              <a:cxnLst/>
              <a:rect l="l" t="t" r="r" b="b"/>
              <a:pathLst>
                <a:path w="5184" h="4195" extrusionOk="0">
                  <a:moveTo>
                    <a:pt x="1934" y="1"/>
                  </a:moveTo>
                  <a:cubicBezTo>
                    <a:pt x="1389" y="1"/>
                    <a:pt x="845" y="35"/>
                    <a:pt x="313" y="175"/>
                  </a:cubicBezTo>
                  <a:cubicBezTo>
                    <a:pt x="0" y="237"/>
                    <a:pt x="98" y="681"/>
                    <a:pt x="387" y="681"/>
                  </a:cubicBezTo>
                  <a:cubicBezTo>
                    <a:pt x="406" y="681"/>
                    <a:pt x="426" y="679"/>
                    <a:pt x="447" y="675"/>
                  </a:cubicBezTo>
                  <a:cubicBezTo>
                    <a:pt x="934" y="540"/>
                    <a:pt x="1438" y="503"/>
                    <a:pt x="1947" y="503"/>
                  </a:cubicBezTo>
                  <a:cubicBezTo>
                    <a:pt x="2542" y="503"/>
                    <a:pt x="3144" y="553"/>
                    <a:pt x="3735" y="553"/>
                  </a:cubicBezTo>
                  <a:cubicBezTo>
                    <a:pt x="3821" y="553"/>
                    <a:pt x="3906" y="552"/>
                    <a:pt x="3992" y="550"/>
                  </a:cubicBezTo>
                  <a:lnTo>
                    <a:pt x="3992" y="550"/>
                  </a:lnTo>
                  <a:cubicBezTo>
                    <a:pt x="4231" y="1678"/>
                    <a:pt x="4618" y="2781"/>
                    <a:pt x="4650" y="3944"/>
                  </a:cubicBezTo>
                  <a:cubicBezTo>
                    <a:pt x="4666" y="4111"/>
                    <a:pt x="4800" y="4194"/>
                    <a:pt x="4929" y="4194"/>
                  </a:cubicBezTo>
                  <a:cubicBezTo>
                    <a:pt x="5058" y="4194"/>
                    <a:pt x="5183" y="4111"/>
                    <a:pt x="5183" y="3944"/>
                  </a:cubicBezTo>
                  <a:cubicBezTo>
                    <a:pt x="5117" y="2677"/>
                    <a:pt x="4716" y="1442"/>
                    <a:pt x="4450" y="208"/>
                  </a:cubicBezTo>
                  <a:cubicBezTo>
                    <a:pt x="4416" y="108"/>
                    <a:pt x="4316" y="8"/>
                    <a:pt x="4183" y="8"/>
                  </a:cubicBezTo>
                  <a:cubicBezTo>
                    <a:pt x="3957" y="26"/>
                    <a:pt x="3729" y="32"/>
                    <a:pt x="3499" y="32"/>
                  </a:cubicBezTo>
                  <a:cubicBezTo>
                    <a:pt x="2982" y="32"/>
                    <a:pt x="2457" y="1"/>
                    <a:pt x="19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3517210" y="3702794"/>
              <a:ext cx="89992" cy="89932"/>
            </a:xfrm>
            <a:custGeom>
              <a:avLst/>
              <a:gdLst/>
              <a:ahLst/>
              <a:cxnLst/>
              <a:rect l="l" t="t" r="r" b="b"/>
              <a:pathLst>
                <a:path w="3004" h="3002" extrusionOk="0">
                  <a:moveTo>
                    <a:pt x="2679" y="1"/>
                  </a:moveTo>
                  <a:cubicBezTo>
                    <a:pt x="2654" y="1"/>
                    <a:pt x="2629" y="5"/>
                    <a:pt x="2603" y="16"/>
                  </a:cubicBezTo>
                  <a:cubicBezTo>
                    <a:pt x="1836" y="283"/>
                    <a:pt x="1002" y="316"/>
                    <a:pt x="201" y="450"/>
                  </a:cubicBezTo>
                  <a:cubicBezTo>
                    <a:pt x="68" y="483"/>
                    <a:pt x="1" y="650"/>
                    <a:pt x="34" y="783"/>
                  </a:cubicBezTo>
                  <a:cubicBezTo>
                    <a:pt x="62" y="894"/>
                    <a:pt x="158" y="958"/>
                    <a:pt x="285" y="958"/>
                  </a:cubicBezTo>
                  <a:cubicBezTo>
                    <a:pt x="312" y="958"/>
                    <a:pt x="339" y="956"/>
                    <a:pt x="368" y="950"/>
                  </a:cubicBezTo>
                  <a:cubicBezTo>
                    <a:pt x="1030" y="835"/>
                    <a:pt x="1742" y="794"/>
                    <a:pt x="2418" y="613"/>
                  </a:cubicBezTo>
                  <a:lnTo>
                    <a:pt x="2418" y="613"/>
                  </a:lnTo>
                  <a:cubicBezTo>
                    <a:pt x="2453" y="1312"/>
                    <a:pt x="2503" y="2031"/>
                    <a:pt x="2503" y="2751"/>
                  </a:cubicBezTo>
                  <a:cubicBezTo>
                    <a:pt x="2503" y="2918"/>
                    <a:pt x="2628" y="3001"/>
                    <a:pt x="2753" y="3001"/>
                  </a:cubicBezTo>
                  <a:cubicBezTo>
                    <a:pt x="2878" y="3001"/>
                    <a:pt x="3003" y="2918"/>
                    <a:pt x="3003" y="2751"/>
                  </a:cubicBezTo>
                  <a:cubicBezTo>
                    <a:pt x="3003" y="1917"/>
                    <a:pt x="2970" y="1083"/>
                    <a:pt x="2903" y="249"/>
                  </a:cubicBezTo>
                  <a:cubicBezTo>
                    <a:pt x="2903" y="137"/>
                    <a:pt x="2808" y="1"/>
                    <a:pt x="26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3432196" y="3767648"/>
              <a:ext cx="125222" cy="117284"/>
            </a:xfrm>
            <a:custGeom>
              <a:avLst/>
              <a:gdLst/>
              <a:ahLst/>
              <a:cxnLst/>
              <a:rect l="l" t="t" r="r" b="b"/>
              <a:pathLst>
                <a:path w="4180" h="3915" extrusionOk="0">
                  <a:moveTo>
                    <a:pt x="1463" y="1"/>
                  </a:moveTo>
                  <a:cubicBezTo>
                    <a:pt x="1075" y="1"/>
                    <a:pt x="682" y="30"/>
                    <a:pt x="304" y="119"/>
                  </a:cubicBezTo>
                  <a:cubicBezTo>
                    <a:pt x="0" y="210"/>
                    <a:pt x="83" y="633"/>
                    <a:pt x="352" y="633"/>
                  </a:cubicBezTo>
                  <a:cubicBezTo>
                    <a:pt x="379" y="633"/>
                    <a:pt x="407" y="629"/>
                    <a:pt x="437" y="620"/>
                  </a:cubicBezTo>
                  <a:cubicBezTo>
                    <a:pt x="714" y="546"/>
                    <a:pt x="1011" y="523"/>
                    <a:pt x="1311" y="523"/>
                  </a:cubicBezTo>
                  <a:cubicBezTo>
                    <a:pt x="1554" y="523"/>
                    <a:pt x="1800" y="538"/>
                    <a:pt x="2038" y="553"/>
                  </a:cubicBezTo>
                  <a:cubicBezTo>
                    <a:pt x="2507" y="582"/>
                    <a:pt x="2976" y="637"/>
                    <a:pt x="3445" y="695"/>
                  </a:cubicBezTo>
                  <a:lnTo>
                    <a:pt x="3445" y="695"/>
                  </a:lnTo>
                  <a:cubicBezTo>
                    <a:pt x="3469" y="1697"/>
                    <a:pt x="3452" y="2724"/>
                    <a:pt x="3640" y="3722"/>
                  </a:cubicBezTo>
                  <a:cubicBezTo>
                    <a:pt x="3666" y="3856"/>
                    <a:pt x="3764" y="3915"/>
                    <a:pt x="3867" y="3915"/>
                  </a:cubicBezTo>
                  <a:cubicBezTo>
                    <a:pt x="4018" y="3915"/>
                    <a:pt x="4180" y="3787"/>
                    <a:pt x="4140" y="3588"/>
                  </a:cubicBezTo>
                  <a:cubicBezTo>
                    <a:pt x="3940" y="2554"/>
                    <a:pt x="4006" y="1520"/>
                    <a:pt x="3973" y="486"/>
                  </a:cubicBezTo>
                  <a:cubicBezTo>
                    <a:pt x="3973" y="386"/>
                    <a:pt x="3873" y="253"/>
                    <a:pt x="3773" y="219"/>
                  </a:cubicBezTo>
                  <a:cubicBezTo>
                    <a:pt x="3206" y="119"/>
                    <a:pt x="2605" y="52"/>
                    <a:pt x="2038" y="19"/>
                  </a:cubicBezTo>
                  <a:cubicBezTo>
                    <a:pt x="1849" y="8"/>
                    <a:pt x="1657" y="1"/>
                    <a:pt x="1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3444268" y="3829146"/>
              <a:ext cx="62012" cy="58986"/>
            </a:xfrm>
            <a:custGeom>
              <a:avLst/>
              <a:gdLst/>
              <a:ahLst/>
              <a:cxnLst/>
              <a:rect l="l" t="t" r="r" b="b"/>
              <a:pathLst>
                <a:path w="2070" h="1969" extrusionOk="0">
                  <a:moveTo>
                    <a:pt x="268" y="1"/>
                  </a:moveTo>
                  <a:cubicBezTo>
                    <a:pt x="101" y="1"/>
                    <a:pt x="1" y="134"/>
                    <a:pt x="1" y="268"/>
                  </a:cubicBezTo>
                  <a:cubicBezTo>
                    <a:pt x="1" y="401"/>
                    <a:pt x="101" y="535"/>
                    <a:pt x="268" y="535"/>
                  </a:cubicBezTo>
                  <a:cubicBezTo>
                    <a:pt x="668" y="535"/>
                    <a:pt x="1068" y="608"/>
                    <a:pt x="1469" y="629"/>
                  </a:cubicBezTo>
                  <a:lnTo>
                    <a:pt x="1469" y="629"/>
                  </a:lnTo>
                  <a:cubicBezTo>
                    <a:pt x="1469" y="651"/>
                    <a:pt x="1469" y="668"/>
                    <a:pt x="1469" y="668"/>
                  </a:cubicBezTo>
                  <a:cubicBezTo>
                    <a:pt x="1469" y="701"/>
                    <a:pt x="1469" y="701"/>
                    <a:pt x="1469" y="735"/>
                  </a:cubicBezTo>
                  <a:cubicBezTo>
                    <a:pt x="1469" y="735"/>
                    <a:pt x="1502" y="801"/>
                    <a:pt x="1502" y="801"/>
                  </a:cubicBezTo>
                  <a:cubicBezTo>
                    <a:pt x="1502" y="835"/>
                    <a:pt x="1502" y="868"/>
                    <a:pt x="1502" y="902"/>
                  </a:cubicBezTo>
                  <a:cubicBezTo>
                    <a:pt x="1502" y="935"/>
                    <a:pt x="1502" y="1002"/>
                    <a:pt x="1502" y="1035"/>
                  </a:cubicBezTo>
                  <a:cubicBezTo>
                    <a:pt x="1502" y="1268"/>
                    <a:pt x="1502" y="1502"/>
                    <a:pt x="1502" y="1702"/>
                  </a:cubicBezTo>
                  <a:cubicBezTo>
                    <a:pt x="1502" y="1836"/>
                    <a:pt x="1602" y="1969"/>
                    <a:pt x="1769" y="1969"/>
                  </a:cubicBezTo>
                  <a:cubicBezTo>
                    <a:pt x="1902" y="1969"/>
                    <a:pt x="2002" y="1869"/>
                    <a:pt x="2002" y="1702"/>
                  </a:cubicBezTo>
                  <a:cubicBezTo>
                    <a:pt x="2002" y="1235"/>
                    <a:pt x="2069" y="735"/>
                    <a:pt x="1902" y="301"/>
                  </a:cubicBezTo>
                  <a:cubicBezTo>
                    <a:pt x="1869" y="168"/>
                    <a:pt x="1769" y="101"/>
                    <a:pt x="1669" y="101"/>
                  </a:cubicBezTo>
                  <a:cubicBezTo>
                    <a:pt x="1202" y="101"/>
                    <a:pt x="735" y="1"/>
                    <a:pt x="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3402301" y="3870754"/>
              <a:ext cx="60005" cy="61353"/>
            </a:xfrm>
            <a:custGeom>
              <a:avLst/>
              <a:gdLst/>
              <a:ahLst/>
              <a:cxnLst/>
              <a:rect l="l" t="t" r="r" b="b"/>
              <a:pathLst>
                <a:path w="2003" h="2048" extrusionOk="0">
                  <a:moveTo>
                    <a:pt x="649" y="0"/>
                  </a:moveTo>
                  <a:cubicBezTo>
                    <a:pt x="520" y="0"/>
                    <a:pt x="393" y="5"/>
                    <a:pt x="268" y="13"/>
                  </a:cubicBezTo>
                  <a:cubicBezTo>
                    <a:pt x="134" y="13"/>
                    <a:pt x="1" y="113"/>
                    <a:pt x="1" y="280"/>
                  </a:cubicBezTo>
                  <a:cubicBezTo>
                    <a:pt x="1" y="413"/>
                    <a:pt x="101" y="547"/>
                    <a:pt x="268" y="547"/>
                  </a:cubicBezTo>
                  <a:cubicBezTo>
                    <a:pt x="385" y="530"/>
                    <a:pt x="501" y="522"/>
                    <a:pt x="622" y="522"/>
                  </a:cubicBezTo>
                  <a:cubicBezTo>
                    <a:pt x="743" y="522"/>
                    <a:pt x="868" y="530"/>
                    <a:pt x="1002" y="547"/>
                  </a:cubicBezTo>
                  <a:lnTo>
                    <a:pt x="1168" y="547"/>
                  </a:lnTo>
                  <a:cubicBezTo>
                    <a:pt x="1202" y="547"/>
                    <a:pt x="1235" y="547"/>
                    <a:pt x="1268" y="580"/>
                  </a:cubicBezTo>
                  <a:lnTo>
                    <a:pt x="1302" y="580"/>
                  </a:lnTo>
                  <a:cubicBezTo>
                    <a:pt x="1370" y="580"/>
                    <a:pt x="1438" y="589"/>
                    <a:pt x="1502" y="597"/>
                  </a:cubicBezTo>
                  <a:lnTo>
                    <a:pt x="1502" y="597"/>
                  </a:lnTo>
                  <a:lnTo>
                    <a:pt x="1502" y="1781"/>
                  </a:lnTo>
                  <a:cubicBezTo>
                    <a:pt x="1502" y="1914"/>
                    <a:pt x="1602" y="2048"/>
                    <a:pt x="1735" y="2048"/>
                  </a:cubicBezTo>
                  <a:cubicBezTo>
                    <a:pt x="1902" y="2014"/>
                    <a:pt x="2002" y="1914"/>
                    <a:pt x="2002" y="1781"/>
                  </a:cubicBezTo>
                  <a:lnTo>
                    <a:pt x="2002" y="380"/>
                  </a:lnTo>
                  <a:cubicBezTo>
                    <a:pt x="2002" y="280"/>
                    <a:pt x="1936" y="146"/>
                    <a:pt x="1836" y="113"/>
                  </a:cubicBezTo>
                  <a:cubicBezTo>
                    <a:pt x="1435" y="38"/>
                    <a:pt x="1035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3395321" y="3762196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3388312" y="378819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3375341" y="3765221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3388312" y="395606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8337" y="393408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3365336" y="3962058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1" y="0"/>
                    <a:pt x="1" y="367"/>
                    <a:pt x="234" y="367"/>
                  </a:cubicBezTo>
                  <a:cubicBezTo>
                    <a:pt x="468" y="367"/>
                    <a:pt x="468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3565198" y="3891124"/>
              <a:ext cx="14020" cy="10994"/>
            </a:xfrm>
            <a:custGeom>
              <a:avLst/>
              <a:gdLst/>
              <a:ahLst/>
              <a:cxnLst/>
              <a:rect l="l" t="t" r="r" b="b"/>
              <a:pathLst>
                <a:path w="468" h="367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559177" y="3918084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545188" y="3899092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8"/>
                    <a:pt x="234" y="368"/>
                  </a:cubicBezTo>
                  <a:cubicBezTo>
                    <a:pt x="468" y="368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471258" y="3618320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lnTo>
                    <a:pt x="267" y="367"/>
                  </a:ln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3460265" y="3646298"/>
              <a:ext cx="15009" cy="11024"/>
            </a:xfrm>
            <a:custGeom>
              <a:avLst/>
              <a:gdLst/>
              <a:ahLst/>
              <a:cxnLst/>
              <a:rect l="l" t="t" r="r" b="b"/>
              <a:pathLst>
                <a:path w="501" h="368" extrusionOk="0">
                  <a:moveTo>
                    <a:pt x="267" y="1"/>
                  </a:moveTo>
                  <a:cubicBezTo>
                    <a:pt x="1" y="1"/>
                    <a:pt x="1" y="367"/>
                    <a:pt x="267" y="367"/>
                  </a:cubicBezTo>
                  <a:cubicBezTo>
                    <a:pt x="501" y="367"/>
                    <a:pt x="501" y="1"/>
                    <a:pt x="2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3445287" y="3621315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0" y="1"/>
                    <a:pt x="0" y="368"/>
                    <a:pt x="234" y="368"/>
                  </a:cubicBezTo>
                  <a:cubicBezTo>
                    <a:pt x="467" y="368"/>
                    <a:pt x="467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662104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649133" y="3808177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0"/>
                  </a:moveTo>
                  <a:cubicBezTo>
                    <a:pt x="0" y="0"/>
                    <a:pt x="0" y="367"/>
                    <a:pt x="234" y="367"/>
                  </a:cubicBezTo>
                  <a:cubicBezTo>
                    <a:pt x="467" y="367"/>
                    <a:pt x="467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3640116" y="3786190"/>
              <a:ext cx="14020" cy="11024"/>
            </a:xfrm>
            <a:custGeom>
              <a:avLst/>
              <a:gdLst/>
              <a:ahLst/>
              <a:cxnLst/>
              <a:rect l="l" t="t" r="r" b="b"/>
              <a:pathLst>
                <a:path w="468" h="368" extrusionOk="0">
                  <a:moveTo>
                    <a:pt x="234" y="1"/>
                  </a:moveTo>
                  <a:cubicBezTo>
                    <a:pt x="1" y="1"/>
                    <a:pt x="1" y="367"/>
                    <a:pt x="234" y="367"/>
                  </a:cubicBezTo>
                  <a:cubicBezTo>
                    <a:pt x="468" y="367"/>
                    <a:pt x="468" y="1"/>
                    <a:pt x="2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3" name="Google Shape;3153;p11"/>
          <p:cNvGrpSpPr/>
          <p:nvPr/>
        </p:nvGrpSpPr>
        <p:grpSpPr>
          <a:xfrm rot="10800000" flipH="1">
            <a:off x="-295042" y="-248785"/>
            <a:ext cx="2000313" cy="1947369"/>
            <a:chOff x="-181020" y="4253777"/>
            <a:chExt cx="1117161" cy="1087511"/>
          </a:xfrm>
        </p:grpSpPr>
        <p:sp>
          <p:nvSpPr>
            <p:cNvPr id="3154" name="Google Shape;3154;p11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8" name="Google Shape;3168;p11"/>
          <p:cNvGrpSpPr/>
          <p:nvPr/>
        </p:nvGrpSpPr>
        <p:grpSpPr>
          <a:xfrm rot="10800000" flipH="1">
            <a:off x="-342270" y="245521"/>
            <a:ext cx="1583039" cy="2123636"/>
            <a:chOff x="-168050" y="4195214"/>
            <a:chExt cx="719519" cy="965231"/>
          </a:xfrm>
        </p:grpSpPr>
        <p:sp>
          <p:nvSpPr>
            <p:cNvPr id="3169" name="Google Shape;3169;p11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6" name="Google Shape;3216;p11"/>
          <p:cNvGrpSpPr/>
          <p:nvPr/>
        </p:nvGrpSpPr>
        <p:grpSpPr>
          <a:xfrm rot="10800000" flipH="1">
            <a:off x="10565116" y="5614394"/>
            <a:ext cx="1489000" cy="1527017"/>
            <a:chOff x="7973149" y="-201092"/>
            <a:chExt cx="1116750" cy="1145263"/>
          </a:xfrm>
        </p:grpSpPr>
        <p:sp>
          <p:nvSpPr>
            <p:cNvPr id="3217" name="Google Shape;3217;p11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78" name="Google Shape;3278;p11"/>
          <p:cNvGrpSpPr/>
          <p:nvPr/>
        </p:nvGrpSpPr>
        <p:grpSpPr>
          <a:xfrm rot="-5400000">
            <a:off x="7416709" y="6041311"/>
            <a:ext cx="1342667" cy="1122328"/>
            <a:chOff x="3579657" y="4246288"/>
            <a:chExt cx="1007000" cy="841746"/>
          </a:xfrm>
        </p:grpSpPr>
        <p:sp>
          <p:nvSpPr>
            <p:cNvPr id="3279" name="Google Shape;3279;p11"/>
            <p:cNvSpPr/>
            <p:nvPr/>
          </p:nvSpPr>
          <p:spPr>
            <a:xfrm>
              <a:off x="4009156" y="4502305"/>
              <a:ext cx="66985" cy="52006"/>
            </a:xfrm>
            <a:custGeom>
              <a:avLst/>
              <a:gdLst/>
              <a:ahLst/>
              <a:cxnLst/>
              <a:rect l="l" t="t" r="r" b="b"/>
              <a:pathLst>
                <a:path w="2236" h="1736" extrusionOk="0">
                  <a:moveTo>
                    <a:pt x="1101" y="1"/>
                  </a:moveTo>
                  <a:cubicBezTo>
                    <a:pt x="0" y="1"/>
                    <a:pt x="0" y="1736"/>
                    <a:pt x="1101" y="1736"/>
                  </a:cubicBezTo>
                  <a:cubicBezTo>
                    <a:pt x="2235" y="1736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169028" y="4467347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273931" y="4614248"/>
              <a:ext cx="68004" cy="51976"/>
            </a:xfrm>
            <a:custGeom>
              <a:avLst/>
              <a:gdLst/>
              <a:ahLst/>
              <a:cxnLst/>
              <a:rect l="l" t="t" r="r" b="b"/>
              <a:pathLst>
                <a:path w="2270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34821" y="457926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9" y="1735"/>
                    <a:pt x="2269" y="0"/>
                    <a:pt x="11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4483768" y="4719152"/>
              <a:ext cx="68004" cy="52006"/>
            </a:xfrm>
            <a:custGeom>
              <a:avLst/>
              <a:gdLst/>
              <a:ahLst/>
              <a:cxnLst/>
              <a:rect l="l" t="t" r="r" b="b"/>
              <a:pathLst>
                <a:path w="2270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3682270" y="4246288"/>
              <a:ext cx="904387" cy="841746"/>
            </a:xfrm>
            <a:custGeom>
              <a:avLst/>
              <a:gdLst/>
              <a:ahLst/>
              <a:cxnLst/>
              <a:rect l="l" t="t" r="r" b="b"/>
              <a:pathLst>
                <a:path w="30189" h="28098" extrusionOk="0">
                  <a:moveTo>
                    <a:pt x="27654" y="1"/>
                  </a:moveTo>
                  <a:lnTo>
                    <a:pt x="27654" y="1"/>
                  </a:lnTo>
                  <a:cubicBezTo>
                    <a:pt x="22517" y="368"/>
                    <a:pt x="16379" y="1468"/>
                    <a:pt x="12977" y="5138"/>
                  </a:cubicBezTo>
                  <a:cubicBezTo>
                    <a:pt x="11642" y="3870"/>
                    <a:pt x="10875" y="2069"/>
                    <a:pt x="9741" y="768"/>
                  </a:cubicBezTo>
                  <a:cubicBezTo>
                    <a:pt x="6505" y="4404"/>
                    <a:pt x="4904" y="7506"/>
                    <a:pt x="4304" y="12309"/>
                  </a:cubicBezTo>
                  <a:cubicBezTo>
                    <a:pt x="3070" y="11976"/>
                    <a:pt x="2636" y="11209"/>
                    <a:pt x="668" y="9841"/>
                  </a:cubicBezTo>
                  <a:lnTo>
                    <a:pt x="668" y="9841"/>
                  </a:lnTo>
                  <a:cubicBezTo>
                    <a:pt x="1" y="13377"/>
                    <a:pt x="1735" y="19248"/>
                    <a:pt x="7306" y="23851"/>
                  </a:cubicBezTo>
                  <a:cubicBezTo>
                    <a:pt x="9275" y="26312"/>
                    <a:pt x="13384" y="28098"/>
                    <a:pt x="16996" y="28098"/>
                  </a:cubicBezTo>
                  <a:cubicBezTo>
                    <a:pt x="18525" y="28098"/>
                    <a:pt x="19965" y="27778"/>
                    <a:pt x="21116" y="27053"/>
                  </a:cubicBezTo>
                  <a:cubicBezTo>
                    <a:pt x="20182" y="25953"/>
                    <a:pt x="18814" y="25152"/>
                    <a:pt x="17680" y="24218"/>
                  </a:cubicBezTo>
                  <a:cubicBezTo>
                    <a:pt x="22850" y="23184"/>
                    <a:pt x="28488" y="21516"/>
                    <a:pt x="30189" y="16079"/>
                  </a:cubicBezTo>
                  <a:cubicBezTo>
                    <a:pt x="28955" y="15745"/>
                    <a:pt x="27387" y="15645"/>
                    <a:pt x="26286" y="14911"/>
                  </a:cubicBezTo>
                  <a:cubicBezTo>
                    <a:pt x="28354" y="10842"/>
                    <a:pt x="28988" y="4671"/>
                    <a:pt x="27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3579657" y="4381465"/>
              <a:ext cx="817960" cy="704930"/>
            </a:xfrm>
            <a:custGeom>
              <a:avLst/>
              <a:gdLst/>
              <a:ahLst/>
              <a:cxnLst/>
              <a:rect l="l" t="t" r="r" b="b"/>
              <a:pathLst>
                <a:path w="27304" h="23531" extrusionOk="0">
                  <a:moveTo>
                    <a:pt x="26708" y="0"/>
                  </a:moveTo>
                  <a:cubicBezTo>
                    <a:pt x="26616" y="0"/>
                    <a:pt x="26524" y="39"/>
                    <a:pt x="26447" y="132"/>
                  </a:cubicBezTo>
                  <a:cubicBezTo>
                    <a:pt x="20676" y="7137"/>
                    <a:pt x="15372" y="15076"/>
                    <a:pt x="7500" y="19846"/>
                  </a:cubicBezTo>
                  <a:cubicBezTo>
                    <a:pt x="5298" y="21181"/>
                    <a:pt x="2963" y="22181"/>
                    <a:pt x="495" y="22715"/>
                  </a:cubicBezTo>
                  <a:cubicBezTo>
                    <a:pt x="1" y="22808"/>
                    <a:pt x="164" y="23530"/>
                    <a:pt x="589" y="23530"/>
                  </a:cubicBezTo>
                  <a:cubicBezTo>
                    <a:pt x="623" y="23530"/>
                    <a:pt x="658" y="23525"/>
                    <a:pt x="695" y="23516"/>
                  </a:cubicBezTo>
                  <a:cubicBezTo>
                    <a:pt x="9935" y="21514"/>
                    <a:pt x="16606" y="13709"/>
                    <a:pt x="22244" y="6704"/>
                  </a:cubicBezTo>
                  <a:cubicBezTo>
                    <a:pt x="23845" y="4702"/>
                    <a:pt x="25413" y="2701"/>
                    <a:pt x="27047" y="733"/>
                  </a:cubicBezTo>
                  <a:cubicBezTo>
                    <a:pt x="27303" y="425"/>
                    <a:pt x="27009" y="0"/>
                    <a:pt x="267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4189966" y="4386347"/>
              <a:ext cx="263776" cy="238072"/>
            </a:xfrm>
            <a:custGeom>
              <a:avLst/>
              <a:gdLst/>
              <a:ahLst/>
              <a:cxnLst/>
              <a:rect l="l" t="t" r="r" b="b"/>
              <a:pathLst>
                <a:path w="8805" h="7947" extrusionOk="0">
                  <a:moveTo>
                    <a:pt x="1751" y="1"/>
                  </a:moveTo>
                  <a:cubicBezTo>
                    <a:pt x="1591" y="1"/>
                    <a:pt x="1442" y="92"/>
                    <a:pt x="1403" y="303"/>
                  </a:cubicBezTo>
                  <a:cubicBezTo>
                    <a:pt x="936" y="2671"/>
                    <a:pt x="1103" y="5173"/>
                    <a:pt x="135" y="7441"/>
                  </a:cubicBezTo>
                  <a:cubicBezTo>
                    <a:pt x="1" y="7737"/>
                    <a:pt x="300" y="7946"/>
                    <a:pt x="578" y="7946"/>
                  </a:cubicBezTo>
                  <a:cubicBezTo>
                    <a:pt x="645" y="7946"/>
                    <a:pt x="711" y="7934"/>
                    <a:pt x="769" y="7908"/>
                  </a:cubicBezTo>
                  <a:cubicBezTo>
                    <a:pt x="3237" y="6774"/>
                    <a:pt x="6039" y="6407"/>
                    <a:pt x="8408" y="4939"/>
                  </a:cubicBezTo>
                  <a:cubicBezTo>
                    <a:pt x="8805" y="4713"/>
                    <a:pt x="8551" y="4148"/>
                    <a:pt x="8199" y="4148"/>
                  </a:cubicBezTo>
                  <a:cubicBezTo>
                    <a:pt x="8137" y="4148"/>
                    <a:pt x="8072" y="4166"/>
                    <a:pt x="8008" y="4206"/>
                  </a:cubicBezTo>
                  <a:cubicBezTo>
                    <a:pt x="5925" y="5496"/>
                    <a:pt x="3483" y="5935"/>
                    <a:pt x="1245" y="6816"/>
                  </a:cubicBezTo>
                  <a:lnTo>
                    <a:pt x="1245" y="6816"/>
                  </a:lnTo>
                  <a:cubicBezTo>
                    <a:pt x="1872" y="4766"/>
                    <a:pt x="1794" y="2613"/>
                    <a:pt x="2203" y="536"/>
                  </a:cubicBezTo>
                  <a:cubicBezTo>
                    <a:pt x="2264" y="214"/>
                    <a:pt x="1995" y="1"/>
                    <a:pt x="1751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4058343" y="4475345"/>
              <a:ext cx="296190" cy="306345"/>
            </a:xfrm>
            <a:custGeom>
              <a:avLst/>
              <a:gdLst/>
              <a:ahLst/>
              <a:cxnLst/>
              <a:rect l="l" t="t" r="r" b="b"/>
              <a:pathLst>
                <a:path w="9887" h="10226" extrusionOk="0">
                  <a:moveTo>
                    <a:pt x="752" y="0"/>
                  </a:moveTo>
                  <a:cubicBezTo>
                    <a:pt x="543" y="0"/>
                    <a:pt x="343" y="134"/>
                    <a:pt x="360" y="401"/>
                  </a:cubicBezTo>
                  <a:cubicBezTo>
                    <a:pt x="460" y="3503"/>
                    <a:pt x="593" y="6638"/>
                    <a:pt x="59" y="9707"/>
                  </a:cubicBezTo>
                  <a:cubicBezTo>
                    <a:pt x="1" y="9941"/>
                    <a:pt x="173" y="10226"/>
                    <a:pt x="440" y="10226"/>
                  </a:cubicBezTo>
                  <a:cubicBezTo>
                    <a:pt x="478" y="10226"/>
                    <a:pt x="518" y="10220"/>
                    <a:pt x="560" y="10208"/>
                  </a:cubicBezTo>
                  <a:cubicBezTo>
                    <a:pt x="3462" y="9240"/>
                    <a:pt x="6497" y="8940"/>
                    <a:pt x="9433" y="8039"/>
                  </a:cubicBezTo>
                  <a:cubicBezTo>
                    <a:pt x="9886" y="7888"/>
                    <a:pt x="9737" y="7216"/>
                    <a:pt x="9332" y="7216"/>
                  </a:cubicBezTo>
                  <a:cubicBezTo>
                    <a:pt x="9290" y="7216"/>
                    <a:pt x="9246" y="7223"/>
                    <a:pt x="9199" y="7239"/>
                  </a:cubicBezTo>
                  <a:cubicBezTo>
                    <a:pt x="6513" y="8073"/>
                    <a:pt x="3684" y="8392"/>
                    <a:pt x="976" y="9202"/>
                  </a:cubicBezTo>
                  <a:lnTo>
                    <a:pt x="976" y="9202"/>
                  </a:lnTo>
                  <a:cubicBezTo>
                    <a:pt x="1407" y="6292"/>
                    <a:pt x="1286" y="3332"/>
                    <a:pt x="1194" y="401"/>
                  </a:cubicBezTo>
                  <a:cubicBezTo>
                    <a:pt x="1177" y="134"/>
                    <a:pt x="960" y="0"/>
                    <a:pt x="75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3910423" y="4490263"/>
              <a:ext cx="447505" cy="405894"/>
            </a:xfrm>
            <a:custGeom>
              <a:avLst/>
              <a:gdLst/>
              <a:ahLst/>
              <a:cxnLst/>
              <a:rect l="l" t="t" r="r" b="b"/>
              <a:pathLst>
                <a:path w="14938" h="13549" extrusionOk="0">
                  <a:moveTo>
                    <a:pt x="513" y="1"/>
                  </a:moveTo>
                  <a:cubicBezTo>
                    <a:pt x="269" y="1"/>
                    <a:pt x="0" y="214"/>
                    <a:pt x="61" y="536"/>
                  </a:cubicBezTo>
                  <a:cubicBezTo>
                    <a:pt x="928" y="4673"/>
                    <a:pt x="861" y="8942"/>
                    <a:pt x="1061" y="13145"/>
                  </a:cubicBezTo>
                  <a:cubicBezTo>
                    <a:pt x="1061" y="13333"/>
                    <a:pt x="1207" y="13549"/>
                    <a:pt x="1444" y="13549"/>
                  </a:cubicBezTo>
                  <a:cubicBezTo>
                    <a:pt x="1461" y="13549"/>
                    <a:pt x="1478" y="13548"/>
                    <a:pt x="1495" y="13546"/>
                  </a:cubicBezTo>
                  <a:cubicBezTo>
                    <a:pt x="3429" y="13364"/>
                    <a:pt x="5378" y="13306"/>
                    <a:pt x="7330" y="13306"/>
                  </a:cubicBezTo>
                  <a:cubicBezTo>
                    <a:pt x="9687" y="13306"/>
                    <a:pt x="12051" y="13391"/>
                    <a:pt x="14404" y="13446"/>
                  </a:cubicBezTo>
                  <a:cubicBezTo>
                    <a:pt x="14938" y="13446"/>
                    <a:pt x="14938" y="12612"/>
                    <a:pt x="14404" y="12612"/>
                  </a:cubicBezTo>
                  <a:cubicBezTo>
                    <a:pt x="12123" y="12541"/>
                    <a:pt x="9832" y="12461"/>
                    <a:pt x="7546" y="12461"/>
                  </a:cubicBezTo>
                  <a:cubicBezTo>
                    <a:pt x="5649" y="12461"/>
                    <a:pt x="3755" y="12516"/>
                    <a:pt x="1874" y="12678"/>
                  </a:cubicBezTo>
                  <a:lnTo>
                    <a:pt x="1874" y="12678"/>
                  </a:lnTo>
                  <a:cubicBezTo>
                    <a:pt x="1699" y="8531"/>
                    <a:pt x="1729" y="4386"/>
                    <a:pt x="861" y="303"/>
                  </a:cubicBezTo>
                  <a:cubicBezTo>
                    <a:pt x="822" y="92"/>
                    <a:pt x="672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3830293" y="4714539"/>
              <a:ext cx="315872" cy="302691"/>
            </a:xfrm>
            <a:custGeom>
              <a:avLst/>
              <a:gdLst/>
              <a:ahLst/>
              <a:cxnLst/>
              <a:rect l="l" t="t" r="r" b="b"/>
              <a:pathLst>
                <a:path w="10544" h="10104" extrusionOk="0">
                  <a:moveTo>
                    <a:pt x="515" y="0"/>
                  </a:moveTo>
                  <a:cubicBezTo>
                    <a:pt x="261" y="0"/>
                    <a:pt x="0" y="201"/>
                    <a:pt x="100" y="521"/>
                  </a:cubicBezTo>
                  <a:cubicBezTo>
                    <a:pt x="734" y="2957"/>
                    <a:pt x="968" y="5458"/>
                    <a:pt x="1101" y="7960"/>
                  </a:cubicBezTo>
                  <a:cubicBezTo>
                    <a:pt x="1101" y="8127"/>
                    <a:pt x="1234" y="8294"/>
                    <a:pt x="1401" y="8360"/>
                  </a:cubicBezTo>
                  <a:cubicBezTo>
                    <a:pt x="4137" y="9228"/>
                    <a:pt x="7039" y="9461"/>
                    <a:pt x="9841" y="10095"/>
                  </a:cubicBezTo>
                  <a:cubicBezTo>
                    <a:pt x="9870" y="10101"/>
                    <a:pt x="9898" y="10104"/>
                    <a:pt x="9926" y="10104"/>
                  </a:cubicBezTo>
                  <a:cubicBezTo>
                    <a:pt x="10366" y="10104"/>
                    <a:pt x="10543" y="9389"/>
                    <a:pt x="10041" y="9294"/>
                  </a:cubicBezTo>
                  <a:cubicBezTo>
                    <a:pt x="7335" y="8682"/>
                    <a:pt x="4568" y="8444"/>
                    <a:pt x="1918" y="7647"/>
                  </a:cubicBezTo>
                  <a:lnTo>
                    <a:pt x="1918" y="7647"/>
                  </a:lnTo>
                  <a:cubicBezTo>
                    <a:pt x="1780" y="5152"/>
                    <a:pt x="1509" y="2689"/>
                    <a:pt x="901" y="288"/>
                  </a:cubicBezTo>
                  <a:cubicBezTo>
                    <a:pt x="848" y="88"/>
                    <a:pt x="683" y="0"/>
                    <a:pt x="515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387132" y="4769447"/>
              <a:ext cx="30437" cy="21330"/>
            </a:xfrm>
            <a:custGeom>
              <a:avLst/>
              <a:gdLst/>
              <a:ahLst/>
              <a:cxnLst/>
              <a:rect l="l" t="t" r="r" b="b"/>
              <a:pathLst>
                <a:path w="1016" h="712" extrusionOk="0">
                  <a:moveTo>
                    <a:pt x="509" y="1"/>
                  </a:moveTo>
                  <a:cubicBezTo>
                    <a:pt x="234" y="1"/>
                    <a:pt x="1" y="385"/>
                    <a:pt x="291" y="623"/>
                  </a:cubicBezTo>
                  <a:cubicBezTo>
                    <a:pt x="361" y="685"/>
                    <a:pt x="436" y="712"/>
                    <a:pt x="508" y="712"/>
                  </a:cubicBezTo>
                  <a:cubicBezTo>
                    <a:pt x="783" y="712"/>
                    <a:pt x="1016" y="327"/>
                    <a:pt x="725" y="89"/>
                  </a:cubicBezTo>
                  <a:cubicBezTo>
                    <a:pt x="656" y="27"/>
                    <a:pt x="581" y="1"/>
                    <a:pt x="50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4371046" y="4822528"/>
              <a:ext cx="30647" cy="22109"/>
            </a:xfrm>
            <a:custGeom>
              <a:avLst/>
              <a:gdLst/>
              <a:ahLst/>
              <a:cxnLst/>
              <a:rect l="l" t="t" r="r" b="b"/>
              <a:pathLst>
                <a:path w="1023" h="738" extrusionOk="0">
                  <a:moveTo>
                    <a:pt x="508" y="0"/>
                  </a:moveTo>
                  <a:cubicBezTo>
                    <a:pt x="221" y="0"/>
                    <a:pt x="1" y="412"/>
                    <a:pt x="295" y="652"/>
                  </a:cubicBezTo>
                  <a:cubicBezTo>
                    <a:pt x="361" y="712"/>
                    <a:pt x="433" y="738"/>
                    <a:pt x="502" y="738"/>
                  </a:cubicBezTo>
                  <a:cubicBezTo>
                    <a:pt x="781" y="738"/>
                    <a:pt x="1022" y="326"/>
                    <a:pt x="728" y="85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424037" y="4805514"/>
              <a:ext cx="30497" cy="21240"/>
            </a:xfrm>
            <a:custGeom>
              <a:avLst/>
              <a:gdLst/>
              <a:ahLst/>
              <a:cxnLst/>
              <a:rect l="l" t="t" r="r" b="b"/>
              <a:pathLst>
                <a:path w="1018" h="709" extrusionOk="0">
                  <a:moveTo>
                    <a:pt x="519" y="1"/>
                  </a:moveTo>
                  <a:cubicBezTo>
                    <a:pt x="240" y="1"/>
                    <a:pt x="0" y="407"/>
                    <a:pt x="294" y="620"/>
                  </a:cubicBezTo>
                  <a:cubicBezTo>
                    <a:pt x="363" y="682"/>
                    <a:pt x="438" y="709"/>
                    <a:pt x="510" y="709"/>
                  </a:cubicBezTo>
                  <a:cubicBezTo>
                    <a:pt x="785" y="709"/>
                    <a:pt x="1018" y="324"/>
                    <a:pt x="727" y="86"/>
                  </a:cubicBezTo>
                  <a:cubicBezTo>
                    <a:pt x="661" y="26"/>
                    <a:pt x="588" y="1"/>
                    <a:pt x="519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3935406" y="4418819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7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3967368" y="4406837"/>
              <a:ext cx="31725" cy="21749"/>
            </a:xfrm>
            <a:custGeom>
              <a:avLst/>
              <a:gdLst/>
              <a:ahLst/>
              <a:cxnLst/>
              <a:rect l="l" t="t" r="r" b="b"/>
              <a:pathLst>
                <a:path w="1059" h="726" extrusionOk="0">
                  <a:moveTo>
                    <a:pt x="538" y="1"/>
                  </a:moveTo>
                  <a:cubicBezTo>
                    <a:pt x="242" y="1"/>
                    <a:pt x="0" y="412"/>
                    <a:pt x="294" y="653"/>
                  </a:cubicBezTo>
                  <a:cubicBezTo>
                    <a:pt x="364" y="704"/>
                    <a:pt x="437" y="725"/>
                    <a:pt x="508" y="725"/>
                  </a:cubicBezTo>
                  <a:cubicBezTo>
                    <a:pt x="809" y="725"/>
                    <a:pt x="1059" y="329"/>
                    <a:pt x="761" y="86"/>
                  </a:cubicBezTo>
                  <a:cubicBezTo>
                    <a:pt x="688" y="26"/>
                    <a:pt x="611" y="1"/>
                    <a:pt x="538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3955386" y="4468785"/>
              <a:ext cx="30617" cy="22139"/>
            </a:xfrm>
            <a:custGeom>
              <a:avLst/>
              <a:gdLst/>
              <a:ahLst/>
              <a:cxnLst/>
              <a:rect l="l" t="t" r="r" b="b"/>
              <a:pathLst>
                <a:path w="1022" h="739" extrusionOk="0">
                  <a:moveTo>
                    <a:pt x="520" y="1"/>
                  </a:moveTo>
                  <a:cubicBezTo>
                    <a:pt x="241" y="1"/>
                    <a:pt x="0" y="413"/>
                    <a:pt x="294" y="653"/>
                  </a:cubicBezTo>
                  <a:cubicBezTo>
                    <a:pt x="360" y="713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6"/>
                  </a:cubicBezTo>
                  <a:cubicBezTo>
                    <a:pt x="661" y="26"/>
                    <a:pt x="590" y="1"/>
                    <a:pt x="520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413822" y="4345878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13" y="1"/>
                  </a:moveTo>
                  <a:cubicBezTo>
                    <a:pt x="225" y="1"/>
                    <a:pt x="1" y="406"/>
                    <a:pt x="268" y="620"/>
                  </a:cubicBezTo>
                  <a:cubicBezTo>
                    <a:pt x="344" y="682"/>
                    <a:pt x="424" y="708"/>
                    <a:pt x="501" y="708"/>
                  </a:cubicBezTo>
                  <a:cubicBezTo>
                    <a:pt x="793" y="708"/>
                    <a:pt x="1025" y="324"/>
                    <a:pt x="735" y="86"/>
                  </a:cubicBezTo>
                  <a:cubicBezTo>
                    <a:pt x="661" y="26"/>
                    <a:pt x="585" y="1"/>
                    <a:pt x="513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11"/>
            <p:cNvSpPr/>
            <p:nvPr/>
          </p:nvSpPr>
          <p:spPr>
            <a:xfrm>
              <a:off x="4416908" y="4409743"/>
              <a:ext cx="30736" cy="21210"/>
            </a:xfrm>
            <a:custGeom>
              <a:avLst/>
              <a:gdLst/>
              <a:ahLst/>
              <a:cxnLst/>
              <a:rect l="l" t="t" r="r" b="b"/>
              <a:pathLst>
                <a:path w="1026" h="708" extrusionOk="0">
                  <a:moveTo>
                    <a:pt x="502" y="0"/>
                  </a:moveTo>
                  <a:cubicBezTo>
                    <a:pt x="218" y="0"/>
                    <a:pt x="0" y="385"/>
                    <a:pt x="265" y="623"/>
                  </a:cubicBezTo>
                  <a:cubicBezTo>
                    <a:pt x="338" y="683"/>
                    <a:pt x="416" y="708"/>
                    <a:pt x="489" y="708"/>
                  </a:cubicBezTo>
                  <a:cubicBezTo>
                    <a:pt x="785" y="708"/>
                    <a:pt x="1025" y="302"/>
                    <a:pt x="732" y="89"/>
                  </a:cubicBezTo>
                  <a:cubicBezTo>
                    <a:pt x="656" y="27"/>
                    <a:pt x="577" y="0"/>
                    <a:pt x="502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11"/>
            <p:cNvSpPr/>
            <p:nvPr/>
          </p:nvSpPr>
          <p:spPr>
            <a:xfrm>
              <a:off x="4456000" y="4374874"/>
              <a:ext cx="30617" cy="22109"/>
            </a:xfrm>
            <a:custGeom>
              <a:avLst/>
              <a:gdLst/>
              <a:ahLst/>
              <a:cxnLst/>
              <a:rect l="l" t="t" r="r" b="b"/>
              <a:pathLst>
                <a:path w="1022" h="738" extrusionOk="0">
                  <a:moveTo>
                    <a:pt x="520" y="0"/>
                  </a:moveTo>
                  <a:cubicBezTo>
                    <a:pt x="241" y="0"/>
                    <a:pt x="0" y="412"/>
                    <a:pt x="294" y="652"/>
                  </a:cubicBezTo>
                  <a:cubicBezTo>
                    <a:pt x="360" y="712"/>
                    <a:pt x="432" y="738"/>
                    <a:pt x="501" y="738"/>
                  </a:cubicBezTo>
                  <a:cubicBezTo>
                    <a:pt x="780" y="738"/>
                    <a:pt x="1022" y="326"/>
                    <a:pt x="728" y="85"/>
                  </a:cubicBezTo>
                  <a:cubicBezTo>
                    <a:pt x="661" y="26"/>
                    <a:pt x="590" y="0"/>
                    <a:pt x="520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999450" y="4672542"/>
              <a:ext cx="30497" cy="21210"/>
            </a:xfrm>
            <a:custGeom>
              <a:avLst/>
              <a:gdLst/>
              <a:ahLst/>
              <a:cxnLst/>
              <a:rect l="l" t="t" r="r" b="b"/>
              <a:pathLst>
                <a:path w="1018" h="708" extrusionOk="0">
                  <a:moveTo>
                    <a:pt x="508" y="0"/>
                  </a:moveTo>
                  <a:cubicBezTo>
                    <a:pt x="233" y="0"/>
                    <a:pt x="0" y="385"/>
                    <a:pt x="291" y="623"/>
                  </a:cubicBezTo>
                  <a:cubicBezTo>
                    <a:pt x="358" y="683"/>
                    <a:pt x="430" y="708"/>
                    <a:pt x="499" y="708"/>
                  </a:cubicBezTo>
                  <a:cubicBezTo>
                    <a:pt x="778" y="708"/>
                    <a:pt x="1018" y="302"/>
                    <a:pt x="724" y="89"/>
                  </a:cubicBezTo>
                  <a:cubicBezTo>
                    <a:pt x="655" y="26"/>
                    <a:pt x="580" y="0"/>
                    <a:pt x="508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998222" y="4721489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02" y="1"/>
                  </a:moveTo>
                  <a:cubicBezTo>
                    <a:pt x="218" y="1"/>
                    <a:pt x="1" y="385"/>
                    <a:pt x="265" y="623"/>
                  </a:cubicBezTo>
                  <a:cubicBezTo>
                    <a:pt x="338" y="683"/>
                    <a:pt x="416" y="708"/>
                    <a:pt x="490" y="708"/>
                  </a:cubicBezTo>
                  <a:cubicBezTo>
                    <a:pt x="785" y="708"/>
                    <a:pt x="1026" y="303"/>
                    <a:pt x="732" y="89"/>
                  </a:cubicBezTo>
                  <a:cubicBezTo>
                    <a:pt x="656" y="27"/>
                    <a:pt x="577" y="1"/>
                    <a:pt x="502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4158034" y="4797546"/>
              <a:ext cx="30706" cy="21210"/>
            </a:xfrm>
            <a:custGeom>
              <a:avLst/>
              <a:gdLst/>
              <a:ahLst/>
              <a:cxnLst/>
              <a:rect l="l" t="t" r="r" b="b"/>
              <a:pathLst>
                <a:path w="1025" h="708" extrusionOk="0">
                  <a:moveTo>
                    <a:pt x="513" y="0"/>
                  </a:moveTo>
                  <a:cubicBezTo>
                    <a:pt x="225" y="0"/>
                    <a:pt x="0" y="406"/>
                    <a:pt x="267" y="619"/>
                  </a:cubicBezTo>
                  <a:cubicBezTo>
                    <a:pt x="343" y="681"/>
                    <a:pt x="424" y="708"/>
                    <a:pt x="500" y="708"/>
                  </a:cubicBezTo>
                  <a:cubicBezTo>
                    <a:pt x="792" y="708"/>
                    <a:pt x="1025" y="323"/>
                    <a:pt x="734" y="85"/>
                  </a:cubicBezTo>
                  <a:cubicBezTo>
                    <a:pt x="661" y="25"/>
                    <a:pt x="585" y="0"/>
                    <a:pt x="513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4200211" y="4799523"/>
              <a:ext cx="31515" cy="21240"/>
            </a:xfrm>
            <a:custGeom>
              <a:avLst/>
              <a:gdLst/>
              <a:ahLst/>
              <a:cxnLst/>
              <a:rect l="l" t="t" r="r" b="b"/>
              <a:pathLst>
                <a:path w="1052" h="709" extrusionOk="0">
                  <a:moveTo>
                    <a:pt x="536" y="1"/>
                  </a:moveTo>
                  <a:cubicBezTo>
                    <a:pt x="240" y="1"/>
                    <a:pt x="0" y="406"/>
                    <a:pt x="294" y="620"/>
                  </a:cubicBezTo>
                  <a:cubicBezTo>
                    <a:pt x="370" y="682"/>
                    <a:pt x="450" y="709"/>
                    <a:pt x="527" y="709"/>
                  </a:cubicBezTo>
                  <a:cubicBezTo>
                    <a:pt x="818" y="709"/>
                    <a:pt x="1051" y="324"/>
                    <a:pt x="761" y="86"/>
                  </a:cubicBezTo>
                  <a:cubicBezTo>
                    <a:pt x="687" y="26"/>
                    <a:pt x="610" y="1"/>
                    <a:pt x="53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4230975" y="4634678"/>
              <a:ext cx="30826" cy="22109"/>
            </a:xfrm>
            <a:custGeom>
              <a:avLst/>
              <a:gdLst/>
              <a:ahLst/>
              <a:cxnLst/>
              <a:rect l="l" t="t" r="r" b="b"/>
              <a:pathLst>
                <a:path w="1029" h="738" extrusionOk="0">
                  <a:moveTo>
                    <a:pt x="514" y="0"/>
                  </a:moveTo>
                  <a:cubicBezTo>
                    <a:pt x="225" y="0"/>
                    <a:pt x="0" y="412"/>
                    <a:pt x="267" y="652"/>
                  </a:cubicBezTo>
                  <a:cubicBezTo>
                    <a:pt x="340" y="712"/>
                    <a:pt x="417" y="737"/>
                    <a:pt x="491" y="737"/>
                  </a:cubicBezTo>
                  <a:cubicBezTo>
                    <a:pt x="787" y="737"/>
                    <a:pt x="1028" y="326"/>
                    <a:pt x="734" y="85"/>
                  </a:cubicBezTo>
                  <a:cubicBezTo>
                    <a:pt x="661" y="25"/>
                    <a:pt x="586" y="0"/>
                    <a:pt x="514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4138144" y="4564103"/>
              <a:ext cx="30916" cy="21749"/>
            </a:xfrm>
            <a:custGeom>
              <a:avLst/>
              <a:gdLst/>
              <a:ahLst/>
              <a:cxnLst/>
              <a:rect l="l" t="t" r="r" b="b"/>
              <a:pathLst>
                <a:path w="1032" h="726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7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722573" y="4683625"/>
              <a:ext cx="30736" cy="21240"/>
            </a:xfrm>
            <a:custGeom>
              <a:avLst/>
              <a:gdLst/>
              <a:ahLst/>
              <a:cxnLst/>
              <a:rect l="l" t="t" r="r" b="b"/>
              <a:pathLst>
                <a:path w="1026" h="709" extrusionOk="0">
                  <a:moveTo>
                    <a:pt x="536" y="0"/>
                  </a:moveTo>
                  <a:cubicBezTo>
                    <a:pt x="240" y="0"/>
                    <a:pt x="0" y="406"/>
                    <a:pt x="294" y="619"/>
                  </a:cubicBezTo>
                  <a:cubicBezTo>
                    <a:pt x="370" y="682"/>
                    <a:pt x="449" y="708"/>
                    <a:pt x="524" y="708"/>
                  </a:cubicBezTo>
                  <a:cubicBezTo>
                    <a:pt x="808" y="708"/>
                    <a:pt x="1025" y="324"/>
                    <a:pt x="761" y="86"/>
                  </a:cubicBezTo>
                  <a:cubicBezTo>
                    <a:pt x="687" y="26"/>
                    <a:pt x="610" y="0"/>
                    <a:pt x="536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767237" y="4670025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27" y="0"/>
                  </a:moveTo>
                  <a:cubicBezTo>
                    <a:pt x="234" y="0"/>
                    <a:pt x="0" y="397"/>
                    <a:pt x="271" y="640"/>
                  </a:cubicBezTo>
                  <a:cubicBezTo>
                    <a:pt x="344" y="700"/>
                    <a:pt x="421" y="725"/>
                    <a:pt x="494" y="725"/>
                  </a:cubicBezTo>
                  <a:cubicBezTo>
                    <a:pt x="790" y="725"/>
                    <a:pt x="1032" y="313"/>
                    <a:pt x="738" y="73"/>
                  </a:cubicBezTo>
                  <a:cubicBezTo>
                    <a:pt x="668" y="22"/>
                    <a:pt x="596" y="0"/>
                    <a:pt x="527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757441" y="4728978"/>
              <a:ext cx="30916" cy="21719"/>
            </a:xfrm>
            <a:custGeom>
              <a:avLst/>
              <a:gdLst/>
              <a:ahLst/>
              <a:cxnLst/>
              <a:rect l="l" t="t" r="r" b="b"/>
              <a:pathLst>
                <a:path w="1032" h="725" extrusionOk="0">
                  <a:moveTo>
                    <a:pt x="551" y="0"/>
                  </a:moveTo>
                  <a:cubicBezTo>
                    <a:pt x="250" y="0"/>
                    <a:pt x="0" y="397"/>
                    <a:pt x="297" y="640"/>
                  </a:cubicBezTo>
                  <a:cubicBezTo>
                    <a:pt x="370" y="700"/>
                    <a:pt x="446" y="725"/>
                    <a:pt x="518" y="725"/>
                  </a:cubicBezTo>
                  <a:cubicBezTo>
                    <a:pt x="806" y="725"/>
                    <a:pt x="1032" y="313"/>
                    <a:pt x="764" y="73"/>
                  </a:cubicBezTo>
                  <a:cubicBezTo>
                    <a:pt x="695" y="22"/>
                    <a:pt x="621" y="0"/>
                    <a:pt x="551" y="0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4099351" y="5044229"/>
              <a:ext cx="30437" cy="21360"/>
            </a:xfrm>
            <a:custGeom>
              <a:avLst/>
              <a:gdLst/>
              <a:ahLst/>
              <a:cxnLst/>
              <a:rect l="l" t="t" r="r" b="b"/>
              <a:pathLst>
                <a:path w="1016" h="713" extrusionOk="0">
                  <a:moveTo>
                    <a:pt x="496" y="1"/>
                  </a:moveTo>
                  <a:cubicBezTo>
                    <a:pt x="213" y="1"/>
                    <a:pt x="1" y="385"/>
                    <a:pt x="292" y="623"/>
                  </a:cubicBezTo>
                  <a:cubicBezTo>
                    <a:pt x="361" y="686"/>
                    <a:pt x="436" y="712"/>
                    <a:pt x="508" y="712"/>
                  </a:cubicBezTo>
                  <a:cubicBezTo>
                    <a:pt x="783" y="712"/>
                    <a:pt x="1016" y="328"/>
                    <a:pt x="725" y="90"/>
                  </a:cubicBezTo>
                  <a:cubicBezTo>
                    <a:pt x="649" y="27"/>
                    <a:pt x="570" y="1"/>
                    <a:pt x="496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4148029" y="5045337"/>
              <a:ext cx="30826" cy="22139"/>
            </a:xfrm>
            <a:custGeom>
              <a:avLst/>
              <a:gdLst/>
              <a:ahLst/>
              <a:cxnLst/>
              <a:rect l="l" t="t" r="r" b="b"/>
              <a:pathLst>
                <a:path w="1029" h="739" extrusionOk="0">
                  <a:moveTo>
                    <a:pt x="514" y="1"/>
                  </a:moveTo>
                  <a:cubicBezTo>
                    <a:pt x="226" y="1"/>
                    <a:pt x="0" y="413"/>
                    <a:pt x="268" y="653"/>
                  </a:cubicBezTo>
                  <a:cubicBezTo>
                    <a:pt x="341" y="713"/>
                    <a:pt x="418" y="738"/>
                    <a:pt x="491" y="738"/>
                  </a:cubicBezTo>
                  <a:cubicBezTo>
                    <a:pt x="787" y="738"/>
                    <a:pt x="1029" y="327"/>
                    <a:pt x="735" y="86"/>
                  </a:cubicBezTo>
                  <a:cubicBezTo>
                    <a:pt x="662" y="26"/>
                    <a:pt x="586" y="1"/>
                    <a:pt x="514" y="1"/>
                  </a:cubicBezTo>
                  <a:close/>
                </a:path>
              </a:pathLst>
            </a:custGeom>
            <a:solidFill>
              <a:srgbClr val="4F99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1194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p13"/>
          <p:cNvSpPr txBox="1">
            <a:spLocks noGrp="1"/>
          </p:cNvSpPr>
          <p:nvPr>
            <p:ph type="title" hasCustomPrompt="1"/>
          </p:nvPr>
        </p:nvSpPr>
        <p:spPr>
          <a:xfrm>
            <a:off x="448733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3" name="Google Shape;3313;p13"/>
          <p:cNvSpPr txBox="1">
            <a:spLocks noGrp="1"/>
          </p:cNvSpPr>
          <p:nvPr>
            <p:ph type="subTitle" idx="1"/>
          </p:nvPr>
        </p:nvSpPr>
        <p:spPr>
          <a:xfrm>
            <a:off x="1899059" y="2090067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4" name="Google Shape;3314;p13"/>
          <p:cNvSpPr txBox="1">
            <a:spLocks noGrp="1"/>
          </p:cNvSpPr>
          <p:nvPr>
            <p:ph type="subTitle" idx="2"/>
          </p:nvPr>
        </p:nvSpPr>
        <p:spPr>
          <a:xfrm>
            <a:off x="1885888" y="260418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5" name="Google Shape;3315;p13"/>
          <p:cNvSpPr txBox="1">
            <a:spLocks noGrp="1"/>
          </p:cNvSpPr>
          <p:nvPr>
            <p:ph type="title" idx="3" hasCustomPrompt="1"/>
          </p:nvPr>
        </p:nvSpPr>
        <p:spPr>
          <a:xfrm>
            <a:off x="869141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16" name="Google Shape;3316;p13"/>
          <p:cNvSpPr txBox="1">
            <a:spLocks noGrp="1"/>
          </p:cNvSpPr>
          <p:nvPr>
            <p:ph type="subTitle" idx="4"/>
          </p:nvPr>
        </p:nvSpPr>
        <p:spPr>
          <a:xfrm>
            <a:off x="5540045" y="2090067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7" name="Google Shape;3317;p13"/>
          <p:cNvSpPr txBox="1">
            <a:spLocks noGrp="1"/>
          </p:cNvSpPr>
          <p:nvPr>
            <p:ph type="subTitle" idx="5"/>
          </p:nvPr>
        </p:nvSpPr>
        <p:spPr>
          <a:xfrm>
            <a:off x="5526880" y="2601151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18" name="Google Shape;3318;p13"/>
          <p:cNvSpPr txBox="1">
            <a:spLocks noGrp="1"/>
          </p:cNvSpPr>
          <p:nvPr>
            <p:ph type="subTitle" idx="6"/>
          </p:nvPr>
        </p:nvSpPr>
        <p:spPr>
          <a:xfrm>
            <a:off x="9174477" y="2090067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19" name="Google Shape;3319;p13"/>
          <p:cNvSpPr txBox="1">
            <a:spLocks noGrp="1"/>
          </p:cNvSpPr>
          <p:nvPr>
            <p:ph type="subTitle" idx="7"/>
          </p:nvPr>
        </p:nvSpPr>
        <p:spPr>
          <a:xfrm>
            <a:off x="9161307" y="2607269"/>
            <a:ext cx="2216000" cy="9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0" name="Google Shape;3320;p13"/>
          <p:cNvSpPr txBox="1">
            <a:spLocks noGrp="1"/>
          </p:cNvSpPr>
          <p:nvPr>
            <p:ph type="title" idx="8" hasCustomPrompt="1"/>
          </p:nvPr>
        </p:nvSpPr>
        <p:spPr>
          <a:xfrm>
            <a:off x="8105452" y="2652449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1" name="Google Shape;3321;p13"/>
          <p:cNvSpPr txBox="1">
            <a:spLocks noGrp="1"/>
          </p:cNvSpPr>
          <p:nvPr>
            <p:ph type="subTitle" idx="9"/>
          </p:nvPr>
        </p:nvSpPr>
        <p:spPr>
          <a:xfrm>
            <a:off x="1899059" y="3985419"/>
            <a:ext cx="26640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2" name="Google Shape;3322;p13"/>
          <p:cNvSpPr txBox="1">
            <a:spLocks noGrp="1"/>
          </p:cNvSpPr>
          <p:nvPr>
            <p:ph type="subTitle" idx="13"/>
          </p:nvPr>
        </p:nvSpPr>
        <p:spPr>
          <a:xfrm>
            <a:off x="1885888" y="4510593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3" name="Google Shape;3323;p13"/>
          <p:cNvSpPr txBox="1">
            <a:spLocks noGrp="1"/>
          </p:cNvSpPr>
          <p:nvPr>
            <p:ph type="title" idx="14" hasCustomPrompt="1"/>
          </p:nvPr>
        </p:nvSpPr>
        <p:spPr>
          <a:xfrm>
            <a:off x="856719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4" name="Google Shape;3324;p13"/>
          <p:cNvSpPr txBox="1">
            <a:spLocks noGrp="1"/>
          </p:cNvSpPr>
          <p:nvPr>
            <p:ph type="subTitle" idx="15"/>
          </p:nvPr>
        </p:nvSpPr>
        <p:spPr>
          <a:xfrm>
            <a:off x="5540045" y="3985419"/>
            <a:ext cx="26472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5" name="Google Shape;3325;p13"/>
          <p:cNvSpPr txBox="1">
            <a:spLocks noGrp="1"/>
          </p:cNvSpPr>
          <p:nvPr>
            <p:ph type="subTitle" idx="16"/>
          </p:nvPr>
        </p:nvSpPr>
        <p:spPr>
          <a:xfrm>
            <a:off x="5526880" y="4507576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6" name="Google Shape;3326;p13"/>
          <p:cNvSpPr txBox="1">
            <a:spLocks noGrp="1"/>
          </p:cNvSpPr>
          <p:nvPr>
            <p:ph type="title" idx="17" hasCustomPrompt="1"/>
          </p:nvPr>
        </p:nvSpPr>
        <p:spPr>
          <a:xfrm>
            <a:off x="4487313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27" name="Google Shape;3327;p13"/>
          <p:cNvSpPr txBox="1">
            <a:spLocks noGrp="1"/>
          </p:cNvSpPr>
          <p:nvPr>
            <p:ph type="subTitle" idx="18"/>
          </p:nvPr>
        </p:nvSpPr>
        <p:spPr>
          <a:xfrm>
            <a:off x="9174477" y="3985419"/>
            <a:ext cx="2630400" cy="72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3328" name="Google Shape;3328;p13"/>
          <p:cNvSpPr txBox="1">
            <a:spLocks noGrp="1"/>
          </p:cNvSpPr>
          <p:nvPr>
            <p:ph type="subTitle" idx="19"/>
          </p:nvPr>
        </p:nvSpPr>
        <p:spPr>
          <a:xfrm>
            <a:off x="9161307" y="4513655"/>
            <a:ext cx="2216000" cy="9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329" name="Google Shape;3329;p13"/>
          <p:cNvSpPr txBox="1">
            <a:spLocks noGrp="1"/>
          </p:cNvSpPr>
          <p:nvPr>
            <p:ph type="title" idx="20" hasCustomPrompt="1"/>
          </p:nvPr>
        </p:nvSpPr>
        <p:spPr>
          <a:xfrm>
            <a:off x="8105485" y="4525900"/>
            <a:ext cx="963200" cy="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330" name="Google Shape;3330;p13"/>
          <p:cNvSpPr txBox="1">
            <a:spLocks noGrp="1"/>
          </p:cNvSpPr>
          <p:nvPr>
            <p:ph type="title" idx="21"/>
          </p:nvPr>
        </p:nvSpPr>
        <p:spPr>
          <a:xfrm>
            <a:off x="1237300" y="695500"/>
            <a:ext cx="7631200" cy="7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31" name="Google Shape;3331;p13"/>
          <p:cNvGrpSpPr/>
          <p:nvPr/>
        </p:nvGrpSpPr>
        <p:grpSpPr>
          <a:xfrm>
            <a:off x="1268619" y="6633413"/>
            <a:ext cx="164224" cy="147999"/>
            <a:chOff x="1167035" y="3887110"/>
            <a:chExt cx="161913" cy="145916"/>
          </a:xfrm>
        </p:grpSpPr>
        <p:sp>
          <p:nvSpPr>
            <p:cNvPr id="3332" name="Google Shape;3332;p13"/>
            <p:cNvSpPr/>
            <p:nvPr/>
          </p:nvSpPr>
          <p:spPr>
            <a:xfrm>
              <a:off x="1167035" y="3981050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36" y="1735"/>
                    <a:pt x="2236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3" name="Google Shape;3333;p13"/>
            <p:cNvSpPr/>
            <p:nvPr/>
          </p:nvSpPr>
          <p:spPr>
            <a:xfrm>
              <a:off x="1219007" y="3887110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5" y="1"/>
                  </a:moveTo>
                  <a:cubicBezTo>
                    <a:pt x="1" y="1"/>
                    <a:pt x="1" y="1735"/>
                    <a:pt x="1135" y="1735"/>
                  </a:cubicBezTo>
                  <a:cubicBezTo>
                    <a:pt x="2269" y="1735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4" name="Google Shape;3334;p13"/>
            <p:cNvSpPr/>
            <p:nvPr/>
          </p:nvSpPr>
          <p:spPr>
            <a:xfrm>
              <a:off x="1260974" y="3981050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1" y="0"/>
                    <a:pt x="1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35" name="Google Shape;3335;p13"/>
          <p:cNvGrpSpPr/>
          <p:nvPr/>
        </p:nvGrpSpPr>
        <p:grpSpPr>
          <a:xfrm>
            <a:off x="9958407" y="6557401"/>
            <a:ext cx="215884" cy="195873"/>
            <a:chOff x="7894217" y="3432112"/>
            <a:chExt cx="161913" cy="146905"/>
          </a:xfrm>
        </p:grpSpPr>
        <p:sp>
          <p:nvSpPr>
            <p:cNvPr id="3336" name="Google Shape;3336;p13"/>
            <p:cNvSpPr/>
            <p:nvPr/>
          </p:nvSpPr>
          <p:spPr>
            <a:xfrm>
              <a:off x="7894217" y="3526023"/>
              <a:ext cx="67974" cy="52995"/>
            </a:xfrm>
            <a:custGeom>
              <a:avLst/>
              <a:gdLst/>
              <a:ahLst/>
              <a:cxnLst/>
              <a:rect l="l" t="t" r="r" b="b"/>
              <a:pathLst>
                <a:path w="2269" h="1769" extrusionOk="0">
                  <a:moveTo>
                    <a:pt x="1135" y="1"/>
                  </a:moveTo>
                  <a:cubicBezTo>
                    <a:pt x="1" y="1"/>
                    <a:pt x="1" y="1769"/>
                    <a:pt x="1135" y="1769"/>
                  </a:cubicBezTo>
                  <a:cubicBezTo>
                    <a:pt x="2269" y="1769"/>
                    <a:pt x="2269" y="1"/>
                    <a:pt x="11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7" name="Google Shape;3337;p13"/>
            <p:cNvSpPr/>
            <p:nvPr/>
          </p:nvSpPr>
          <p:spPr>
            <a:xfrm>
              <a:off x="7947178" y="3432112"/>
              <a:ext cx="66985" cy="51976"/>
            </a:xfrm>
            <a:custGeom>
              <a:avLst/>
              <a:gdLst/>
              <a:ahLst/>
              <a:cxnLst/>
              <a:rect l="l" t="t" r="r" b="b"/>
              <a:pathLst>
                <a:path w="2236" h="1735" extrusionOk="0">
                  <a:moveTo>
                    <a:pt x="1101" y="0"/>
                  </a:moveTo>
                  <a:cubicBezTo>
                    <a:pt x="0" y="0"/>
                    <a:pt x="0" y="1735"/>
                    <a:pt x="1101" y="1735"/>
                  </a:cubicBezTo>
                  <a:cubicBezTo>
                    <a:pt x="2235" y="1735"/>
                    <a:pt x="2235" y="0"/>
                    <a:pt x="1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8" name="Google Shape;3338;p13"/>
            <p:cNvSpPr/>
            <p:nvPr/>
          </p:nvSpPr>
          <p:spPr>
            <a:xfrm>
              <a:off x="7989146" y="3526023"/>
              <a:ext cx="66985" cy="52995"/>
            </a:xfrm>
            <a:custGeom>
              <a:avLst/>
              <a:gdLst/>
              <a:ahLst/>
              <a:cxnLst/>
              <a:rect l="l" t="t" r="r" b="b"/>
              <a:pathLst>
                <a:path w="2236" h="1769" extrusionOk="0">
                  <a:moveTo>
                    <a:pt x="1101" y="1"/>
                  </a:moveTo>
                  <a:cubicBezTo>
                    <a:pt x="0" y="1"/>
                    <a:pt x="0" y="1769"/>
                    <a:pt x="1101" y="1769"/>
                  </a:cubicBezTo>
                  <a:cubicBezTo>
                    <a:pt x="2235" y="1769"/>
                    <a:pt x="2235" y="1"/>
                    <a:pt x="1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39" name="Google Shape;3339;p13"/>
          <p:cNvSpPr/>
          <p:nvPr/>
        </p:nvSpPr>
        <p:spPr>
          <a:xfrm>
            <a:off x="6777467" y="6246034"/>
            <a:ext cx="5634107" cy="634676"/>
          </a:xfrm>
          <a:custGeom>
            <a:avLst/>
            <a:gdLst/>
            <a:ahLst/>
            <a:cxnLst/>
            <a:rect l="l" t="t" r="r" b="b"/>
            <a:pathLst>
              <a:path w="97905" h="30032" extrusionOk="0">
                <a:moveTo>
                  <a:pt x="44865" y="0"/>
                </a:moveTo>
                <a:cubicBezTo>
                  <a:pt x="35852" y="0"/>
                  <a:pt x="31152" y="10788"/>
                  <a:pt x="24118" y="14321"/>
                </a:cubicBezTo>
                <a:cubicBezTo>
                  <a:pt x="23116" y="14844"/>
                  <a:pt x="22196" y="15064"/>
                  <a:pt x="21336" y="15064"/>
                </a:cubicBezTo>
                <a:cubicBezTo>
                  <a:pt x="16921" y="15064"/>
                  <a:pt x="14098" y="9288"/>
                  <a:pt x="10038" y="9288"/>
                </a:cubicBezTo>
                <a:cubicBezTo>
                  <a:pt x="8542" y="9288"/>
                  <a:pt x="6878" y="10072"/>
                  <a:pt x="4904" y="12219"/>
                </a:cubicBezTo>
                <a:cubicBezTo>
                  <a:pt x="334" y="17123"/>
                  <a:pt x="1" y="23394"/>
                  <a:pt x="1" y="30032"/>
                </a:cubicBezTo>
                <a:lnTo>
                  <a:pt x="97904" y="29365"/>
                </a:lnTo>
                <a:cubicBezTo>
                  <a:pt x="96503" y="23060"/>
                  <a:pt x="94435" y="16389"/>
                  <a:pt x="89164" y="12219"/>
                </a:cubicBezTo>
                <a:cubicBezTo>
                  <a:pt x="86788" y="10364"/>
                  <a:pt x="84812" y="9662"/>
                  <a:pt x="83045" y="9662"/>
                </a:cubicBezTo>
                <a:cubicBezTo>
                  <a:pt x="77791" y="9662"/>
                  <a:pt x="74389" y="15865"/>
                  <a:pt x="67849" y="16389"/>
                </a:cubicBezTo>
                <a:cubicBezTo>
                  <a:pt x="67634" y="16405"/>
                  <a:pt x="67423" y="16412"/>
                  <a:pt x="67215" y="16412"/>
                </a:cubicBezTo>
                <a:cubicBezTo>
                  <a:pt x="58294" y="16412"/>
                  <a:pt x="55750" y="2038"/>
                  <a:pt x="47568" y="311"/>
                </a:cubicBezTo>
                <a:cubicBezTo>
                  <a:pt x="46624" y="98"/>
                  <a:pt x="45725" y="0"/>
                  <a:pt x="448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0" name="Google Shape;3340;p13"/>
          <p:cNvSpPr/>
          <p:nvPr/>
        </p:nvSpPr>
        <p:spPr>
          <a:xfrm flipH="1">
            <a:off x="-466233" y="-41334"/>
            <a:ext cx="3378535" cy="527563"/>
          </a:xfrm>
          <a:custGeom>
            <a:avLst/>
            <a:gdLst/>
            <a:ahLst/>
            <a:cxnLst/>
            <a:rect l="l" t="t" r="r" b="b"/>
            <a:pathLst>
              <a:path w="97938" h="30032" extrusionOk="0">
                <a:moveTo>
                  <a:pt x="97937" y="0"/>
                </a:moveTo>
                <a:lnTo>
                  <a:pt x="1" y="701"/>
                </a:lnTo>
                <a:cubicBezTo>
                  <a:pt x="1402" y="7005"/>
                  <a:pt x="3503" y="13643"/>
                  <a:pt x="8740" y="17846"/>
                </a:cubicBezTo>
                <a:cubicBezTo>
                  <a:pt x="11108" y="19687"/>
                  <a:pt x="13082" y="20384"/>
                  <a:pt x="14847" y="20384"/>
                </a:cubicBezTo>
                <a:cubicBezTo>
                  <a:pt x="20121" y="20384"/>
                  <a:pt x="23542" y="14168"/>
                  <a:pt x="30089" y="13643"/>
                </a:cubicBezTo>
                <a:cubicBezTo>
                  <a:pt x="30303" y="13627"/>
                  <a:pt x="30514" y="13620"/>
                  <a:pt x="30722" y="13620"/>
                </a:cubicBezTo>
                <a:cubicBezTo>
                  <a:pt x="39643" y="13620"/>
                  <a:pt x="42155" y="28026"/>
                  <a:pt x="50370" y="29722"/>
                </a:cubicBezTo>
                <a:cubicBezTo>
                  <a:pt x="51314" y="29934"/>
                  <a:pt x="52214" y="30032"/>
                  <a:pt x="53074" y="30032"/>
                </a:cubicBezTo>
                <a:cubicBezTo>
                  <a:pt x="62086" y="30032"/>
                  <a:pt x="66783" y="19247"/>
                  <a:pt x="73787" y="15745"/>
                </a:cubicBezTo>
                <a:cubicBezTo>
                  <a:pt x="74795" y="15220"/>
                  <a:pt x="75720" y="15001"/>
                  <a:pt x="76584" y="15001"/>
                </a:cubicBezTo>
                <a:cubicBezTo>
                  <a:pt x="81009" y="15001"/>
                  <a:pt x="83824" y="20764"/>
                  <a:pt x="87891" y="20764"/>
                </a:cubicBezTo>
                <a:cubicBezTo>
                  <a:pt x="89388" y="20764"/>
                  <a:pt x="91055" y="19983"/>
                  <a:pt x="93034" y="17846"/>
                </a:cubicBezTo>
                <a:cubicBezTo>
                  <a:pt x="97570" y="12943"/>
                  <a:pt x="97937" y="6638"/>
                  <a:pt x="9793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41" name="Google Shape;3341;p13"/>
          <p:cNvGrpSpPr/>
          <p:nvPr/>
        </p:nvGrpSpPr>
        <p:grpSpPr>
          <a:xfrm rot="-5400000">
            <a:off x="-176751" y="-362388"/>
            <a:ext cx="577545" cy="1497259"/>
            <a:chOff x="1823086" y="-208516"/>
            <a:chExt cx="433159" cy="1122944"/>
          </a:xfrm>
        </p:grpSpPr>
        <p:sp>
          <p:nvSpPr>
            <p:cNvPr id="3342" name="Google Shape;3342;p13"/>
            <p:cNvSpPr/>
            <p:nvPr/>
          </p:nvSpPr>
          <p:spPr>
            <a:xfrm>
              <a:off x="1823086" y="-208516"/>
              <a:ext cx="386212" cy="1066577"/>
            </a:xfrm>
            <a:custGeom>
              <a:avLst/>
              <a:gdLst/>
              <a:ahLst/>
              <a:cxnLst/>
              <a:rect l="l" t="t" r="r" b="b"/>
              <a:pathLst>
                <a:path w="12892" h="35603" extrusionOk="0">
                  <a:moveTo>
                    <a:pt x="423" y="1"/>
                  </a:moveTo>
                  <a:cubicBezTo>
                    <a:pt x="221" y="1"/>
                    <a:pt x="0" y="239"/>
                    <a:pt x="116" y="494"/>
                  </a:cubicBezTo>
                  <a:cubicBezTo>
                    <a:pt x="2484" y="5898"/>
                    <a:pt x="2584" y="11702"/>
                    <a:pt x="3051" y="17506"/>
                  </a:cubicBezTo>
                  <a:cubicBezTo>
                    <a:pt x="3251" y="19908"/>
                    <a:pt x="3518" y="22309"/>
                    <a:pt x="4285" y="24644"/>
                  </a:cubicBezTo>
                  <a:cubicBezTo>
                    <a:pt x="4919" y="26579"/>
                    <a:pt x="5853" y="28414"/>
                    <a:pt x="7054" y="30048"/>
                  </a:cubicBezTo>
                  <a:cubicBezTo>
                    <a:pt x="8522" y="32083"/>
                    <a:pt x="10323" y="33851"/>
                    <a:pt x="12224" y="35519"/>
                  </a:cubicBezTo>
                  <a:cubicBezTo>
                    <a:pt x="12291" y="35578"/>
                    <a:pt x="12363" y="35602"/>
                    <a:pt x="12433" y="35602"/>
                  </a:cubicBezTo>
                  <a:cubicBezTo>
                    <a:pt x="12680" y="35602"/>
                    <a:pt x="12892" y="35293"/>
                    <a:pt x="12658" y="35085"/>
                  </a:cubicBezTo>
                  <a:cubicBezTo>
                    <a:pt x="9389" y="32183"/>
                    <a:pt x="6387" y="28947"/>
                    <a:pt x="4986" y="24744"/>
                  </a:cubicBezTo>
                  <a:cubicBezTo>
                    <a:pt x="4185" y="22376"/>
                    <a:pt x="3885" y="19941"/>
                    <a:pt x="3685" y="17506"/>
                  </a:cubicBezTo>
                  <a:cubicBezTo>
                    <a:pt x="3451" y="14771"/>
                    <a:pt x="3351" y="12002"/>
                    <a:pt x="3018" y="9267"/>
                  </a:cubicBezTo>
                  <a:cubicBezTo>
                    <a:pt x="2651" y="6131"/>
                    <a:pt x="1917" y="3062"/>
                    <a:pt x="649" y="160"/>
                  </a:cubicBezTo>
                  <a:cubicBezTo>
                    <a:pt x="598" y="48"/>
                    <a:pt x="513" y="1"/>
                    <a:pt x="4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1901479" y="522606"/>
              <a:ext cx="65247" cy="106080"/>
            </a:xfrm>
            <a:custGeom>
              <a:avLst/>
              <a:gdLst/>
              <a:ahLst/>
              <a:cxnLst/>
              <a:rect l="l" t="t" r="r" b="b"/>
              <a:pathLst>
                <a:path w="2178" h="3541" extrusionOk="0">
                  <a:moveTo>
                    <a:pt x="1846" y="0"/>
                  </a:moveTo>
                  <a:cubicBezTo>
                    <a:pt x="1788" y="0"/>
                    <a:pt x="1726" y="21"/>
                    <a:pt x="1668" y="71"/>
                  </a:cubicBezTo>
                  <a:cubicBezTo>
                    <a:pt x="934" y="671"/>
                    <a:pt x="301" y="1171"/>
                    <a:pt x="101" y="2139"/>
                  </a:cubicBezTo>
                  <a:cubicBezTo>
                    <a:pt x="0" y="2706"/>
                    <a:pt x="101" y="3506"/>
                    <a:pt x="834" y="3540"/>
                  </a:cubicBezTo>
                  <a:cubicBezTo>
                    <a:pt x="844" y="3540"/>
                    <a:pt x="854" y="3540"/>
                    <a:pt x="864" y="3540"/>
                  </a:cubicBezTo>
                  <a:cubicBezTo>
                    <a:pt x="2166" y="3540"/>
                    <a:pt x="2003" y="1332"/>
                    <a:pt x="2102" y="471"/>
                  </a:cubicBezTo>
                  <a:cubicBezTo>
                    <a:pt x="2102" y="438"/>
                    <a:pt x="2102" y="404"/>
                    <a:pt x="2102" y="371"/>
                  </a:cubicBezTo>
                  <a:cubicBezTo>
                    <a:pt x="2177" y="195"/>
                    <a:pt x="2026" y="0"/>
                    <a:pt x="18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1989398" y="567180"/>
              <a:ext cx="101975" cy="56080"/>
            </a:xfrm>
            <a:custGeom>
              <a:avLst/>
              <a:gdLst/>
              <a:ahLst/>
              <a:cxnLst/>
              <a:rect l="l" t="t" r="r" b="b"/>
              <a:pathLst>
                <a:path w="3404" h="1872" extrusionOk="0">
                  <a:moveTo>
                    <a:pt x="1758" y="1"/>
                  </a:moveTo>
                  <a:cubicBezTo>
                    <a:pt x="1190" y="1"/>
                    <a:pt x="644" y="250"/>
                    <a:pt x="134" y="517"/>
                  </a:cubicBezTo>
                  <a:cubicBezTo>
                    <a:pt x="1" y="584"/>
                    <a:pt x="1" y="751"/>
                    <a:pt x="68" y="851"/>
                  </a:cubicBezTo>
                  <a:cubicBezTo>
                    <a:pt x="1" y="951"/>
                    <a:pt x="1" y="1118"/>
                    <a:pt x="134" y="1218"/>
                  </a:cubicBezTo>
                  <a:cubicBezTo>
                    <a:pt x="545" y="1550"/>
                    <a:pt x="1323" y="1872"/>
                    <a:pt x="2004" y="1872"/>
                  </a:cubicBezTo>
                  <a:cubicBezTo>
                    <a:pt x="2484" y="1872"/>
                    <a:pt x="2916" y="1712"/>
                    <a:pt x="3136" y="1285"/>
                  </a:cubicBezTo>
                  <a:cubicBezTo>
                    <a:pt x="3403" y="751"/>
                    <a:pt x="2836" y="284"/>
                    <a:pt x="2403" y="117"/>
                  </a:cubicBezTo>
                  <a:cubicBezTo>
                    <a:pt x="2185" y="35"/>
                    <a:pt x="1970" y="1"/>
                    <a:pt x="1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1983407" y="656626"/>
              <a:ext cx="63001" cy="103084"/>
            </a:xfrm>
            <a:custGeom>
              <a:avLst/>
              <a:gdLst/>
              <a:ahLst/>
              <a:cxnLst/>
              <a:rect l="l" t="t" r="r" b="b"/>
              <a:pathLst>
                <a:path w="2103" h="3441" extrusionOk="0">
                  <a:moveTo>
                    <a:pt x="1197" y="1"/>
                  </a:moveTo>
                  <a:cubicBezTo>
                    <a:pt x="1137" y="1"/>
                    <a:pt x="1077" y="30"/>
                    <a:pt x="1035" y="100"/>
                  </a:cubicBezTo>
                  <a:cubicBezTo>
                    <a:pt x="534" y="667"/>
                    <a:pt x="1" y="1401"/>
                    <a:pt x="67" y="2168"/>
                  </a:cubicBezTo>
                  <a:cubicBezTo>
                    <a:pt x="134" y="2668"/>
                    <a:pt x="368" y="3335"/>
                    <a:pt x="935" y="3436"/>
                  </a:cubicBezTo>
                  <a:cubicBezTo>
                    <a:pt x="964" y="3439"/>
                    <a:pt x="993" y="3440"/>
                    <a:pt x="1021" y="3440"/>
                  </a:cubicBezTo>
                  <a:cubicBezTo>
                    <a:pt x="1593" y="3440"/>
                    <a:pt x="1840" y="2812"/>
                    <a:pt x="1935" y="2335"/>
                  </a:cubicBezTo>
                  <a:cubicBezTo>
                    <a:pt x="2102" y="1568"/>
                    <a:pt x="1935" y="967"/>
                    <a:pt x="1602" y="267"/>
                  </a:cubicBezTo>
                  <a:cubicBezTo>
                    <a:pt x="1569" y="167"/>
                    <a:pt x="1502" y="133"/>
                    <a:pt x="1402" y="133"/>
                  </a:cubicBezTo>
                  <a:cubicBezTo>
                    <a:pt x="1363" y="56"/>
                    <a:pt x="1280" y="1"/>
                    <a:pt x="11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2070337" y="678254"/>
              <a:ext cx="94965" cy="57249"/>
            </a:xfrm>
            <a:custGeom>
              <a:avLst/>
              <a:gdLst/>
              <a:ahLst/>
              <a:cxnLst/>
              <a:rect l="l" t="t" r="r" b="b"/>
              <a:pathLst>
                <a:path w="3170" h="1911" extrusionOk="0">
                  <a:moveTo>
                    <a:pt x="1804" y="0"/>
                  </a:moveTo>
                  <a:cubicBezTo>
                    <a:pt x="1160" y="0"/>
                    <a:pt x="531" y="518"/>
                    <a:pt x="101" y="979"/>
                  </a:cubicBezTo>
                  <a:cubicBezTo>
                    <a:pt x="1" y="1079"/>
                    <a:pt x="34" y="1246"/>
                    <a:pt x="101" y="1313"/>
                  </a:cubicBezTo>
                  <a:cubicBezTo>
                    <a:pt x="34" y="1446"/>
                    <a:pt x="34" y="1613"/>
                    <a:pt x="168" y="1679"/>
                  </a:cubicBezTo>
                  <a:cubicBezTo>
                    <a:pt x="455" y="1864"/>
                    <a:pt x="794" y="1910"/>
                    <a:pt x="1128" y="1910"/>
                  </a:cubicBezTo>
                  <a:cubicBezTo>
                    <a:pt x="1337" y="1910"/>
                    <a:pt x="1543" y="1892"/>
                    <a:pt x="1735" y="1880"/>
                  </a:cubicBezTo>
                  <a:cubicBezTo>
                    <a:pt x="2269" y="1780"/>
                    <a:pt x="2836" y="1613"/>
                    <a:pt x="3003" y="1046"/>
                  </a:cubicBezTo>
                  <a:cubicBezTo>
                    <a:pt x="3170" y="445"/>
                    <a:pt x="2436" y="45"/>
                    <a:pt x="1969" y="12"/>
                  </a:cubicBezTo>
                  <a:cubicBezTo>
                    <a:pt x="1914" y="4"/>
                    <a:pt x="1859" y="0"/>
                    <a:pt x="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2099334" y="780941"/>
              <a:ext cx="43888" cy="88704"/>
            </a:xfrm>
            <a:custGeom>
              <a:avLst/>
              <a:gdLst/>
              <a:ahLst/>
              <a:cxnLst/>
              <a:rect l="l" t="t" r="r" b="b"/>
              <a:pathLst>
                <a:path w="1465" h="2961" extrusionOk="0">
                  <a:moveTo>
                    <a:pt x="695" y="1"/>
                  </a:moveTo>
                  <a:cubicBezTo>
                    <a:pt x="640" y="1"/>
                    <a:pt x="585" y="16"/>
                    <a:pt x="534" y="53"/>
                  </a:cubicBezTo>
                  <a:cubicBezTo>
                    <a:pt x="100" y="453"/>
                    <a:pt x="34" y="1087"/>
                    <a:pt x="34" y="1621"/>
                  </a:cubicBezTo>
                  <a:cubicBezTo>
                    <a:pt x="0" y="2054"/>
                    <a:pt x="167" y="2755"/>
                    <a:pt x="634" y="2921"/>
                  </a:cubicBezTo>
                  <a:cubicBezTo>
                    <a:pt x="703" y="2948"/>
                    <a:pt x="768" y="2961"/>
                    <a:pt x="827" y="2961"/>
                  </a:cubicBezTo>
                  <a:cubicBezTo>
                    <a:pt x="1285" y="2961"/>
                    <a:pt x="1464" y="2238"/>
                    <a:pt x="1435" y="1854"/>
                  </a:cubicBezTo>
                  <a:cubicBezTo>
                    <a:pt x="1401" y="1354"/>
                    <a:pt x="1134" y="953"/>
                    <a:pt x="1001" y="520"/>
                  </a:cubicBezTo>
                  <a:cubicBezTo>
                    <a:pt x="1001" y="486"/>
                    <a:pt x="1001" y="420"/>
                    <a:pt x="968" y="386"/>
                  </a:cubicBezTo>
                  <a:cubicBezTo>
                    <a:pt x="1072" y="204"/>
                    <a:pt x="891" y="1"/>
                    <a:pt x="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2147293" y="762369"/>
              <a:ext cx="82952" cy="56680"/>
            </a:xfrm>
            <a:custGeom>
              <a:avLst/>
              <a:gdLst/>
              <a:ahLst/>
              <a:cxnLst/>
              <a:rect l="l" t="t" r="r" b="b"/>
              <a:pathLst>
                <a:path w="2769" h="1892" extrusionOk="0">
                  <a:moveTo>
                    <a:pt x="1861" y="1"/>
                  </a:moveTo>
                  <a:cubicBezTo>
                    <a:pt x="1818" y="1"/>
                    <a:pt x="1776" y="2"/>
                    <a:pt x="1735" y="6"/>
                  </a:cubicBezTo>
                  <a:cubicBezTo>
                    <a:pt x="1034" y="106"/>
                    <a:pt x="501" y="706"/>
                    <a:pt x="200" y="1307"/>
                  </a:cubicBezTo>
                  <a:cubicBezTo>
                    <a:pt x="67" y="1407"/>
                    <a:pt x="0" y="1640"/>
                    <a:pt x="200" y="1740"/>
                  </a:cubicBezTo>
                  <a:cubicBezTo>
                    <a:pt x="412" y="1842"/>
                    <a:pt x="680" y="1892"/>
                    <a:pt x="962" y="1892"/>
                  </a:cubicBezTo>
                  <a:cubicBezTo>
                    <a:pt x="1791" y="1892"/>
                    <a:pt x="2744" y="1461"/>
                    <a:pt x="2769" y="639"/>
                  </a:cubicBezTo>
                  <a:cubicBezTo>
                    <a:pt x="2769" y="156"/>
                    <a:pt x="2276" y="1"/>
                    <a:pt x="1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2182251" y="841122"/>
              <a:ext cx="73995" cy="73306"/>
            </a:xfrm>
            <a:custGeom>
              <a:avLst/>
              <a:gdLst/>
              <a:ahLst/>
              <a:cxnLst/>
              <a:rect l="l" t="t" r="r" b="b"/>
              <a:pathLst>
                <a:path w="2470" h="2447" extrusionOk="0">
                  <a:moveTo>
                    <a:pt x="267" y="0"/>
                  </a:moveTo>
                  <a:cubicBezTo>
                    <a:pt x="132" y="0"/>
                    <a:pt x="1" y="82"/>
                    <a:pt x="1" y="245"/>
                  </a:cubicBezTo>
                  <a:cubicBezTo>
                    <a:pt x="1" y="779"/>
                    <a:pt x="368" y="1346"/>
                    <a:pt x="668" y="1713"/>
                  </a:cubicBezTo>
                  <a:cubicBezTo>
                    <a:pt x="889" y="1989"/>
                    <a:pt x="1269" y="2447"/>
                    <a:pt x="1657" y="2447"/>
                  </a:cubicBezTo>
                  <a:cubicBezTo>
                    <a:pt x="1739" y="2447"/>
                    <a:pt x="1821" y="2426"/>
                    <a:pt x="1902" y="2380"/>
                  </a:cubicBezTo>
                  <a:cubicBezTo>
                    <a:pt x="2469" y="2080"/>
                    <a:pt x="2236" y="1346"/>
                    <a:pt x="1936" y="946"/>
                  </a:cubicBezTo>
                  <a:cubicBezTo>
                    <a:pt x="1569" y="546"/>
                    <a:pt x="1002" y="79"/>
                    <a:pt x="434" y="45"/>
                  </a:cubicBezTo>
                  <a:cubicBezTo>
                    <a:pt x="384" y="15"/>
                    <a:pt x="325" y="0"/>
                    <a:pt x="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0" name="Google Shape;3350;p13"/>
          <p:cNvGrpSpPr/>
          <p:nvPr/>
        </p:nvGrpSpPr>
        <p:grpSpPr>
          <a:xfrm rot="-5400000">
            <a:off x="32602" y="-141076"/>
            <a:ext cx="584629" cy="1582309"/>
            <a:chOff x="904476" y="-243594"/>
            <a:chExt cx="438472" cy="1186732"/>
          </a:xfrm>
        </p:grpSpPr>
        <p:sp>
          <p:nvSpPr>
            <p:cNvPr id="3351" name="Google Shape;3351;p13"/>
            <p:cNvSpPr/>
            <p:nvPr/>
          </p:nvSpPr>
          <p:spPr>
            <a:xfrm>
              <a:off x="904476" y="362824"/>
              <a:ext cx="134719" cy="198648"/>
            </a:xfrm>
            <a:custGeom>
              <a:avLst/>
              <a:gdLst/>
              <a:ahLst/>
              <a:cxnLst/>
              <a:rect l="l" t="t" r="r" b="b"/>
              <a:pathLst>
                <a:path w="4497" h="6631" extrusionOk="0">
                  <a:moveTo>
                    <a:pt x="4430" y="1"/>
                  </a:moveTo>
                  <a:cubicBezTo>
                    <a:pt x="4429" y="1"/>
                    <a:pt x="4429" y="2"/>
                    <a:pt x="4428" y="3"/>
                  </a:cubicBezTo>
                  <a:lnTo>
                    <a:pt x="4428" y="3"/>
                  </a:lnTo>
                  <a:cubicBezTo>
                    <a:pt x="4451" y="2"/>
                    <a:pt x="4474" y="1"/>
                    <a:pt x="4496" y="1"/>
                  </a:cubicBezTo>
                  <a:close/>
                  <a:moveTo>
                    <a:pt x="4428" y="3"/>
                  </a:moveTo>
                  <a:cubicBezTo>
                    <a:pt x="1897" y="113"/>
                    <a:pt x="192" y="2657"/>
                    <a:pt x="60" y="5004"/>
                  </a:cubicBezTo>
                  <a:cubicBezTo>
                    <a:pt x="1" y="6109"/>
                    <a:pt x="548" y="6631"/>
                    <a:pt x="1247" y="6631"/>
                  </a:cubicBezTo>
                  <a:cubicBezTo>
                    <a:pt x="1730" y="6631"/>
                    <a:pt x="2285" y="6382"/>
                    <a:pt x="2762" y="5905"/>
                  </a:cubicBezTo>
                  <a:cubicBezTo>
                    <a:pt x="3729" y="4904"/>
                    <a:pt x="3996" y="3270"/>
                    <a:pt x="4163" y="1969"/>
                  </a:cubicBezTo>
                  <a:cubicBezTo>
                    <a:pt x="4263" y="1403"/>
                    <a:pt x="4196" y="471"/>
                    <a:pt x="4428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1121083" y="147893"/>
              <a:ext cx="221865" cy="139272"/>
            </a:xfrm>
            <a:custGeom>
              <a:avLst/>
              <a:gdLst/>
              <a:ahLst/>
              <a:cxnLst/>
              <a:rect l="l" t="t" r="r" b="b"/>
              <a:pathLst>
                <a:path w="7406" h="4649" extrusionOk="0">
                  <a:moveTo>
                    <a:pt x="294" y="1"/>
                  </a:moveTo>
                  <a:cubicBezTo>
                    <a:pt x="218" y="1"/>
                    <a:pt x="143" y="2"/>
                    <a:pt x="67" y="4"/>
                  </a:cubicBezTo>
                  <a:lnTo>
                    <a:pt x="1" y="137"/>
                  </a:lnTo>
                  <a:cubicBezTo>
                    <a:pt x="367" y="1005"/>
                    <a:pt x="834" y="2039"/>
                    <a:pt x="1402" y="2739"/>
                  </a:cubicBezTo>
                  <a:cubicBezTo>
                    <a:pt x="2106" y="3561"/>
                    <a:pt x="3506" y="4648"/>
                    <a:pt x="4715" y="4648"/>
                  </a:cubicBezTo>
                  <a:cubicBezTo>
                    <a:pt x="5223" y="4648"/>
                    <a:pt x="5697" y="4457"/>
                    <a:pt x="6072" y="3973"/>
                  </a:cubicBezTo>
                  <a:cubicBezTo>
                    <a:pt x="7406" y="2239"/>
                    <a:pt x="4971" y="704"/>
                    <a:pt x="3570" y="438"/>
                  </a:cubicBezTo>
                  <a:cubicBezTo>
                    <a:pt x="2540" y="219"/>
                    <a:pt x="1394" y="1"/>
                    <a:pt x="2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926523" y="45086"/>
              <a:ext cx="117673" cy="243525"/>
            </a:xfrm>
            <a:custGeom>
              <a:avLst/>
              <a:gdLst/>
              <a:ahLst/>
              <a:cxnLst/>
              <a:rect l="l" t="t" r="r" b="b"/>
              <a:pathLst>
                <a:path w="3928" h="8129" extrusionOk="0">
                  <a:moveTo>
                    <a:pt x="3827" y="0"/>
                  </a:moveTo>
                  <a:cubicBezTo>
                    <a:pt x="1492" y="0"/>
                    <a:pt x="24" y="4070"/>
                    <a:pt x="24" y="5938"/>
                  </a:cubicBezTo>
                  <a:cubicBezTo>
                    <a:pt x="1" y="7075"/>
                    <a:pt x="583" y="8129"/>
                    <a:pt x="1413" y="8129"/>
                  </a:cubicBezTo>
                  <a:cubicBezTo>
                    <a:pt x="1751" y="8129"/>
                    <a:pt x="2130" y="7954"/>
                    <a:pt x="2526" y="7539"/>
                  </a:cubicBezTo>
                  <a:cubicBezTo>
                    <a:pt x="3660" y="6405"/>
                    <a:pt x="3827" y="4670"/>
                    <a:pt x="3894" y="3169"/>
                  </a:cubicBezTo>
                  <a:cubicBezTo>
                    <a:pt x="3927" y="2102"/>
                    <a:pt x="3827" y="1068"/>
                    <a:pt x="38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1114103" y="299887"/>
              <a:ext cx="171147" cy="210272"/>
            </a:xfrm>
            <a:custGeom>
              <a:avLst/>
              <a:gdLst/>
              <a:ahLst/>
              <a:cxnLst/>
              <a:rect l="l" t="t" r="r" b="b"/>
              <a:pathLst>
                <a:path w="5713" h="7019" extrusionOk="0">
                  <a:moveTo>
                    <a:pt x="133" y="0"/>
                  </a:moveTo>
                  <a:lnTo>
                    <a:pt x="200" y="134"/>
                  </a:lnTo>
                  <a:cubicBezTo>
                    <a:pt x="0" y="934"/>
                    <a:pt x="467" y="2002"/>
                    <a:pt x="667" y="2802"/>
                  </a:cubicBezTo>
                  <a:cubicBezTo>
                    <a:pt x="1001" y="4370"/>
                    <a:pt x="1635" y="6472"/>
                    <a:pt x="3436" y="6939"/>
                  </a:cubicBezTo>
                  <a:cubicBezTo>
                    <a:pt x="3627" y="6993"/>
                    <a:pt x="3803" y="7018"/>
                    <a:pt x="3965" y="7018"/>
                  </a:cubicBezTo>
                  <a:cubicBezTo>
                    <a:pt x="5388" y="7018"/>
                    <a:pt x="5713" y="5068"/>
                    <a:pt x="5204" y="3870"/>
                  </a:cubicBezTo>
                  <a:cubicBezTo>
                    <a:pt x="4570" y="2302"/>
                    <a:pt x="3336" y="1601"/>
                    <a:pt x="1868" y="901"/>
                  </a:cubicBezTo>
                  <a:cubicBezTo>
                    <a:pt x="1334" y="601"/>
                    <a:pt x="701" y="200"/>
                    <a:pt x="1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962380" y="553670"/>
              <a:ext cx="142747" cy="313715"/>
            </a:xfrm>
            <a:custGeom>
              <a:avLst/>
              <a:gdLst/>
              <a:ahLst/>
              <a:cxnLst/>
              <a:rect l="l" t="t" r="r" b="b"/>
              <a:pathLst>
                <a:path w="4765" h="10472" extrusionOk="0">
                  <a:moveTo>
                    <a:pt x="3964" y="1"/>
                  </a:moveTo>
                  <a:cubicBezTo>
                    <a:pt x="3936" y="25"/>
                    <a:pt x="3909" y="51"/>
                    <a:pt x="3883" y="78"/>
                  </a:cubicBezTo>
                  <a:lnTo>
                    <a:pt x="3883" y="78"/>
                  </a:lnTo>
                  <a:cubicBezTo>
                    <a:pt x="3932" y="52"/>
                    <a:pt x="3981" y="26"/>
                    <a:pt x="4031" y="1"/>
                  </a:cubicBezTo>
                  <a:close/>
                  <a:moveTo>
                    <a:pt x="3883" y="78"/>
                  </a:moveTo>
                  <a:cubicBezTo>
                    <a:pt x="1280" y="1479"/>
                    <a:pt x="0" y="4425"/>
                    <a:pt x="295" y="7340"/>
                  </a:cubicBezTo>
                  <a:cubicBezTo>
                    <a:pt x="379" y="8517"/>
                    <a:pt x="1052" y="10472"/>
                    <a:pt x="2413" y="10472"/>
                  </a:cubicBezTo>
                  <a:cubicBezTo>
                    <a:pt x="2672" y="10472"/>
                    <a:pt x="2955" y="10401"/>
                    <a:pt x="3264" y="10242"/>
                  </a:cubicBezTo>
                  <a:cubicBezTo>
                    <a:pt x="4765" y="9441"/>
                    <a:pt x="4264" y="6506"/>
                    <a:pt x="4031" y="5238"/>
                  </a:cubicBezTo>
                  <a:cubicBezTo>
                    <a:pt x="3869" y="4168"/>
                    <a:pt x="2981" y="1047"/>
                    <a:pt x="3883" y="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1109101" y="685593"/>
              <a:ext cx="152124" cy="257545"/>
            </a:xfrm>
            <a:custGeom>
              <a:avLst/>
              <a:gdLst/>
              <a:ahLst/>
              <a:cxnLst/>
              <a:rect l="l" t="t" r="r" b="b"/>
              <a:pathLst>
                <a:path w="5078" h="8597" extrusionOk="0">
                  <a:moveTo>
                    <a:pt x="1101" y="0"/>
                  </a:moveTo>
                  <a:cubicBezTo>
                    <a:pt x="467" y="2002"/>
                    <a:pt x="0" y="6838"/>
                    <a:pt x="1868" y="8173"/>
                  </a:cubicBezTo>
                  <a:cubicBezTo>
                    <a:pt x="2271" y="8469"/>
                    <a:pt x="2642" y="8597"/>
                    <a:pt x="2976" y="8597"/>
                  </a:cubicBezTo>
                  <a:cubicBezTo>
                    <a:pt x="4331" y="8597"/>
                    <a:pt x="5078" y="6502"/>
                    <a:pt x="4837" y="5137"/>
                  </a:cubicBezTo>
                  <a:cubicBezTo>
                    <a:pt x="4537" y="3503"/>
                    <a:pt x="3136" y="1468"/>
                    <a:pt x="1868" y="467"/>
                  </a:cubicBezTo>
                  <a:cubicBezTo>
                    <a:pt x="1635" y="300"/>
                    <a:pt x="1335" y="200"/>
                    <a:pt x="11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1073125" y="-243594"/>
              <a:ext cx="112161" cy="1077032"/>
            </a:xfrm>
            <a:custGeom>
              <a:avLst/>
              <a:gdLst/>
              <a:ahLst/>
              <a:cxnLst/>
              <a:rect l="l" t="t" r="r" b="b"/>
              <a:pathLst>
                <a:path w="3744" h="35952" extrusionOk="0">
                  <a:moveTo>
                    <a:pt x="1294" y="1"/>
                  </a:moveTo>
                  <a:cubicBezTo>
                    <a:pt x="1173" y="1"/>
                    <a:pt x="1061" y="70"/>
                    <a:pt x="1034" y="230"/>
                  </a:cubicBezTo>
                  <a:cubicBezTo>
                    <a:pt x="501" y="2499"/>
                    <a:pt x="334" y="4800"/>
                    <a:pt x="234" y="7102"/>
                  </a:cubicBezTo>
                  <a:cubicBezTo>
                    <a:pt x="134" y="9470"/>
                    <a:pt x="0" y="11839"/>
                    <a:pt x="0" y="14207"/>
                  </a:cubicBezTo>
                  <a:cubicBezTo>
                    <a:pt x="0" y="16575"/>
                    <a:pt x="100" y="18944"/>
                    <a:pt x="301" y="21279"/>
                  </a:cubicBezTo>
                  <a:cubicBezTo>
                    <a:pt x="467" y="23580"/>
                    <a:pt x="734" y="25882"/>
                    <a:pt x="1301" y="28117"/>
                  </a:cubicBezTo>
                  <a:cubicBezTo>
                    <a:pt x="1935" y="30652"/>
                    <a:pt x="2769" y="33121"/>
                    <a:pt x="3103" y="35722"/>
                  </a:cubicBezTo>
                  <a:cubicBezTo>
                    <a:pt x="3129" y="35883"/>
                    <a:pt x="3241" y="35952"/>
                    <a:pt x="3362" y="35952"/>
                  </a:cubicBezTo>
                  <a:cubicBezTo>
                    <a:pt x="3543" y="35952"/>
                    <a:pt x="3743" y="35796"/>
                    <a:pt x="3703" y="35556"/>
                  </a:cubicBezTo>
                  <a:cubicBezTo>
                    <a:pt x="3403" y="33321"/>
                    <a:pt x="2736" y="31186"/>
                    <a:pt x="2169" y="29018"/>
                  </a:cubicBezTo>
                  <a:cubicBezTo>
                    <a:pt x="1568" y="26749"/>
                    <a:pt x="1201" y="24514"/>
                    <a:pt x="968" y="22179"/>
                  </a:cubicBezTo>
                  <a:cubicBezTo>
                    <a:pt x="567" y="17576"/>
                    <a:pt x="534" y="12939"/>
                    <a:pt x="801" y="8303"/>
                  </a:cubicBezTo>
                  <a:cubicBezTo>
                    <a:pt x="968" y="5668"/>
                    <a:pt x="1001" y="2999"/>
                    <a:pt x="1635" y="397"/>
                  </a:cubicBezTo>
                  <a:cubicBezTo>
                    <a:pt x="1675" y="157"/>
                    <a:pt x="1475" y="1"/>
                    <a:pt x="129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949020" y="-33577"/>
              <a:ext cx="148379" cy="280432"/>
            </a:xfrm>
            <a:custGeom>
              <a:avLst/>
              <a:gdLst/>
              <a:ahLst/>
              <a:cxnLst/>
              <a:rect l="l" t="t" r="r" b="b"/>
              <a:pathLst>
                <a:path w="4953" h="9361" extrusionOk="0">
                  <a:moveTo>
                    <a:pt x="4497" y="1"/>
                  </a:moveTo>
                  <a:cubicBezTo>
                    <a:pt x="4404" y="1"/>
                    <a:pt x="4311" y="37"/>
                    <a:pt x="4243" y="124"/>
                  </a:cubicBezTo>
                  <a:cubicBezTo>
                    <a:pt x="2442" y="2826"/>
                    <a:pt x="641" y="5695"/>
                    <a:pt x="40" y="8964"/>
                  </a:cubicBezTo>
                  <a:cubicBezTo>
                    <a:pt x="0" y="9204"/>
                    <a:pt x="201" y="9360"/>
                    <a:pt x="381" y="9360"/>
                  </a:cubicBezTo>
                  <a:cubicBezTo>
                    <a:pt x="502" y="9360"/>
                    <a:pt x="614" y="9291"/>
                    <a:pt x="641" y="9131"/>
                  </a:cubicBezTo>
                  <a:cubicBezTo>
                    <a:pt x="1241" y="5928"/>
                    <a:pt x="3009" y="3093"/>
                    <a:pt x="4811" y="458"/>
                  </a:cubicBezTo>
                  <a:cubicBezTo>
                    <a:pt x="4953" y="221"/>
                    <a:pt x="4725" y="1"/>
                    <a:pt x="449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1072016" y="255883"/>
              <a:ext cx="139422" cy="185886"/>
            </a:xfrm>
            <a:custGeom>
              <a:avLst/>
              <a:gdLst/>
              <a:ahLst/>
              <a:cxnLst/>
              <a:rect l="l" t="t" r="r" b="b"/>
              <a:pathLst>
                <a:path w="4654" h="6205" extrusionOk="0">
                  <a:moveTo>
                    <a:pt x="431" y="0"/>
                  </a:moveTo>
                  <a:cubicBezTo>
                    <a:pt x="204" y="0"/>
                    <a:pt x="1" y="306"/>
                    <a:pt x="204" y="535"/>
                  </a:cubicBezTo>
                  <a:cubicBezTo>
                    <a:pt x="971" y="1369"/>
                    <a:pt x="1672" y="2236"/>
                    <a:pt x="2339" y="3137"/>
                  </a:cubicBezTo>
                  <a:cubicBezTo>
                    <a:pt x="2973" y="4004"/>
                    <a:pt x="3573" y="4972"/>
                    <a:pt x="3974" y="5972"/>
                  </a:cubicBezTo>
                  <a:cubicBezTo>
                    <a:pt x="4028" y="6135"/>
                    <a:pt x="4159" y="6204"/>
                    <a:pt x="4287" y="6204"/>
                  </a:cubicBezTo>
                  <a:cubicBezTo>
                    <a:pt x="4474" y="6204"/>
                    <a:pt x="4653" y="6057"/>
                    <a:pt x="4574" y="5839"/>
                  </a:cubicBezTo>
                  <a:cubicBezTo>
                    <a:pt x="3740" y="3671"/>
                    <a:pt x="2206" y="1769"/>
                    <a:pt x="638" y="102"/>
                  </a:cubicBezTo>
                  <a:cubicBezTo>
                    <a:pt x="574" y="30"/>
                    <a:pt x="501" y="0"/>
                    <a:pt x="43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1005186" y="527189"/>
              <a:ext cx="112730" cy="285225"/>
            </a:xfrm>
            <a:custGeom>
              <a:avLst/>
              <a:gdLst/>
              <a:ahLst/>
              <a:cxnLst/>
              <a:rect l="l" t="t" r="r" b="b"/>
              <a:pathLst>
                <a:path w="3763" h="9521" extrusionOk="0">
                  <a:moveTo>
                    <a:pt x="3282" y="1"/>
                  </a:moveTo>
                  <a:cubicBezTo>
                    <a:pt x="3210" y="1"/>
                    <a:pt x="3135" y="25"/>
                    <a:pt x="3069" y="84"/>
                  </a:cubicBezTo>
                  <a:cubicBezTo>
                    <a:pt x="534" y="2219"/>
                    <a:pt x="0" y="6189"/>
                    <a:pt x="534" y="9291"/>
                  </a:cubicBezTo>
                  <a:cubicBezTo>
                    <a:pt x="560" y="9451"/>
                    <a:pt x="673" y="9520"/>
                    <a:pt x="793" y="9520"/>
                  </a:cubicBezTo>
                  <a:cubicBezTo>
                    <a:pt x="974" y="9520"/>
                    <a:pt x="1174" y="9364"/>
                    <a:pt x="1134" y="9124"/>
                  </a:cubicBezTo>
                  <a:cubicBezTo>
                    <a:pt x="667" y="6222"/>
                    <a:pt x="1134" y="2519"/>
                    <a:pt x="3503" y="518"/>
                  </a:cubicBezTo>
                  <a:cubicBezTo>
                    <a:pt x="3763" y="310"/>
                    <a:pt x="3536" y="1"/>
                    <a:pt x="3282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931735" y="330292"/>
              <a:ext cx="160333" cy="197450"/>
            </a:xfrm>
            <a:custGeom>
              <a:avLst/>
              <a:gdLst/>
              <a:ahLst/>
              <a:cxnLst/>
              <a:rect l="l" t="t" r="r" b="b"/>
              <a:pathLst>
                <a:path w="5352" h="6591" extrusionOk="0">
                  <a:moveTo>
                    <a:pt x="4956" y="0"/>
                  </a:moveTo>
                  <a:cubicBezTo>
                    <a:pt x="4924" y="0"/>
                    <a:pt x="4890" y="6"/>
                    <a:pt x="4854" y="19"/>
                  </a:cubicBezTo>
                  <a:cubicBezTo>
                    <a:pt x="2319" y="1087"/>
                    <a:pt x="284" y="3522"/>
                    <a:pt x="17" y="6290"/>
                  </a:cubicBezTo>
                  <a:cubicBezTo>
                    <a:pt x="0" y="6491"/>
                    <a:pt x="150" y="6591"/>
                    <a:pt x="309" y="6591"/>
                  </a:cubicBezTo>
                  <a:cubicBezTo>
                    <a:pt x="467" y="6591"/>
                    <a:pt x="634" y="6491"/>
                    <a:pt x="651" y="6290"/>
                  </a:cubicBezTo>
                  <a:cubicBezTo>
                    <a:pt x="884" y="3822"/>
                    <a:pt x="2786" y="1554"/>
                    <a:pt x="5021" y="620"/>
                  </a:cubicBezTo>
                  <a:cubicBezTo>
                    <a:pt x="5351" y="499"/>
                    <a:pt x="5249" y="0"/>
                    <a:pt x="4956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1075821" y="128692"/>
              <a:ext cx="182142" cy="123395"/>
            </a:xfrm>
            <a:custGeom>
              <a:avLst/>
              <a:gdLst/>
              <a:ahLst/>
              <a:cxnLst/>
              <a:rect l="l" t="t" r="r" b="b"/>
              <a:pathLst>
                <a:path w="6080" h="4119" extrusionOk="0">
                  <a:moveTo>
                    <a:pt x="480" y="0"/>
                  </a:moveTo>
                  <a:cubicBezTo>
                    <a:pt x="191" y="0"/>
                    <a:pt x="0" y="409"/>
                    <a:pt x="311" y="578"/>
                  </a:cubicBezTo>
                  <a:cubicBezTo>
                    <a:pt x="1245" y="1079"/>
                    <a:pt x="2312" y="1245"/>
                    <a:pt x="3213" y="1812"/>
                  </a:cubicBezTo>
                  <a:cubicBezTo>
                    <a:pt x="4047" y="2346"/>
                    <a:pt x="4847" y="3113"/>
                    <a:pt x="5381" y="3981"/>
                  </a:cubicBezTo>
                  <a:cubicBezTo>
                    <a:pt x="5449" y="4078"/>
                    <a:pt x="5543" y="4119"/>
                    <a:pt x="5637" y="4119"/>
                  </a:cubicBezTo>
                  <a:cubicBezTo>
                    <a:pt x="5861" y="4119"/>
                    <a:pt x="6080" y="3883"/>
                    <a:pt x="5915" y="3647"/>
                  </a:cubicBezTo>
                  <a:cubicBezTo>
                    <a:pt x="5381" y="2713"/>
                    <a:pt x="4547" y="1979"/>
                    <a:pt x="3680" y="1379"/>
                  </a:cubicBezTo>
                  <a:cubicBezTo>
                    <a:pt x="2746" y="712"/>
                    <a:pt x="1612" y="545"/>
                    <a:pt x="644" y="44"/>
                  </a:cubicBezTo>
                  <a:cubicBezTo>
                    <a:pt x="588" y="14"/>
                    <a:pt x="532" y="0"/>
                    <a:pt x="48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994192" y="20495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1001172" y="17497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1257979" y="20795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1264959" y="244919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1283950" y="22395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973194" y="47773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980203" y="45077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1211009" y="46176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1222991" y="43178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1240006" y="457752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1022171" y="830458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1047153" y="816469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1174044" y="8664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1191029" y="83746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7" y="0"/>
                  </a:moveTo>
                  <a:cubicBezTo>
                    <a:pt x="1" y="0"/>
                    <a:pt x="1" y="501"/>
                    <a:pt x="367" y="501"/>
                  </a:cubicBezTo>
                  <a:cubicBezTo>
                    <a:pt x="701" y="501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13"/>
            <p:cNvSpPr/>
            <p:nvPr/>
          </p:nvSpPr>
          <p:spPr>
            <a:xfrm>
              <a:off x="1207025" y="86643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8" name="Google Shape;3378;p13"/>
          <p:cNvGrpSpPr/>
          <p:nvPr/>
        </p:nvGrpSpPr>
        <p:grpSpPr>
          <a:xfrm>
            <a:off x="10783968" y="5880807"/>
            <a:ext cx="1543253" cy="987469"/>
            <a:chOff x="7750342" y="3926048"/>
            <a:chExt cx="1406709" cy="900099"/>
          </a:xfrm>
        </p:grpSpPr>
        <p:sp>
          <p:nvSpPr>
            <p:cNvPr id="3379" name="Google Shape;3379;p13"/>
            <p:cNvSpPr/>
            <p:nvPr/>
          </p:nvSpPr>
          <p:spPr>
            <a:xfrm>
              <a:off x="7827357" y="3979099"/>
              <a:ext cx="1329694" cy="847048"/>
            </a:xfrm>
            <a:custGeom>
              <a:avLst/>
              <a:gdLst/>
              <a:ahLst/>
              <a:cxnLst/>
              <a:rect l="l" t="t" r="r" b="b"/>
              <a:pathLst>
                <a:path w="44386" h="28275" extrusionOk="0">
                  <a:moveTo>
                    <a:pt x="395" y="1"/>
                  </a:moveTo>
                  <a:cubicBezTo>
                    <a:pt x="103" y="1"/>
                    <a:pt x="1" y="500"/>
                    <a:pt x="331" y="620"/>
                  </a:cubicBezTo>
                  <a:cubicBezTo>
                    <a:pt x="1132" y="921"/>
                    <a:pt x="1999" y="987"/>
                    <a:pt x="2800" y="1221"/>
                  </a:cubicBezTo>
                  <a:cubicBezTo>
                    <a:pt x="3600" y="1421"/>
                    <a:pt x="4367" y="1688"/>
                    <a:pt x="5101" y="2021"/>
                  </a:cubicBezTo>
                  <a:cubicBezTo>
                    <a:pt x="6602" y="2622"/>
                    <a:pt x="8003" y="3456"/>
                    <a:pt x="9304" y="4356"/>
                  </a:cubicBezTo>
                  <a:cubicBezTo>
                    <a:pt x="11973" y="6224"/>
                    <a:pt x="14308" y="8493"/>
                    <a:pt x="16643" y="10761"/>
                  </a:cubicBezTo>
                  <a:cubicBezTo>
                    <a:pt x="19078" y="13096"/>
                    <a:pt x="21580" y="15364"/>
                    <a:pt x="24148" y="17566"/>
                  </a:cubicBezTo>
                  <a:cubicBezTo>
                    <a:pt x="26883" y="19834"/>
                    <a:pt x="29685" y="22036"/>
                    <a:pt x="32721" y="23904"/>
                  </a:cubicBezTo>
                  <a:cubicBezTo>
                    <a:pt x="36157" y="25972"/>
                    <a:pt x="39859" y="27573"/>
                    <a:pt x="43829" y="28273"/>
                  </a:cubicBezTo>
                  <a:cubicBezTo>
                    <a:pt x="43840" y="28274"/>
                    <a:pt x="43850" y="28275"/>
                    <a:pt x="43861" y="28275"/>
                  </a:cubicBezTo>
                  <a:cubicBezTo>
                    <a:pt x="44238" y="28275"/>
                    <a:pt x="44385" y="27705"/>
                    <a:pt x="43996" y="27640"/>
                  </a:cubicBezTo>
                  <a:cubicBezTo>
                    <a:pt x="36791" y="26405"/>
                    <a:pt x="30653" y="22136"/>
                    <a:pt x="25116" y="17532"/>
                  </a:cubicBezTo>
                  <a:cubicBezTo>
                    <a:pt x="22514" y="15364"/>
                    <a:pt x="19979" y="13096"/>
                    <a:pt x="17543" y="10728"/>
                  </a:cubicBezTo>
                  <a:cubicBezTo>
                    <a:pt x="15208" y="8493"/>
                    <a:pt x="12907" y="6224"/>
                    <a:pt x="10305" y="4323"/>
                  </a:cubicBezTo>
                  <a:cubicBezTo>
                    <a:pt x="8871" y="3256"/>
                    <a:pt x="7370" y="2322"/>
                    <a:pt x="5735" y="1588"/>
                  </a:cubicBezTo>
                  <a:cubicBezTo>
                    <a:pt x="4934" y="1254"/>
                    <a:pt x="4134" y="921"/>
                    <a:pt x="3267" y="687"/>
                  </a:cubicBezTo>
                  <a:cubicBezTo>
                    <a:pt x="2366" y="420"/>
                    <a:pt x="1399" y="320"/>
                    <a:pt x="498" y="20"/>
                  </a:cubicBezTo>
                  <a:cubicBezTo>
                    <a:pt x="462" y="7"/>
                    <a:pt x="427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8282917" y="4136724"/>
              <a:ext cx="69981" cy="159254"/>
            </a:xfrm>
            <a:custGeom>
              <a:avLst/>
              <a:gdLst/>
              <a:ahLst/>
              <a:cxnLst/>
              <a:rect l="l" t="t" r="r" b="b"/>
              <a:pathLst>
                <a:path w="2336" h="5316" extrusionOk="0">
                  <a:moveTo>
                    <a:pt x="981" y="1"/>
                  </a:moveTo>
                  <a:cubicBezTo>
                    <a:pt x="815" y="1"/>
                    <a:pt x="692" y="91"/>
                    <a:pt x="601" y="228"/>
                  </a:cubicBezTo>
                  <a:cubicBezTo>
                    <a:pt x="568" y="262"/>
                    <a:pt x="534" y="295"/>
                    <a:pt x="501" y="362"/>
                  </a:cubicBezTo>
                  <a:cubicBezTo>
                    <a:pt x="401" y="529"/>
                    <a:pt x="367" y="762"/>
                    <a:pt x="301" y="962"/>
                  </a:cubicBezTo>
                  <a:cubicBezTo>
                    <a:pt x="0" y="2197"/>
                    <a:pt x="801" y="3464"/>
                    <a:pt x="1068" y="4632"/>
                  </a:cubicBezTo>
                  <a:cubicBezTo>
                    <a:pt x="1101" y="4765"/>
                    <a:pt x="1201" y="4832"/>
                    <a:pt x="1335" y="4832"/>
                  </a:cubicBezTo>
                  <a:cubicBezTo>
                    <a:pt x="1301" y="4898"/>
                    <a:pt x="1301" y="4965"/>
                    <a:pt x="1301" y="5065"/>
                  </a:cubicBezTo>
                  <a:cubicBezTo>
                    <a:pt x="1285" y="5232"/>
                    <a:pt x="1410" y="5315"/>
                    <a:pt x="1539" y="5315"/>
                  </a:cubicBezTo>
                  <a:cubicBezTo>
                    <a:pt x="1668" y="5315"/>
                    <a:pt x="1802" y="5232"/>
                    <a:pt x="1802" y="5065"/>
                  </a:cubicBezTo>
                  <a:cubicBezTo>
                    <a:pt x="1902" y="3898"/>
                    <a:pt x="2335" y="2897"/>
                    <a:pt x="2035" y="1730"/>
                  </a:cubicBezTo>
                  <a:cubicBezTo>
                    <a:pt x="1935" y="1296"/>
                    <a:pt x="1735" y="295"/>
                    <a:pt x="1235" y="62"/>
                  </a:cubicBezTo>
                  <a:cubicBezTo>
                    <a:pt x="1140" y="20"/>
                    <a:pt x="1056" y="1"/>
                    <a:pt x="9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8109057" y="4195107"/>
              <a:ext cx="139123" cy="70969"/>
            </a:xfrm>
            <a:custGeom>
              <a:avLst/>
              <a:gdLst/>
              <a:ahLst/>
              <a:cxnLst/>
              <a:rect l="l" t="t" r="r" b="b"/>
              <a:pathLst>
                <a:path w="4644" h="2369" extrusionOk="0">
                  <a:moveTo>
                    <a:pt x="3495" y="0"/>
                  </a:moveTo>
                  <a:cubicBezTo>
                    <a:pt x="3475" y="0"/>
                    <a:pt x="3456" y="4"/>
                    <a:pt x="3436" y="14"/>
                  </a:cubicBezTo>
                  <a:cubicBezTo>
                    <a:pt x="3403" y="14"/>
                    <a:pt x="3336" y="47"/>
                    <a:pt x="3269" y="47"/>
                  </a:cubicBezTo>
                  <a:cubicBezTo>
                    <a:pt x="3103" y="81"/>
                    <a:pt x="2936" y="114"/>
                    <a:pt x="2802" y="147"/>
                  </a:cubicBezTo>
                  <a:cubicBezTo>
                    <a:pt x="1568" y="314"/>
                    <a:pt x="0" y="748"/>
                    <a:pt x="200" y="1949"/>
                  </a:cubicBezTo>
                  <a:cubicBezTo>
                    <a:pt x="256" y="2281"/>
                    <a:pt x="588" y="2368"/>
                    <a:pt x="935" y="2368"/>
                  </a:cubicBezTo>
                  <a:cubicBezTo>
                    <a:pt x="1215" y="2368"/>
                    <a:pt x="1505" y="2312"/>
                    <a:pt x="1668" y="2282"/>
                  </a:cubicBezTo>
                  <a:cubicBezTo>
                    <a:pt x="2736" y="2049"/>
                    <a:pt x="3636" y="1348"/>
                    <a:pt x="4437" y="614"/>
                  </a:cubicBezTo>
                  <a:cubicBezTo>
                    <a:pt x="4644" y="434"/>
                    <a:pt x="4450" y="173"/>
                    <a:pt x="4244" y="173"/>
                  </a:cubicBezTo>
                  <a:cubicBezTo>
                    <a:pt x="4184" y="173"/>
                    <a:pt x="4123" y="195"/>
                    <a:pt x="4070" y="248"/>
                  </a:cubicBezTo>
                  <a:cubicBezTo>
                    <a:pt x="4037" y="181"/>
                    <a:pt x="3970" y="114"/>
                    <a:pt x="3836" y="81"/>
                  </a:cubicBezTo>
                  <a:cubicBezTo>
                    <a:pt x="3836" y="81"/>
                    <a:pt x="3803" y="47"/>
                    <a:pt x="3770" y="47"/>
                  </a:cubicBezTo>
                  <a:lnTo>
                    <a:pt x="3636" y="47"/>
                  </a:lnTo>
                  <a:cubicBezTo>
                    <a:pt x="3589" y="24"/>
                    <a:pt x="3542" y="0"/>
                    <a:pt x="34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8135028" y="4026788"/>
              <a:ext cx="63001" cy="125941"/>
            </a:xfrm>
            <a:custGeom>
              <a:avLst/>
              <a:gdLst/>
              <a:ahLst/>
              <a:cxnLst/>
              <a:rect l="l" t="t" r="r" b="b"/>
              <a:pathLst>
                <a:path w="2103" h="4204" extrusionOk="0">
                  <a:moveTo>
                    <a:pt x="941" y="1"/>
                  </a:moveTo>
                  <a:cubicBezTo>
                    <a:pt x="801" y="1"/>
                    <a:pt x="652" y="76"/>
                    <a:pt x="501" y="263"/>
                  </a:cubicBezTo>
                  <a:cubicBezTo>
                    <a:pt x="1" y="863"/>
                    <a:pt x="234" y="1764"/>
                    <a:pt x="401" y="2431"/>
                  </a:cubicBezTo>
                  <a:cubicBezTo>
                    <a:pt x="468" y="2764"/>
                    <a:pt x="701" y="3865"/>
                    <a:pt x="1201" y="3932"/>
                  </a:cubicBezTo>
                  <a:cubicBezTo>
                    <a:pt x="1142" y="4091"/>
                    <a:pt x="1296" y="4203"/>
                    <a:pt x="1452" y="4203"/>
                  </a:cubicBezTo>
                  <a:cubicBezTo>
                    <a:pt x="1557" y="4203"/>
                    <a:pt x="1662" y="4153"/>
                    <a:pt x="1702" y="4032"/>
                  </a:cubicBezTo>
                  <a:cubicBezTo>
                    <a:pt x="2102" y="3098"/>
                    <a:pt x="2069" y="1930"/>
                    <a:pt x="1769" y="963"/>
                  </a:cubicBezTo>
                  <a:cubicBezTo>
                    <a:pt x="1646" y="572"/>
                    <a:pt x="1326" y="1"/>
                    <a:pt x="9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7979140" y="4081576"/>
              <a:ext cx="117793" cy="84570"/>
            </a:xfrm>
            <a:custGeom>
              <a:avLst/>
              <a:gdLst/>
              <a:ahLst/>
              <a:cxnLst/>
              <a:rect l="l" t="t" r="r" b="b"/>
              <a:pathLst>
                <a:path w="3932" h="2823" extrusionOk="0">
                  <a:moveTo>
                    <a:pt x="3622" y="1"/>
                  </a:moveTo>
                  <a:cubicBezTo>
                    <a:pt x="3523" y="1"/>
                    <a:pt x="3422" y="52"/>
                    <a:pt x="3370" y="168"/>
                  </a:cubicBezTo>
                  <a:cubicBezTo>
                    <a:pt x="3337" y="101"/>
                    <a:pt x="3270" y="68"/>
                    <a:pt x="3170" y="68"/>
                  </a:cubicBezTo>
                  <a:cubicBezTo>
                    <a:pt x="2336" y="168"/>
                    <a:pt x="1469" y="368"/>
                    <a:pt x="801" y="869"/>
                  </a:cubicBezTo>
                  <a:cubicBezTo>
                    <a:pt x="234" y="1269"/>
                    <a:pt x="1" y="2136"/>
                    <a:pt x="601" y="2637"/>
                  </a:cubicBezTo>
                  <a:cubicBezTo>
                    <a:pt x="743" y="2769"/>
                    <a:pt x="905" y="2822"/>
                    <a:pt x="1076" y="2822"/>
                  </a:cubicBezTo>
                  <a:cubicBezTo>
                    <a:pt x="1549" y="2822"/>
                    <a:pt x="2084" y="2415"/>
                    <a:pt x="2403" y="2170"/>
                  </a:cubicBezTo>
                  <a:cubicBezTo>
                    <a:pt x="2970" y="1703"/>
                    <a:pt x="3637" y="1035"/>
                    <a:pt x="3870" y="335"/>
                  </a:cubicBezTo>
                  <a:cubicBezTo>
                    <a:pt x="3932" y="130"/>
                    <a:pt x="3780" y="1"/>
                    <a:pt x="3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7966170" y="3926048"/>
              <a:ext cx="62971" cy="115756"/>
            </a:xfrm>
            <a:custGeom>
              <a:avLst/>
              <a:gdLst/>
              <a:ahLst/>
              <a:cxnLst/>
              <a:rect l="l" t="t" r="r" b="b"/>
              <a:pathLst>
                <a:path w="2102" h="3864" extrusionOk="0">
                  <a:moveTo>
                    <a:pt x="811" y="0"/>
                  </a:moveTo>
                  <a:cubicBezTo>
                    <a:pt x="709" y="0"/>
                    <a:pt x="604" y="46"/>
                    <a:pt x="501" y="156"/>
                  </a:cubicBezTo>
                  <a:cubicBezTo>
                    <a:pt x="0" y="690"/>
                    <a:pt x="134" y="1491"/>
                    <a:pt x="334" y="2124"/>
                  </a:cubicBezTo>
                  <a:cubicBezTo>
                    <a:pt x="467" y="2692"/>
                    <a:pt x="767" y="3492"/>
                    <a:pt x="1401" y="3692"/>
                  </a:cubicBezTo>
                  <a:lnTo>
                    <a:pt x="1435" y="3692"/>
                  </a:lnTo>
                  <a:cubicBezTo>
                    <a:pt x="1486" y="3796"/>
                    <a:pt x="1609" y="3863"/>
                    <a:pt x="1721" y="3863"/>
                  </a:cubicBezTo>
                  <a:cubicBezTo>
                    <a:pt x="1825" y="3863"/>
                    <a:pt x="1919" y="3804"/>
                    <a:pt x="1935" y="3659"/>
                  </a:cubicBezTo>
                  <a:cubicBezTo>
                    <a:pt x="2102" y="2692"/>
                    <a:pt x="2002" y="1758"/>
                    <a:pt x="1635" y="824"/>
                  </a:cubicBezTo>
                  <a:cubicBezTo>
                    <a:pt x="1505" y="564"/>
                    <a:pt x="1173" y="0"/>
                    <a:pt x="8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7862255" y="4013278"/>
              <a:ext cx="88944" cy="73636"/>
            </a:xfrm>
            <a:custGeom>
              <a:avLst/>
              <a:gdLst/>
              <a:ahLst/>
              <a:cxnLst/>
              <a:rect l="l" t="t" r="r" b="b"/>
              <a:pathLst>
                <a:path w="2969" h="2458" extrusionOk="0">
                  <a:moveTo>
                    <a:pt x="2496" y="1"/>
                  </a:moveTo>
                  <a:cubicBezTo>
                    <a:pt x="2466" y="1"/>
                    <a:pt x="2435" y="5"/>
                    <a:pt x="2402" y="13"/>
                  </a:cubicBezTo>
                  <a:cubicBezTo>
                    <a:pt x="1801" y="313"/>
                    <a:pt x="1168" y="380"/>
                    <a:pt x="667" y="814"/>
                  </a:cubicBezTo>
                  <a:cubicBezTo>
                    <a:pt x="267" y="1147"/>
                    <a:pt x="0" y="2048"/>
                    <a:pt x="534" y="2381"/>
                  </a:cubicBezTo>
                  <a:cubicBezTo>
                    <a:pt x="627" y="2434"/>
                    <a:pt x="722" y="2457"/>
                    <a:pt x="818" y="2457"/>
                  </a:cubicBezTo>
                  <a:cubicBezTo>
                    <a:pt x="1205" y="2457"/>
                    <a:pt x="1601" y="2088"/>
                    <a:pt x="1868" y="1848"/>
                  </a:cubicBezTo>
                  <a:cubicBezTo>
                    <a:pt x="2268" y="1481"/>
                    <a:pt x="2735" y="980"/>
                    <a:pt x="2902" y="413"/>
                  </a:cubicBezTo>
                  <a:cubicBezTo>
                    <a:pt x="2969" y="247"/>
                    <a:pt x="2835" y="146"/>
                    <a:pt x="2702" y="113"/>
                  </a:cubicBezTo>
                  <a:cubicBezTo>
                    <a:pt x="2652" y="38"/>
                    <a:pt x="2583" y="1"/>
                    <a:pt x="24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7750342" y="3929223"/>
              <a:ext cx="138374" cy="76422"/>
            </a:xfrm>
            <a:custGeom>
              <a:avLst/>
              <a:gdLst/>
              <a:ahLst/>
              <a:cxnLst/>
              <a:rect l="l" t="t" r="r" b="b"/>
              <a:pathLst>
                <a:path w="4619" h="2551" extrusionOk="0">
                  <a:moveTo>
                    <a:pt x="1182" y="1"/>
                  </a:moveTo>
                  <a:cubicBezTo>
                    <a:pt x="952" y="1"/>
                    <a:pt x="738" y="69"/>
                    <a:pt x="567" y="251"/>
                  </a:cubicBezTo>
                  <a:cubicBezTo>
                    <a:pt x="0" y="851"/>
                    <a:pt x="767" y="1551"/>
                    <a:pt x="1301" y="1785"/>
                  </a:cubicBezTo>
                  <a:cubicBezTo>
                    <a:pt x="2168" y="2185"/>
                    <a:pt x="3136" y="2252"/>
                    <a:pt x="4036" y="2352"/>
                  </a:cubicBezTo>
                  <a:cubicBezTo>
                    <a:pt x="4036" y="2385"/>
                    <a:pt x="4070" y="2385"/>
                    <a:pt x="4070" y="2419"/>
                  </a:cubicBezTo>
                  <a:cubicBezTo>
                    <a:pt x="4121" y="2512"/>
                    <a:pt x="4199" y="2550"/>
                    <a:pt x="4276" y="2550"/>
                  </a:cubicBezTo>
                  <a:cubicBezTo>
                    <a:pt x="4448" y="2550"/>
                    <a:pt x="4618" y="2359"/>
                    <a:pt x="4503" y="2152"/>
                  </a:cubicBezTo>
                  <a:cubicBezTo>
                    <a:pt x="4136" y="1451"/>
                    <a:pt x="3236" y="884"/>
                    <a:pt x="2569" y="517"/>
                  </a:cubicBezTo>
                  <a:cubicBezTo>
                    <a:pt x="2228" y="313"/>
                    <a:pt x="1671" y="1"/>
                    <a:pt x="1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7" name="Google Shape;3387;p13"/>
          <p:cNvGrpSpPr/>
          <p:nvPr/>
        </p:nvGrpSpPr>
        <p:grpSpPr>
          <a:xfrm rot="-5400000">
            <a:off x="11135112" y="5944389"/>
            <a:ext cx="480533" cy="1301625"/>
            <a:chOff x="7607455" y="4238363"/>
            <a:chExt cx="438017" cy="1186459"/>
          </a:xfrm>
        </p:grpSpPr>
        <p:sp>
          <p:nvSpPr>
            <p:cNvPr id="3388" name="Google Shape;3388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12" name="Google Shape;3412;p13"/>
          <p:cNvGrpSpPr/>
          <p:nvPr/>
        </p:nvGrpSpPr>
        <p:grpSpPr>
          <a:xfrm rot="5400000">
            <a:off x="11103252" y="6058847"/>
            <a:ext cx="1244629" cy="729685"/>
            <a:chOff x="8365864" y="2993835"/>
            <a:chExt cx="933472" cy="547264"/>
          </a:xfrm>
        </p:grpSpPr>
        <p:sp>
          <p:nvSpPr>
            <p:cNvPr id="3413" name="Google Shape;3413;p13"/>
            <p:cNvSpPr/>
            <p:nvPr/>
          </p:nvSpPr>
          <p:spPr>
            <a:xfrm>
              <a:off x="8365864" y="2993835"/>
              <a:ext cx="721496" cy="547264"/>
            </a:xfrm>
            <a:custGeom>
              <a:avLst/>
              <a:gdLst/>
              <a:ahLst/>
              <a:cxnLst/>
              <a:rect l="l" t="t" r="r" b="b"/>
              <a:pathLst>
                <a:path w="24084" h="18268" extrusionOk="0">
                  <a:moveTo>
                    <a:pt x="14332" y="1"/>
                  </a:moveTo>
                  <a:cubicBezTo>
                    <a:pt x="13719" y="1"/>
                    <a:pt x="13112" y="37"/>
                    <a:pt x="12542" y="87"/>
                  </a:cubicBezTo>
                  <a:cubicBezTo>
                    <a:pt x="10541" y="254"/>
                    <a:pt x="8740" y="321"/>
                    <a:pt x="7172" y="1655"/>
                  </a:cubicBezTo>
                  <a:cubicBezTo>
                    <a:pt x="6471" y="2289"/>
                    <a:pt x="6238" y="2489"/>
                    <a:pt x="7172" y="2823"/>
                  </a:cubicBezTo>
                  <a:cubicBezTo>
                    <a:pt x="8006" y="3190"/>
                    <a:pt x="8906" y="3190"/>
                    <a:pt x="9740" y="3590"/>
                  </a:cubicBezTo>
                  <a:cubicBezTo>
                    <a:pt x="8973" y="4524"/>
                    <a:pt x="7872" y="5158"/>
                    <a:pt x="7005" y="5925"/>
                  </a:cubicBezTo>
                  <a:cubicBezTo>
                    <a:pt x="5771" y="6892"/>
                    <a:pt x="5004" y="8126"/>
                    <a:pt x="4070" y="9361"/>
                  </a:cubicBezTo>
                  <a:cubicBezTo>
                    <a:pt x="3136" y="10528"/>
                    <a:pt x="2235" y="11796"/>
                    <a:pt x="1535" y="13130"/>
                  </a:cubicBezTo>
                  <a:cubicBezTo>
                    <a:pt x="1068" y="13831"/>
                    <a:pt x="0" y="15665"/>
                    <a:pt x="167" y="16399"/>
                  </a:cubicBezTo>
                  <a:cubicBezTo>
                    <a:pt x="2802" y="16166"/>
                    <a:pt x="5437" y="15932"/>
                    <a:pt x="8006" y="15298"/>
                  </a:cubicBezTo>
                  <a:cubicBezTo>
                    <a:pt x="10508" y="14731"/>
                    <a:pt x="12476" y="13564"/>
                    <a:pt x="14811" y="12496"/>
                  </a:cubicBezTo>
                  <a:cubicBezTo>
                    <a:pt x="15344" y="14298"/>
                    <a:pt x="15178" y="16599"/>
                    <a:pt x="16112" y="18267"/>
                  </a:cubicBezTo>
                  <a:cubicBezTo>
                    <a:pt x="18313" y="16599"/>
                    <a:pt x="20014" y="13197"/>
                    <a:pt x="21182" y="10762"/>
                  </a:cubicBezTo>
                  <a:cubicBezTo>
                    <a:pt x="21749" y="9427"/>
                    <a:pt x="22450" y="8060"/>
                    <a:pt x="22917" y="6692"/>
                  </a:cubicBezTo>
                  <a:cubicBezTo>
                    <a:pt x="23317" y="5458"/>
                    <a:pt x="24084" y="3890"/>
                    <a:pt x="24084" y="2522"/>
                  </a:cubicBezTo>
                  <a:cubicBezTo>
                    <a:pt x="23550" y="2189"/>
                    <a:pt x="22450" y="1789"/>
                    <a:pt x="21849" y="1555"/>
                  </a:cubicBezTo>
                  <a:cubicBezTo>
                    <a:pt x="20348" y="888"/>
                    <a:pt x="18880" y="855"/>
                    <a:pt x="17246" y="388"/>
                  </a:cubicBezTo>
                  <a:cubicBezTo>
                    <a:pt x="16355" y="98"/>
                    <a:pt x="15336" y="1"/>
                    <a:pt x="143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8415260" y="3054554"/>
              <a:ext cx="884076" cy="395139"/>
            </a:xfrm>
            <a:custGeom>
              <a:avLst/>
              <a:gdLst/>
              <a:ahLst/>
              <a:cxnLst/>
              <a:rect l="l" t="t" r="r" b="b"/>
              <a:pathLst>
                <a:path w="29511" h="13190" extrusionOk="0">
                  <a:moveTo>
                    <a:pt x="26842" y="0"/>
                  </a:moveTo>
                  <a:cubicBezTo>
                    <a:pt x="23844" y="0"/>
                    <a:pt x="20859" y="1428"/>
                    <a:pt x="18165" y="2564"/>
                  </a:cubicBezTo>
                  <a:cubicBezTo>
                    <a:pt x="14096" y="4265"/>
                    <a:pt x="10059" y="6099"/>
                    <a:pt x="6357" y="8468"/>
                  </a:cubicBezTo>
                  <a:cubicBezTo>
                    <a:pt x="4255" y="9802"/>
                    <a:pt x="2221" y="11270"/>
                    <a:pt x="219" y="12704"/>
                  </a:cubicBezTo>
                  <a:cubicBezTo>
                    <a:pt x="0" y="12868"/>
                    <a:pt x="118" y="13189"/>
                    <a:pt x="333" y="13189"/>
                  </a:cubicBezTo>
                  <a:cubicBezTo>
                    <a:pt x="380" y="13189"/>
                    <a:pt x="432" y="13174"/>
                    <a:pt x="486" y="13138"/>
                  </a:cubicBezTo>
                  <a:cubicBezTo>
                    <a:pt x="3955" y="10669"/>
                    <a:pt x="7424" y="8201"/>
                    <a:pt x="11227" y="6300"/>
                  </a:cubicBezTo>
                  <a:cubicBezTo>
                    <a:pt x="13162" y="5332"/>
                    <a:pt x="15130" y="4432"/>
                    <a:pt x="17098" y="3598"/>
                  </a:cubicBezTo>
                  <a:cubicBezTo>
                    <a:pt x="18933" y="2797"/>
                    <a:pt x="20767" y="1930"/>
                    <a:pt x="22669" y="1329"/>
                  </a:cubicBezTo>
                  <a:cubicBezTo>
                    <a:pt x="24025" y="885"/>
                    <a:pt x="25485" y="529"/>
                    <a:pt x="26931" y="529"/>
                  </a:cubicBezTo>
                  <a:cubicBezTo>
                    <a:pt x="27654" y="529"/>
                    <a:pt x="28373" y="618"/>
                    <a:pt x="29073" y="829"/>
                  </a:cubicBezTo>
                  <a:cubicBezTo>
                    <a:pt x="29100" y="838"/>
                    <a:pt x="29126" y="842"/>
                    <a:pt x="29151" y="842"/>
                  </a:cubicBezTo>
                  <a:cubicBezTo>
                    <a:pt x="29399" y="842"/>
                    <a:pt x="29510" y="420"/>
                    <a:pt x="29207" y="329"/>
                  </a:cubicBezTo>
                  <a:cubicBezTo>
                    <a:pt x="28421" y="99"/>
                    <a:pt x="27631" y="0"/>
                    <a:pt x="268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8854106" y="3057220"/>
              <a:ext cx="149278" cy="223004"/>
            </a:xfrm>
            <a:custGeom>
              <a:avLst/>
              <a:gdLst/>
              <a:ahLst/>
              <a:cxnLst/>
              <a:rect l="l" t="t" r="r" b="b"/>
              <a:pathLst>
                <a:path w="4983" h="7444" extrusionOk="0">
                  <a:moveTo>
                    <a:pt x="387" y="0"/>
                  </a:moveTo>
                  <a:cubicBezTo>
                    <a:pt x="98" y="0"/>
                    <a:pt x="0" y="444"/>
                    <a:pt x="313" y="507"/>
                  </a:cubicBezTo>
                  <a:cubicBezTo>
                    <a:pt x="1777" y="793"/>
                    <a:pt x="3150" y="1595"/>
                    <a:pt x="4373" y="2393"/>
                  </a:cubicBezTo>
                  <a:lnTo>
                    <a:pt x="4373" y="2393"/>
                  </a:lnTo>
                  <a:cubicBezTo>
                    <a:pt x="3748" y="3939"/>
                    <a:pt x="3318" y="5569"/>
                    <a:pt x="2548" y="7045"/>
                  </a:cubicBezTo>
                  <a:cubicBezTo>
                    <a:pt x="2433" y="7252"/>
                    <a:pt x="2620" y="7443"/>
                    <a:pt x="2790" y="7443"/>
                  </a:cubicBezTo>
                  <a:cubicBezTo>
                    <a:pt x="2867" y="7443"/>
                    <a:pt x="2940" y="7404"/>
                    <a:pt x="2982" y="7311"/>
                  </a:cubicBezTo>
                  <a:cubicBezTo>
                    <a:pt x="3849" y="5744"/>
                    <a:pt x="4283" y="4009"/>
                    <a:pt x="4950" y="2341"/>
                  </a:cubicBezTo>
                  <a:cubicBezTo>
                    <a:pt x="4983" y="2241"/>
                    <a:pt x="4916" y="2108"/>
                    <a:pt x="4816" y="2074"/>
                  </a:cubicBezTo>
                  <a:cubicBezTo>
                    <a:pt x="3515" y="1207"/>
                    <a:pt x="2014" y="306"/>
                    <a:pt x="446" y="6"/>
                  </a:cubicBezTo>
                  <a:cubicBezTo>
                    <a:pt x="426" y="2"/>
                    <a:pt x="406" y="0"/>
                    <a:pt x="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8712926" y="3114285"/>
              <a:ext cx="159584" cy="218001"/>
            </a:xfrm>
            <a:custGeom>
              <a:avLst/>
              <a:gdLst/>
              <a:ahLst/>
              <a:cxnLst/>
              <a:rect l="l" t="t" r="r" b="b"/>
              <a:pathLst>
                <a:path w="5327" h="7277" extrusionOk="0">
                  <a:moveTo>
                    <a:pt x="394" y="0"/>
                  </a:moveTo>
                  <a:cubicBezTo>
                    <a:pt x="156" y="0"/>
                    <a:pt x="0" y="361"/>
                    <a:pt x="256" y="503"/>
                  </a:cubicBezTo>
                  <a:cubicBezTo>
                    <a:pt x="1660" y="1332"/>
                    <a:pt x="3186" y="1979"/>
                    <a:pt x="4746" y="2501"/>
                  </a:cubicBezTo>
                  <a:lnTo>
                    <a:pt x="4746" y="2501"/>
                  </a:lnTo>
                  <a:cubicBezTo>
                    <a:pt x="4467" y="4011"/>
                    <a:pt x="3968" y="5492"/>
                    <a:pt x="3558" y="6974"/>
                  </a:cubicBezTo>
                  <a:cubicBezTo>
                    <a:pt x="3498" y="7156"/>
                    <a:pt x="3670" y="7277"/>
                    <a:pt x="3830" y="7277"/>
                  </a:cubicBezTo>
                  <a:cubicBezTo>
                    <a:pt x="3934" y="7277"/>
                    <a:pt x="4032" y="7226"/>
                    <a:pt x="4059" y="7108"/>
                  </a:cubicBezTo>
                  <a:cubicBezTo>
                    <a:pt x="4492" y="5540"/>
                    <a:pt x="5026" y="3972"/>
                    <a:pt x="5293" y="2371"/>
                  </a:cubicBezTo>
                  <a:cubicBezTo>
                    <a:pt x="5326" y="2237"/>
                    <a:pt x="5259" y="2104"/>
                    <a:pt x="5093" y="2071"/>
                  </a:cubicBezTo>
                  <a:cubicBezTo>
                    <a:pt x="3525" y="1537"/>
                    <a:pt x="1957" y="903"/>
                    <a:pt x="523" y="36"/>
                  </a:cubicBezTo>
                  <a:cubicBezTo>
                    <a:pt x="478" y="11"/>
                    <a:pt x="435" y="0"/>
                    <a:pt x="3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7" name="Google Shape;3417;p13"/>
            <p:cNvSpPr/>
            <p:nvPr/>
          </p:nvSpPr>
          <p:spPr>
            <a:xfrm>
              <a:off x="8610569" y="3209873"/>
              <a:ext cx="124024" cy="171327"/>
            </a:xfrm>
            <a:custGeom>
              <a:avLst/>
              <a:gdLst/>
              <a:ahLst/>
              <a:cxnLst/>
              <a:rect l="l" t="t" r="r" b="b"/>
              <a:pathLst>
                <a:path w="4140" h="5719" extrusionOk="0">
                  <a:moveTo>
                    <a:pt x="352" y="1"/>
                  </a:moveTo>
                  <a:cubicBezTo>
                    <a:pt x="84" y="1"/>
                    <a:pt x="0" y="426"/>
                    <a:pt x="304" y="548"/>
                  </a:cubicBezTo>
                  <a:cubicBezTo>
                    <a:pt x="1350" y="978"/>
                    <a:pt x="2425" y="1381"/>
                    <a:pt x="3555" y="1545"/>
                  </a:cubicBezTo>
                  <a:lnTo>
                    <a:pt x="3555" y="1545"/>
                  </a:lnTo>
                  <a:cubicBezTo>
                    <a:pt x="3325" y="2843"/>
                    <a:pt x="3013" y="4114"/>
                    <a:pt x="2672" y="5384"/>
                  </a:cubicBezTo>
                  <a:cubicBezTo>
                    <a:pt x="2611" y="5589"/>
                    <a:pt x="2776" y="5718"/>
                    <a:pt x="2935" y="5718"/>
                  </a:cubicBezTo>
                  <a:cubicBezTo>
                    <a:pt x="3036" y="5718"/>
                    <a:pt x="3134" y="5667"/>
                    <a:pt x="3173" y="5551"/>
                  </a:cubicBezTo>
                  <a:cubicBezTo>
                    <a:pt x="3539" y="4183"/>
                    <a:pt x="3873" y="2782"/>
                    <a:pt x="4107" y="1415"/>
                  </a:cubicBezTo>
                  <a:cubicBezTo>
                    <a:pt x="4140" y="1215"/>
                    <a:pt x="4040" y="1081"/>
                    <a:pt x="3840" y="1081"/>
                  </a:cubicBezTo>
                  <a:cubicBezTo>
                    <a:pt x="2672" y="948"/>
                    <a:pt x="1538" y="481"/>
                    <a:pt x="437" y="14"/>
                  </a:cubicBezTo>
                  <a:cubicBezTo>
                    <a:pt x="407" y="5"/>
                    <a:pt x="379" y="1"/>
                    <a:pt x="3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8" name="Google Shape;3418;p13"/>
            <p:cNvSpPr/>
            <p:nvPr/>
          </p:nvSpPr>
          <p:spPr>
            <a:xfrm>
              <a:off x="8502760" y="3299170"/>
              <a:ext cx="98950" cy="129476"/>
            </a:xfrm>
            <a:custGeom>
              <a:avLst/>
              <a:gdLst/>
              <a:ahLst/>
              <a:cxnLst/>
              <a:rect l="l" t="t" r="r" b="b"/>
              <a:pathLst>
                <a:path w="3303" h="4322" extrusionOk="0">
                  <a:moveTo>
                    <a:pt x="426" y="0"/>
                  </a:moveTo>
                  <a:cubicBezTo>
                    <a:pt x="395" y="0"/>
                    <a:pt x="365" y="1"/>
                    <a:pt x="334" y="2"/>
                  </a:cubicBezTo>
                  <a:cubicBezTo>
                    <a:pt x="0" y="35"/>
                    <a:pt x="0" y="535"/>
                    <a:pt x="334" y="535"/>
                  </a:cubicBezTo>
                  <a:cubicBezTo>
                    <a:pt x="386" y="531"/>
                    <a:pt x="438" y="530"/>
                    <a:pt x="490" y="530"/>
                  </a:cubicBezTo>
                  <a:cubicBezTo>
                    <a:pt x="1249" y="530"/>
                    <a:pt x="1983" y="921"/>
                    <a:pt x="2694" y="1161"/>
                  </a:cubicBezTo>
                  <a:lnTo>
                    <a:pt x="2694" y="1161"/>
                  </a:lnTo>
                  <a:cubicBezTo>
                    <a:pt x="2419" y="2104"/>
                    <a:pt x="2149" y="3026"/>
                    <a:pt x="1935" y="4004"/>
                  </a:cubicBezTo>
                  <a:cubicBezTo>
                    <a:pt x="1894" y="4188"/>
                    <a:pt x="2065" y="4322"/>
                    <a:pt x="2227" y="4322"/>
                  </a:cubicBezTo>
                  <a:cubicBezTo>
                    <a:pt x="2330" y="4322"/>
                    <a:pt x="2430" y="4268"/>
                    <a:pt x="2468" y="4138"/>
                  </a:cubicBezTo>
                  <a:cubicBezTo>
                    <a:pt x="2702" y="3104"/>
                    <a:pt x="2969" y="2070"/>
                    <a:pt x="3269" y="1036"/>
                  </a:cubicBezTo>
                  <a:cubicBezTo>
                    <a:pt x="3302" y="902"/>
                    <a:pt x="3236" y="735"/>
                    <a:pt x="3102" y="702"/>
                  </a:cubicBezTo>
                  <a:cubicBezTo>
                    <a:pt x="2198" y="476"/>
                    <a:pt x="1357" y="0"/>
                    <a:pt x="4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8446593" y="3356775"/>
              <a:ext cx="72168" cy="99609"/>
            </a:xfrm>
            <a:custGeom>
              <a:avLst/>
              <a:gdLst/>
              <a:ahLst/>
              <a:cxnLst/>
              <a:rect l="l" t="t" r="r" b="b"/>
              <a:pathLst>
                <a:path w="2409" h="3325" extrusionOk="0">
                  <a:moveTo>
                    <a:pt x="1942" y="781"/>
                  </a:moveTo>
                  <a:cubicBezTo>
                    <a:pt x="1932" y="801"/>
                    <a:pt x="1922" y="822"/>
                    <a:pt x="1913" y="843"/>
                  </a:cubicBezTo>
                  <a:lnTo>
                    <a:pt x="1913" y="843"/>
                  </a:lnTo>
                  <a:cubicBezTo>
                    <a:pt x="1918" y="819"/>
                    <a:pt x="1926" y="796"/>
                    <a:pt x="1942" y="781"/>
                  </a:cubicBezTo>
                  <a:close/>
                  <a:moveTo>
                    <a:pt x="330" y="0"/>
                  </a:moveTo>
                  <a:cubicBezTo>
                    <a:pt x="87" y="0"/>
                    <a:pt x="1" y="423"/>
                    <a:pt x="274" y="514"/>
                  </a:cubicBezTo>
                  <a:cubicBezTo>
                    <a:pt x="794" y="687"/>
                    <a:pt x="1339" y="835"/>
                    <a:pt x="1844" y="1024"/>
                  </a:cubicBezTo>
                  <a:lnTo>
                    <a:pt x="1844" y="1024"/>
                  </a:lnTo>
                  <a:cubicBezTo>
                    <a:pt x="1635" y="1657"/>
                    <a:pt x="1726" y="2336"/>
                    <a:pt x="1608" y="3015"/>
                  </a:cubicBezTo>
                  <a:cubicBezTo>
                    <a:pt x="1608" y="3149"/>
                    <a:pt x="1642" y="3282"/>
                    <a:pt x="1808" y="3316"/>
                  </a:cubicBezTo>
                  <a:cubicBezTo>
                    <a:pt x="1826" y="3321"/>
                    <a:pt x="1846" y="3324"/>
                    <a:pt x="1867" y="3324"/>
                  </a:cubicBezTo>
                  <a:cubicBezTo>
                    <a:pt x="1971" y="3324"/>
                    <a:pt x="2109" y="3259"/>
                    <a:pt x="2109" y="3149"/>
                  </a:cubicBezTo>
                  <a:cubicBezTo>
                    <a:pt x="2175" y="2715"/>
                    <a:pt x="2175" y="2315"/>
                    <a:pt x="2209" y="1881"/>
                  </a:cubicBezTo>
                  <a:cubicBezTo>
                    <a:pt x="2209" y="1715"/>
                    <a:pt x="2242" y="1514"/>
                    <a:pt x="2275" y="1314"/>
                  </a:cubicBezTo>
                  <a:cubicBezTo>
                    <a:pt x="2342" y="1181"/>
                    <a:pt x="2409" y="1014"/>
                    <a:pt x="2409" y="847"/>
                  </a:cubicBezTo>
                  <a:cubicBezTo>
                    <a:pt x="2409" y="714"/>
                    <a:pt x="2342" y="647"/>
                    <a:pt x="2209" y="614"/>
                  </a:cubicBezTo>
                  <a:cubicBezTo>
                    <a:pt x="1642" y="380"/>
                    <a:pt x="1008" y="213"/>
                    <a:pt x="407" y="13"/>
                  </a:cubicBezTo>
                  <a:cubicBezTo>
                    <a:pt x="380" y="4"/>
                    <a:pt x="355" y="0"/>
                    <a:pt x="3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20" name="Google Shape;3420;p13"/>
          <p:cNvGrpSpPr/>
          <p:nvPr/>
        </p:nvGrpSpPr>
        <p:grpSpPr>
          <a:xfrm>
            <a:off x="11278716" y="300799"/>
            <a:ext cx="1167001" cy="884565"/>
            <a:chOff x="8118223" y="2202382"/>
            <a:chExt cx="1151949" cy="873156"/>
          </a:xfrm>
        </p:grpSpPr>
        <p:sp>
          <p:nvSpPr>
            <p:cNvPr id="3421" name="Google Shape;3421;p13"/>
            <p:cNvSpPr/>
            <p:nvPr/>
          </p:nvSpPr>
          <p:spPr>
            <a:xfrm>
              <a:off x="8118223" y="2846064"/>
              <a:ext cx="285645" cy="150896"/>
            </a:xfrm>
            <a:custGeom>
              <a:avLst/>
              <a:gdLst/>
              <a:ahLst/>
              <a:cxnLst/>
              <a:rect l="l" t="t" r="r" b="b"/>
              <a:pathLst>
                <a:path w="9535" h="5037" extrusionOk="0">
                  <a:moveTo>
                    <a:pt x="4551" y="0"/>
                  </a:moveTo>
                  <a:cubicBezTo>
                    <a:pt x="2150" y="0"/>
                    <a:pt x="1" y="554"/>
                    <a:pt x="628" y="3119"/>
                  </a:cubicBezTo>
                  <a:cubicBezTo>
                    <a:pt x="933" y="4505"/>
                    <a:pt x="1747" y="5036"/>
                    <a:pt x="2769" y="5036"/>
                  </a:cubicBezTo>
                  <a:cubicBezTo>
                    <a:pt x="5215" y="5036"/>
                    <a:pt x="8852" y="1988"/>
                    <a:pt x="9535" y="317"/>
                  </a:cubicBezTo>
                  <a:lnTo>
                    <a:pt x="9535" y="317"/>
                  </a:lnTo>
                  <a:cubicBezTo>
                    <a:pt x="9480" y="320"/>
                    <a:pt x="9421" y="321"/>
                    <a:pt x="9359" y="321"/>
                  </a:cubicBezTo>
                  <a:cubicBezTo>
                    <a:pt x="8351" y="321"/>
                    <a:pt x="6378" y="0"/>
                    <a:pt x="45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2" name="Google Shape;3422;p13"/>
            <p:cNvSpPr/>
            <p:nvPr/>
          </p:nvSpPr>
          <p:spPr>
            <a:xfrm>
              <a:off x="8374850" y="2850558"/>
              <a:ext cx="174802" cy="224981"/>
            </a:xfrm>
            <a:custGeom>
              <a:avLst/>
              <a:gdLst/>
              <a:ahLst/>
              <a:cxnLst/>
              <a:rect l="l" t="t" r="r" b="b"/>
              <a:pathLst>
                <a:path w="5835" h="7510" extrusionOk="0">
                  <a:moveTo>
                    <a:pt x="3603" y="0"/>
                  </a:moveTo>
                  <a:cubicBezTo>
                    <a:pt x="2636" y="1201"/>
                    <a:pt x="1501" y="2002"/>
                    <a:pt x="968" y="3503"/>
                  </a:cubicBezTo>
                  <a:cubicBezTo>
                    <a:pt x="367" y="4970"/>
                    <a:pt x="0" y="7439"/>
                    <a:pt x="2302" y="7506"/>
                  </a:cubicBezTo>
                  <a:cubicBezTo>
                    <a:pt x="2355" y="7508"/>
                    <a:pt x="2406" y="7509"/>
                    <a:pt x="2456" y="7509"/>
                  </a:cubicBezTo>
                  <a:cubicBezTo>
                    <a:pt x="5835" y="7509"/>
                    <a:pt x="4623" y="2075"/>
                    <a:pt x="3670" y="267"/>
                  </a:cubicBezTo>
                  <a:lnTo>
                    <a:pt x="360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3" name="Google Shape;3423;p13"/>
            <p:cNvSpPr/>
            <p:nvPr/>
          </p:nvSpPr>
          <p:spPr>
            <a:xfrm>
              <a:off x="8194999" y="2514098"/>
              <a:ext cx="345769" cy="163688"/>
            </a:xfrm>
            <a:custGeom>
              <a:avLst/>
              <a:gdLst/>
              <a:ahLst/>
              <a:cxnLst/>
              <a:rect l="l" t="t" r="r" b="b"/>
              <a:pathLst>
                <a:path w="11542" h="5464" extrusionOk="0">
                  <a:moveTo>
                    <a:pt x="7205" y="1"/>
                  </a:moveTo>
                  <a:cubicBezTo>
                    <a:pt x="6846" y="1"/>
                    <a:pt x="6525" y="11"/>
                    <a:pt x="6271" y="24"/>
                  </a:cubicBezTo>
                  <a:cubicBezTo>
                    <a:pt x="4437" y="124"/>
                    <a:pt x="2702" y="224"/>
                    <a:pt x="1301" y="1592"/>
                  </a:cubicBezTo>
                  <a:cubicBezTo>
                    <a:pt x="0" y="2926"/>
                    <a:pt x="67" y="5361"/>
                    <a:pt x="2268" y="5461"/>
                  </a:cubicBezTo>
                  <a:cubicBezTo>
                    <a:pt x="2303" y="5463"/>
                    <a:pt x="2337" y="5463"/>
                    <a:pt x="2371" y="5463"/>
                  </a:cubicBezTo>
                  <a:cubicBezTo>
                    <a:pt x="4327" y="5463"/>
                    <a:pt x="5966" y="3610"/>
                    <a:pt x="7605" y="2659"/>
                  </a:cubicBezTo>
                  <a:cubicBezTo>
                    <a:pt x="8906" y="1859"/>
                    <a:pt x="10141" y="1692"/>
                    <a:pt x="11542" y="1258"/>
                  </a:cubicBezTo>
                  <a:lnTo>
                    <a:pt x="11442" y="1092"/>
                  </a:lnTo>
                  <a:cubicBezTo>
                    <a:pt x="10797" y="179"/>
                    <a:pt x="8684" y="1"/>
                    <a:pt x="72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4" name="Google Shape;3424;p13"/>
            <p:cNvSpPr/>
            <p:nvPr/>
          </p:nvSpPr>
          <p:spPr>
            <a:xfrm>
              <a:off x="8752557" y="2506819"/>
              <a:ext cx="153263" cy="296459"/>
            </a:xfrm>
            <a:custGeom>
              <a:avLst/>
              <a:gdLst/>
              <a:ahLst/>
              <a:cxnLst/>
              <a:rect l="l" t="t" r="r" b="b"/>
              <a:pathLst>
                <a:path w="5116" h="9896" extrusionOk="0">
                  <a:moveTo>
                    <a:pt x="2335" y="0"/>
                  </a:moveTo>
                  <a:lnTo>
                    <a:pt x="2169" y="100"/>
                  </a:lnTo>
                  <a:cubicBezTo>
                    <a:pt x="2207" y="125"/>
                    <a:pt x="2246" y="150"/>
                    <a:pt x="2283" y="176"/>
                  </a:cubicBezTo>
                  <a:lnTo>
                    <a:pt x="2283" y="176"/>
                  </a:lnTo>
                  <a:cubicBezTo>
                    <a:pt x="2306" y="97"/>
                    <a:pt x="2324" y="36"/>
                    <a:pt x="2335" y="0"/>
                  </a:cubicBezTo>
                  <a:close/>
                  <a:moveTo>
                    <a:pt x="2283" y="176"/>
                  </a:moveTo>
                  <a:cubicBezTo>
                    <a:pt x="2180" y="547"/>
                    <a:pt x="1984" y="1311"/>
                    <a:pt x="1902" y="1668"/>
                  </a:cubicBezTo>
                  <a:cubicBezTo>
                    <a:pt x="1201" y="3670"/>
                    <a:pt x="0" y="5438"/>
                    <a:pt x="67" y="7606"/>
                  </a:cubicBezTo>
                  <a:cubicBezTo>
                    <a:pt x="126" y="9056"/>
                    <a:pt x="967" y="9896"/>
                    <a:pt x="1895" y="9896"/>
                  </a:cubicBezTo>
                  <a:cubicBezTo>
                    <a:pt x="2547" y="9896"/>
                    <a:pt x="3241" y="9481"/>
                    <a:pt x="3736" y="8573"/>
                  </a:cubicBezTo>
                  <a:cubicBezTo>
                    <a:pt x="5115" y="6176"/>
                    <a:pt x="4652" y="1808"/>
                    <a:pt x="2283" y="1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8204974" y="2202382"/>
              <a:ext cx="1065199" cy="727218"/>
            </a:xfrm>
            <a:custGeom>
              <a:avLst/>
              <a:gdLst/>
              <a:ahLst/>
              <a:cxnLst/>
              <a:rect l="l" t="t" r="r" b="b"/>
              <a:pathLst>
                <a:path w="35557" h="24275" extrusionOk="0">
                  <a:moveTo>
                    <a:pt x="29901" y="0"/>
                  </a:moveTo>
                  <a:cubicBezTo>
                    <a:pt x="28710" y="0"/>
                    <a:pt x="27518" y="179"/>
                    <a:pt x="26353" y="590"/>
                  </a:cubicBezTo>
                  <a:cubicBezTo>
                    <a:pt x="23851" y="1490"/>
                    <a:pt x="21783" y="3292"/>
                    <a:pt x="20048" y="5293"/>
                  </a:cubicBezTo>
                  <a:cubicBezTo>
                    <a:pt x="16112" y="9796"/>
                    <a:pt x="13510" y="15367"/>
                    <a:pt x="9107" y="19503"/>
                  </a:cubicBezTo>
                  <a:cubicBezTo>
                    <a:pt x="6705" y="21805"/>
                    <a:pt x="3770" y="23406"/>
                    <a:pt x="401" y="23640"/>
                  </a:cubicBezTo>
                  <a:cubicBezTo>
                    <a:pt x="11" y="23672"/>
                    <a:pt x="1" y="24275"/>
                    <a:pt x="371" y="24275"/>
                  </a:cubicBezTo>
                  <a:cubicBezTo>
                    <a:pt x="381" y="24275"/>
                    <a:pt x="391" y="24274"/>
                    <a:pt x="401" y="24273"/>
                  </a:cubicBezTo>
                  <a:cubicBezTo>
                    <a:pt x="3336" y="24040"/>
                    <a:pt x="6038" y="22872"/>
                    <a:pt x="8307" y="21038"/>
                  </a:cubicBezTo>
                  <a:cubicBezTo>
                    <a:pt x="10642" y="19203"/>
                    <a:pt x="12476" y="16801"/>
                    <a:pt x="14177" y="14400"/>
                  </a:cubicBezTo>
                  <a:cubicBezTo>
                    <a:pt x="15945" y="11931"/>
                    <a:pt x="17546" y="9363"/>
                    <a:pt x="19414" y="6994"/>
                  </a:cubicBezTo>
                  <a:cubicBezTo>
                    <a:pt x="21082" y="4893"/>
                    <a:pt x="22984" y="2858"/>
                    <a:pt x="25419" y="1657"/>
                  </a:cubicBezTo>
                  <a:cubicBezTo>
                    <a:pt x="26866" y="941"/>
                    <a:pt x="28379" y="639"/>
                    <a:pt x="29899" y="639"/>
                  </a:cubicBezTo>
                  <a:cubicBezTo>
                    <a:pt x="31637" y="639"/>
                    <a:pt x="33386" y="1034"/>
                    <a:pt x="35059" y="1657"/>
                  </a:cubicBezTo>
                  <a:cubicBezTo>
                    <a:pt x="35095" y="1670"/>
                    <a:pt x="35130" y="1676"/>
                    <a:pt x="35162" y="1676"/>
                  </a:cubicBezTo>
                  <a:cubicBezTo>
                    <a:pt x="35454" y="1676"/>
                    <a:pt x="35556" y="1177"/>
                    <a:pt x="35226" y="1057"/>
                  </a:cubicBezTo>
                  <a:cubicBezTo>
                    <a:pt x="33516" y="413"/>
                    <a:pt x="31710" y="0"/>
                    <a:pt x="2990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8766187" y="2402874"/>
              <a:ext cx="78339" cy="353978"/>
            </a:xfrm>
            <a:custGeom>
              <a:avLst/>
              <a:gdLst/>
              <a:ahLst/>
              <a:cxnLst/>
              <a:rect l="l" t="t" r="r" b="b"/>
              <a:pathLst>
                <a:path w="2615" h="11816" extrusionOk="0">
                  <a:moveTo>
                    <a:pt x="440" y="0"/>
                  </a:moveTo>
                  <a:cubicBezTo>
                    <a:pt x="212" y="0"/>
                    <a:pt x="1" y="314"/>
                    <a:pt x="179" y="568"/>
                  </a:cubicBezTo>
                  <a:cubicBezTo>
                    <a:pt x="1413" y="2003"/>
                    <a:pt x="1747" y="4104"/>
                    <a:pt x="1847" y="5905"/>
                  </a:cubicBezTo>
                  <a:cubicBezTo>
                    <a:pt x="1980" y="7740"/>
                    <a:pt x="1880" y="9708"/>
                    <a:pt x="1247" y="11443"/>
                  </a:cubicBezTo>
                  <a:cubicBezTo>
                    <a:pt x="1165" y="11666"/>
                    <a:pt x="1356" y="11815"/>
                    <a:pt x="1547" y="11815"/>
                  </a:cubicBezTo>
                  <a:cubicBezTo>
                    <a:pt x="1671" y="11815"/>
                    <a:pt x="1795" y="11753"/>
                    <a:pt x="1847" y="11610"/>
                  </a:cubicBezTo>
                  <a:cubicBezTo>
                    <a:pt x="2514" y="9742"/>
                    <a:pt x="2614" y="7607"/>
                    <a:pt x="2481" y="5639"/>
                  </a:cubicBezTo>
                  <a:cubicBezTo>
                    <a:pt x="2314" y="3704"/>
                    <a:pt x="1914" y="1636"/>
                    <a:pt x="646" y="101"/>
                  </a:cubicBezTo>
                  <a:cubicBezTo>
                    <a:pt x="583" y="30"/>
                    <a:pt x="511" y="0"/>
                    <a:pt x="440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8266921" y="2538182"/>
              <a:ext cx="406493" cy="75103"/>
            </a:xfrm>
            <a:custGeom>
              <a:avLst/>
              <a:gdLst/>
              <a:ahLst/>
              <a:cxnLst/>
              <a:rect l="l" t="t" r="r" b="b"/>
              <a:pathLst>
                <a:path w="13569" h="2507" extrusionOk="0">
                  <a:moveTo>
                    <a:pt x="8155" y="1"/>
                  </a:moveTo>
                  <a:cubicBezTo>
                    <a:pt x="7596" y="1"/>
                    <a:pt x="7043" y="22"/>
                    <a:pt x="6505" y="54"/>
                  </a:cubicBezTo>
                  <a:cubicBezTo>
                    <a:pt x="4404" y="188"/>
                    <a:pt x="1869" y="521"/>
                    <a:pt x="234" y="1989"/>
                  </a:cubicBezTo>
                  <a:cubicBezTo>
                    <a:pt x="0" y="2197"/>
                    <a:pt x="232" y="2506"/>
                    <a:pt x="488" y="2506"/>
                  </a:cubicBezTo>
                  <a:cubicBezTo>
                    <a:pt x="561" y="2506"/>
                    <a:pt x="635" y="2481"/>
                    <a:pt x="701" y="2422"/>
                  </a:cubicBezTo>
                  <a:cubicBezTo>
                    <a:pt x="2236" y="1021"/>
                    <a:pt x="4804" y="755"/>
                    <a:pt x="6772" y="655"/>
                  </a:cubicBezTo>
                  <a:cubicBezTo>
                    <a:pt x="7141" y="643"/>
                    <a:pt x="7518" y="635"/>
                    <a:pt x="7898" y="635"/>
                  </a:cubicBezTo>
                  <a:cubicBezTo>
                    <a:pt x="9650" y="635"/>
                    <a:pt x="11487" y="797"/>
                    <a:pt x="13077" y="1455"/>
                  </a:cubicBezTo>
                  <a:cubicBezTo>
                    <a:pt x="13119" y="1474"/>
                    <a:pt x="13158" y="1483"/>
                    <a:pt x="13195" y="1483"/>
                  </a:cubicBezTo>
                  <a:cubicBezTo>
                    <a:pt x="13475" y="1483"/>
                    <a:pt x="13568" y="973"/>
                    <a:pt x="13244" y="855"/>
                  </a:cubicBezTo>
                  <a:cubicBezTo>
                    <a:pt x="11680" y="199"/>
                    <a:pt x="9888" y="1"/>
                    <a:pt x="815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8430657" y="2788610"/>
              <a:ext cx="64139" cy="225220"/>
            </a:xfrm>
            <a:custGeom>
              <a:avLst/>
              <a:gdLst/>
              <a:ahLst/>
              <a:cxnLst/>
              <a:rect l="l" t="t" r="r" b="b"/>
              <a:pathLst>
                <a:path w="2141" h="7518" extrusionOk="0">
                  <a:moveTo>
                    <a:pt x="1823" y="0"/>
                  </a:moveTo>
                  <a:cubicBezTo>
                    <a:pt x="1665" y="0"/>
                    <a:pt x="1506" y="100"/>
                    <a:pt x="1506" y="300"/>
                  </a:cubicBezTo>
                  <a:cubicBezTo>
                    <a:pt x="1506" y="2602"/>
                    <a:pt x="1406" y="5070"/>
                    <a:pt x="139" y="7072"/>
                  </a:cubicBezTo>
                  <a:cubicBezTo>
                    <a:pt x="0" y="7303"/>
                    <a:pt x="213" y="7517"/>
                    <a:pt x="435" y="7517"/>
                  </a:cubicBezTo>
                  <a:cubicBezTo>
                    <a:pt x="533" y="7517"/>
                    <a:pt x="634" y="7475"/>
                    <a:pt x="706" y="7372"/>
                  </a:cubicBezTo>
                  <a:cubicBezTo>
                    <a:pt x="2007" y="5304"/>
                    <a:pt x="2140" y="2702"/>
                    <a:pt x="2140" y="300"/>
                  </a:cubicBezTo>
                  <a:cubicBezTo>
                    <a:pt x="2140" y="100"/>
                    <a:pt x="1982" y="0"/>
                    <a:pt x="182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8193980" y="2952466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8171004" y="291049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8152013" y="294947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8311884" y="261471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8" y="1"/>
                  </a:moveTo>
                  <a:cubicBezTo>
                    <a:pt x="1" y="1"/>
                    <a:pt x="1" y="701"/>
                    <a:pt x="468" y="701"/>
                  </a:cubicBezTo>
                  <a:cubicBezTo>
                    <a:pt x="901" y="701"/>
                    <a:pt x="901" y="1"/>
                    <a:pt x="46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8274919" y="263571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8235947" y="256777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8" y="0"/>
                  </a:moveTo>
                  <a:cubicBezTo>
                    <a:pt x="1" y="0"/>
                    <a:pt x="1" y="701"/>
                    <a:pt x="468" y="701"/>
                  </a:cubicBezTo>
                  <a:cubicBezTo>
                    <a:pt x="901" y="701"/>
                    <a:pt x="901" y="0"/>
                    <a:pt x="4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8474781" y="300243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8447792" y="3038408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67" y="0"/>
                  </a:moveTo>
                  <a:cubicBezTo>
                    <a:pt x="0" y="0"/>
                    <a:pt x="0" y="701"/>
                    <a:pt x="467" y="701"/>
                  </a:cubicBezTo>
                  <a:cubicBezTo>
                    <a:pt x="901" y="701"/>
                    <a:pt x="901" y="0"/>
                    <a:pt x="4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8416818" y="2955462"/>
              <a:ext cx="26992" cy="21030"/>
            </a:xfrm>
            <a:custGeom>
              <a:avLst/>
              <a:gdLst/>
              <a:ahLst/>
              <a:cxnLst/>
              <a:rect l="l" t="t" r="r" b="b"/>
              <a:pathLst>
                <a:path w="901" h="702" extrusionOk="0">
                  <a:moveTo>
                    <a:pt x="434" y="1"/>
                  </a:moveTo>
                  <a:cubicBezTo>
                    <a:pt x="0" y="1"/>
                    <a:pt x="0" y="701"/>
                    <a:pt x="434" y="701"/>
                  </a:cubicBezTo>
                  <a:cubicBezTo>
                    <a:pt x="901" y="701"/>
                    <a:pt x="901" y="1"/>
                    <a:pt x="4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8772537" y="2661689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8772537" y="2700661"/>
              <a:ext cx="27022" cy="21030"/>
            </a:xfrm>
            <a:custGeom>
              <a:avLst/>
              <a:gdLst/>
              <a:ahLst/>
              <a:cxnLst/>
              <a:rect l="l" t="t" r="r" b="b"/>
              <a:pathLst>
                <a:path w="902" h="702" extrusionOk="0">
                  <a:moveTo>
                    <a:pt x="467" y="1"/>
                  </a:moveTo>
                  <a:cubicBezTo>
                    <a:pt x="0" y="1"/>
                    <a:pt x="0" y="701"/>
                    <a:pt x="467" y="701"/>
                  </a:cubicBezTo>
                  <a:cubicBezTo>
                    <a:pt x="901" y="701"/>
                    <a:pt x="901" y="1"/>
                    <a:pt x="4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8854465" y="2682687"/>
              <a:ext cx="27022" cy="21000"/>
            </a:xfrm>
            <a:custGeom>
              <a:avLst/>
              <a:gdLst/>
              <a:ahLst/>
              <a:cxnLst/>
              <a:rect l="l" t="t" r="r" b="b"/>
              <a:pathLst>
                <a:path w="902" h="701" extrusionOk="0">
                  <a:moveTo>
                    <a:pt x="434" y="0"/>
                  </a:moveTo>
                  <a:cubicBezTo>
                    <a:pt x="1" y="0"/>
                    <a:pt x="1" y="701"/>
                    <a:pt x="434" y="701"/>
                  </a:cubicBezTo>
                  <a:cubicBezTo>
                    <a:pt x="901" y="701"/>
                    <a:pt x="901" y="0"/>
                    <a:pt x="4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41" name="Google Shape;3441;p13"/>
          <p:cNvGrpSpPr/>
          <p:nvPr/>
        </p:nvGrpSpPr>
        <p:grpSpPr>
          <a:xfrm>
            <a:off x="-139774" y="5714164"/>
            <a:ext cx="1133099" cy="1103025"/>
            <a:chOff x="-181020" y="4253777"/>
            <a:chExt cx="1117161" cy="1087511"/>
          </a:xfrm>
        </p:grpSpPr>
        <p:sp>
          <p:nvSpPr>
            <p:cNvPr id="3442" name="Google Shape;3442;p13"/>
            <p:cNvSpPr/>
            <p:nvPr/>
          </p:nvSpPr>
          <p:spPr>
            <a:xfrm>
              <a:off x="-181020" y="4348975"/>
              <a:ext cx="1040274" cy="992312"/>
            </a:xfrm>
            <a:custGeom>
              <a:avLst/>
              <a:gdLst/>
              <a:ahLst/>
              <a:cxnLst/>
              <a:rect l="l" t="t" r="r" b="b"/>
              <a:pathLst>
                <a:path w="34725" h="33124" extrusionOk="0">
                  <a:moveTo>
                    <a:pt x="34408" y="0"/>
                  </a:moveTo>
                  <a:cubicBezTo>
                    <a:pt x="34250" y="0"/>
                    <a:pt x="34091" y="100"/>
                    <a:pt x="34091" y="300"/>
                  </a:cubicBezTo>
                  <a:cubicBezTo>
                    <a:pt x="34091" y="4103"/>
                    <a:pt x="33557" y="8006"/>
                    <a:pt x="31356" y="11208"/>
                  </a:cubicBezTo>
                  <a:cubicBezTo>
                    <a:pt x="29555" y="13844"/>
                    <a:pt x="26819" y="15645"/>
                    <a:pt x="23884" y="16912"/>
                  </a:cubicBezTo>
                  <a:cubicBezTo>
                    <a:pt x="17713" y="19548"/>
                    <a:pt x="10608" y="19648"/>
                    <a:pt x="5004" y="23717"/>
                  </a:cubicBezTo>
                  <a:cubicBezTo>
                    <a:pt x="3603" y="24718"/>
                    <a:pt x="2369" y="25952"/>
                    <a:pt x="1468" y="27453"/>
                  </a:cubicBezTo>
                  <a:cubicBezTo>
                    <a:pt x="501" y="29088"/>
                    <a:pt x="34" y="30922"/>
                    <a:pt x="0" y="32824"/>
                  </a:cubicBezTo>
                  <a:cubicBezTo>
                    <a:pt x="0" y="33024"/>
                    <a:pt x="150" y="33124"/>
                    <a:pt x="305" y="33124"/>
                  </a:cubicBezTo>
                  <a:cubicBezTo>
                    <a:pt x="459" y="33124"/>
                    <a:pt x="617" y="33024"/>
                    <a:pt x="634" y="32824"/>
                  </a:cubicBezTo>
                  <a:cubicBezTo>
                    <a:pt x="701" y="29355"/>
                    <a:pt x="2435" y="26419"/>
                    <a:pt x="5171" y="24351"/>
                  </a:cubicBezTo>
                  <a:cubicBezTo>
                    <a:pt x="7872" y="22350"/>
                    <a:pt x="11108" y="21215"/>
                    <a:pt x="14310" y="20348"/>
                  </a:cubicBezTo>
                  <a:cubicBezTo>
                    <a:pt x="17613" y="19481"/>
                    <a:pt x="20948" y="18847"/>
                    <a:pt x="24084" y="17479"/>
                  </a:cubicBezTo>
                  <a:cubicBezTo>
                    <a:pt x="26953" y="16279"/>
                    <a:pt x="29621" y="14544"/>
                    <a:pt x="31523" y="12042"/>
                  </a:cubicBezTo>
                  <a:cubicBezTo>
                    <a:pt x="34091" y="8673"/>
                    <a:pt x="34725" y="4403"/>
                    <a:pt x="34725" y="300"/>
                  </a:cubicBezTo>
                  <a:cubicBezTo>
                    <a:pt x="34725" y="100"/>
                    <a:pt x="34567" y="0"/>
                    <a:pt x="34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75757" y="4879546"/>
              <a:ext cx="68004" cy="129596"/>
            </a:xfrm>
            <a:custGeom>
              <a:avLst/>
              <a:gdLst/>
              <a:ahLst/>
              <a:cxnLst/>
              <a:rect l="l" t="t" r="r" b="b"/>
              <a:pathLst>
                <a:path w="2270" h="4326" extrusionOk="0">
                  <a:moveTo>
                    <a:pt x="1369" y="1"/>
                  </a:moveTo>
                  <a:cubicBezTo>
                    <a:pt x="701" y="1"/>
                    <a:pt x="468" y="1068"/>
                    <a:pt x="368" y="1502"/>
                  </a:cubicBezTo>
                  <a:cubicBezTo>
                    <a:pt x="168" y="2303"/>
                    <a:pt x="1" y="3270"/>
                    <a:pt x="101" y="4071"/>
                  </a:cubicBezTo>
                  <a:cubicBezTo>
                    <a:pt x="118" y="4242"/>
                    <a:pt x="258" y="4325"/>
                    <a:pt x="391" y="4325"/>
                  </a:cubicBezTo>
                  <a:cubicBezTo>
                    <a:pt x="516" y="4325"/>
                    <a:pt x="635" y="4250"/>
                    <a:pt x="635" y="4104"/>
                  </a:cubicBezTo>
                  <a:cubicBezTo>
                    <a:pt x="701" y="4104"/>
                    <a:pt x="735" y="4071"/>
                    <a:pt x="768" y="3970"/>
                  </a:cubicBezTo>
                  <a:cubicBezTo>
                    <a:pt x="1135" y="3137"/>
                    <a:pt x="1769" y="2436"/>
                    <a:pt x="2069" y="1569"/>
                  </a:cubicBezTo>
                  <a:cubicBezTo>
                    <a:pt x="2269" y="968"/>
                    <a:pt x="2169" y="1"/>
                    <a:pt x="13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65473" y="4973486"/>
              <a:ext cx="105181" cy="98380"/>
            </a:xfrm>
            <a:custGeom>
              <a:avLst/>
              <a:gdLst/>
              <a:ahLst/>
              <a:cxnLst/>
              <a:rect l="l" t="t" r="r" b="b"/>
              <a:pathLst>
                <a:path w="3511" h="3284" extrusionOk="0">
                  <a:moveTo>
                    <a:pt x="328" y="0"/>
                  </a:moveTo>
                  <a:cubicBezTo>
                    <a:pt x="173" y="0"/>
                    <a:pt x="1" y="129"/>
                    <a:pt x="41" y="334"/>
                  </a:cubicBezTo>
                  <a:cubicBezTo>
                    <a:pt x="187" y="1149"/>
                    <a:pt x="1196" y="3284"/>
                    <a:pt x="2314" y="3284"/>
                  </a:cubicBezTo>
                  <a:cubicBezTo>
                    <a:pt x="2478" y="3284"/>
                    <a:pt x="2644" y="3238"/>
                    <a:pt x="2810" y="3136"/>
                  </a:cubicBezTo>
                  <a:cubicBezTo>
                    <a:pt x="3511" y="2669"/>
                    <a:pt x="3444" y="1768"/>
                    <a:pt x="2877" y="1235"/>
                  </a:cubicBezTo>
                  <a:cubicBezTo>
                    <a:pt x="2310" y="668"/>
                    <a:pt x="1442" y="468"/>
                    <a:pt x="709" y="167"/>
                  </a:cubicBezTo>
                  <a:cubicBezTo>
                    <a:pt x="686" y="156"/>
                    <a:pt x="664" y="152"/>
                    <a:pt x="643" y="152"/>
                  </a:cubicBezTo>
                  <a:cubicBezTo>
                    <a:pt x="601" y="152"/>
                    <a:pt x="564" y="167"/>
                    <a:pt x="542" y="167"/>
                  </a:cubicBezTo>
                  <a:cubicBezTo>
                    <a:pt x="516" y="51"/>
                    <a:pt x="426" y="0"/>
                    <a:pt x="3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262618" y="4842671"/>
              <a:ext cx="69981" cy="100807"/>
            </a:xfrm>
            <a:custGeom>
              <a:avLst/>
              <a:gdLst/>
              <a:ahLst/>
              <a:cxnLst/>
              <a:rect l="l" t="t" r="r" b="b"/>
              <a:pathLst>
                <a:path w="2336" h="3365" extrusionOk="0">
                  <a:moveTo>
                    <a:pt x="1353" y="1"/>
                  </a:moveTo>
                  <a:cubicBezTo>
                    <a:pt x="899" y="1"/>
                    <a:pt x="477" y="371"/>
                    <a:pt x="301" y="798"/>
                  </a:cubicBezTo>
                  <a:cubicBezTo>
                    <a:pt x="1" y="1532"/>
                    <a:pt x="1" y="2399"/>
                    <a:pt x="101" y="3167"/>
                  </a:cubicBezTo>
                  <a:cubicBezTo>
                    <a:pt x="124" y="3306"/>
                    <a:pt x="228" y="3365"/>
                    <a:pt x="335" y="3365"/>
                  </a:cubicBezTo>
                  <a:cubicBezTo>
                    <a:pt x="381" y="3365"/>
                    <a:pt x="427" y="3354"/>
                    <a:pt x="468" y="3333"/>
                  </a:cubicBezTo>
                  <a:cubicBezTo>
                    <a:pt x="534" y="3333"/>
                    <a:pt x="635" y="3333"/>
                    <a:pt x="735" y="3267"/>
                  </a:cubicBezTo>
                  <a:cubicBezTo>
                    <a:pt x="1168" y="2900"/>
                    <a:pt x="1502" y="2199"/>
                    <a:pt x="1769" y="1699"/>
                  </a:cubicBezTo>
                  <a:cubicBezTo>
                    <a:pt x="1969" y="1299"/>
                    <a:pt x="2336" y="431"/>
                    <a:pt x="1802" y="131"/>
                  </a:cubicBezTo>
                  <a:cubicBezTo>
                    <a:pt x="1654" y="41"/>
                    <a:pt x="1502" y="1"/>
                    <a:pt x="13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393523" y="4912197"/>
              <a:ext cx="106948" cy="91910"/>
            </a:xfrm>
            <a:custGeom>
              <a:avLst/>
              <a:gdLst/>
              <a:ahLst/>
              <a:cxnLst/>
              <a:rect l="l" t="t" r="r" b="b"/>
              <a:pathLst>
                <a:path w="3570" h="3068" extrusionOk="0">
                  <a:moveTo>
                    <a:pt x="255" y="0"/>
                  </a:moveTo>
                  <a:cubicBezTo>
                    <a:pt x="131" y="0"/>
                    <a:pt x="1" y="82"/>
                    <a:pt x="1" y="245"/>
                  </a:cubicBezTo>
                  <a:cubicBezTo>
                    <a:pt x="1" y="1012"/>
                    <a:pt x="534" y="1713"/>
                    <a:pt x="1068" y="2213"/>
                  </a:cubicBezTo>
                  <a:cubicBezTo>
                    <a:pt x="1368" y="2540"/>
                    <a:pt x="1979" y="3068"/>
                    <a:pt x="2521" y="3068"/>
                  </a:cubicBezTo>
                  <a:cubicBezTo>
                    <a:pt x="2642" y="3068"/>
                    <a:pt x="2759" y="3042"/>
                    <a:pt x="2869" y="2981"/>
                  </a:cubicBezTo>
                  <a:cubicBezTo>
                    <a:pt x="3570" y="2580"/>
                    <a:pt x="3303" y="1580"/>
                    <a:pt x="2903" y="1079"/>
                  </a:cubicBezTo>
                  <a:cubicBezTo>
                    <a:pt x="2415" y="500"/>
                    <a:pt x="1454" y="32"/>
                    <a:pt x="655" y="32"/>
                  </a:cubicBezTo>
                  <a:cubicBezTo>
                    <a:pt x="580" y="32"/>
                    <a:pt x="506" y="36"/>
                    <a:pt x="434" y="45"/>
                  </a:cubicBezTo>
                  <a:lnTo>
                    <a:pt x="401" y="45"/>
                  </a:lnTo>
                  <a:cubicBezTo>
                    <a:pt x="361" y="15"/>
                    <a:pt x="309" y="0"/>
                    <a:pt x="2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452415" y="4773294"/>
              <a:ext cx="62042" cy="109315"/>
            </a:xfrm>
            <a:custGeom>
              <a:avLst/>
              <a:gdLst/>
              <a:ahLst/>
              <a:cxnLst/>
              <a:rect l="l" t="t" r="r" b="b"/>
              <a:pathLst>
                <a:path w="2071" h="3649" extrusionOk="0">
                  <a:moveTo>
                    <a:pt x="1060" y="1"/>
                  </a:moveTo>
                  <a:cubicBezTo>
                    <a:pt x="0" y="1"/>
                    <a:pt x="456" y="2949"/>
                    <a:pt x="736" y="3448"/>
                  </a:cubicBezTo>
                  <a:cubicBezTo>
                    <a:pt x="770" y="3548"/>
                    <a:pt x="870" y="3581"/>
                    <a:pt x="970" y="3581"/>
                  </a:cubicBezTo>
                  <a:cubicBezTo>
                    <a:pt x="1003" y="3615"/>
                    <a:pt x="1037" y="3648"/>
                    <a:pt x="1137" y="3648"/>
                  </a:cubicBezTo>
                  <a:cubicBezTo>
                    <a:pt x="1737" y="3615"/>
                    <a:pt x="1837" y="2414"/>
                    <a:pt x="1904" y="2014"/>
                  </a:cubicBezTo>
                  <a:cubicBezTo>
                    <a:pt x="2004" y="1346"/>
                    <a:pt x="2071" y="312"/>
                    <a:pt x="1304" y="45"/>
                  </a:cubicBezTo>
                  <a:cubicBezTo>
                    <a:pt x="1215" y="15"/>
                    <a:pt x="1133" y="1"/>
                    <a:pt x="10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559386" y="4847733"/>
              <a:ext cx="101975" cy="74145"/>
            </a:xfrm>
            <a:custGeom>
              <a:avLst/>
              <a:gdLst/>
              <a:ahLst/>
              <a:cxnLst/>
              <a:rect l="l" t="t" r="r" b="b"/>
              <a:pathLst>
                <a:path w="3404" h="2475" extrusionOk="0">
                  <a:moveTo>
                    <a:pt x="312" y="0"/>
                  </a:moveTo>
                  <a:cubicBezTo>
                    <a:pt x="160" y="0"/>
                    <a:pt x="0" y="127"/>
                    <a:pt x="68" y="329"/>
                  </a:cubicBezTo>
                  <a:cubicBezTo>
                    <a:pt x="234" y="966"/>
                    <a:pt x="1433" y="2475"/>
                    <a:pt x="2351" y="2475"/>
                  </a:cubicBezTo>
                  <a:cubicBezTo>
                    <a:pt x="2540" y="2475"/>
                    <a:pt x="2716" y="2411"/>
                    <a:pt x="2870" y="2264"/>
                  </a:cubicBezTo>
                  <a:cubicBezTo>
                    <a:pt x="3403" y="1797"/>
                    <a:pt x="3203" y="996"/>
                    <a:pt x="2703" y="629"/>
                  </a:cubicBezTo>
                  <a:cubicBezTo>
                    <a:pt x="2136" y="229"/>
                    <a:pt x="1368" y="62"/>
                    <a:pt x="668" y="62"/>
                  </a:cubicBezTo>
                  <a:cubicBezTo>
                    <a:pt x="601" y="62"/>
                    <a:pt x="568" y="62"/>
                    <a:pt x="501" y="96"/>
                  </a:cubicBezTo>
                  <a:cubicBezTo>
                    <a:pt x="458" y="30"/>
                    <a:pt x="386" y="0"/>
                    <a:pt x="3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616361" y="4692145"/>
              <a:ext cx="58986" cy="117134"/>
            </a:xfrm>
            <a:custGeom>
              <a:avLst/>
              <a:gdLst/>
              <a:ahLst/>
              <a:cxnLst/>
              <a:rect l="l" t="t" r="r" b="b"/>
              <a:pathLst>
                <a:path w="1969" h="3910" extrusionOk="0">
                  <a:moveTo>
                    <a:pt x="1121" y="0"/>
                  </a:moveTo>
                  <a:cubicBezTo>
                    <a:pt x="597" y="0"/>
                    <a:pt x="190" y="706"/>
                    <a:pt x="134" y="1153"/>
                  </a:cubicBezTo>
                  <a:cubicBezTo>
                    <a:pt x="0" y="2021"/>
                    <a:pt x="300" y="2988"/>
                    <a:pt x="701" y="3789"/>
                  </a:cubicBezTo>
                  <a:cubicBezTo>
                    <a:pt x="736" y="3878"/>
                    <a:pt x="801" y="3910"/>
                    <a:pt x="874" y="3910"/>
                  </a:cubicBezTo>
                  <a:cubicBezTo>
                    <a:pt x="937" y="3910"/>
                    <a:pt x="1006" y="3886"/>
                    <a:pt x="1068" y="3855"/>
                  </a:cubicBezTo>
                  <a:cubicBezTo>
                    <a:pt x="1168" y="3855"/>
                    <a:pt x="1268" y="3822"/>
                    <a:pt x="1301" y="3722"/>
                  </a:cubicBezTo>
                  <a:cubicBezTo>
                    <a:pt x="1668" y="3188"/>
                    <a:pt x="1768" y="2454"/>
                    <a:pt x="1835" y="1820"/>
                  </a:cubicBezTo>
                  <a:cubicBezTo>
                    <a:pt x="1902" y="1287"/>
                    <a:pt x="1968" y="419"/>
                    <a:pt x="1435" y="86"/>
                  </a:cubicBezTo>
                  <a:cubicBezTo>
                    <a:pt x="1327" y="27"/>
                    <a:pt x="1222" y="0"/>
                    <a:pt x="112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711289" y="4724497"/>
              <a:ext cx="130195" cy="74085"/>
            </a:xfrm>
            <a:custGeom>
              <a:avLst/>
              <a:gdLst/>
              <a:ahLst/>
              <a:cxnLst/>
              <a:rect l="l" t="t" r="r" b="b"/>
              <a:pathLst>
                <a:path w="4346" h="2473" extrusionOk="0">
                  <a:moveTo>
                    <a:pt x="1526" y="1"/>
                  </a:moveTo>
                  <a:cubicBezTo>
                    <a:pt x="928" y="1"/>
                    <a:pt x="389" y="143"/>
                    <a:pt x="134" y="440"/>
                  </a:cubicBezTo>
                  <a:cubicBezTo>
                    <a:pt x="0" y="607"/>
                    <a:pt x="67" y="807"/>
                    <a:pt x="200" y="874"/>
                  </a:cubicBezTo>
                  <a:cubicBezTo>
                    <a:pt x="636" y="1563"/>
                    <a:pt x="1974" y="2473"/>
                    <a:pt x="2950" y="2473"/>
                  </a:cubicBezTo>
                  <a:cubicBezTo>
                    <a:pt x="3392" y="2473"/>
                    <a:pt x="3759" y="2286"/>
                    <a:pt x="3936" y="1808"/>
                  </a:cubicBezTo>
                  <a:cubicBezTo>
                    <a:pt x="4345" y="649"/>
                    <a:pt x="2803" y="1"/>
                    <a:pt x="15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719257" y="4548688"/>
              <a:ext cx="76991" cy="108266"/>
            </a:xfrm>
            <a:custGeom>
              <a:avLst/>
              <a:gdLst/>
              <a:ahLst/>
              <a:cxnLst/>
              <a:rect l="l" t="t" r="r" b="b"/>
              <a:pathLst>
                <a:path w="2570" h="3614" extrusionOk="0">
                  <a:moveTo>
                    <a:pt x="973" y="1"/>
                  </a:moveTo>
                  <a:cubicBezTo>
                    <a:pt x="949" y="1"/>
                    <a:pt x="926" y="2"/>
                    <a:pt x="902" y="5"/>
                  </a:cubicBezTo>
                  <a:cubicBezTo>
                    <a:pt x="101" y="71"/>
                    <a:pt x="1" y="972"/>
                    <a:pt x="234" y="1539"/>
                  </a:cubicBezTo>
                  <a:cubicBezTo>
                    <a:pt x="601" y="2340"/>
                    <a:pt x="1302" y="3207"/>
                    <a:pt x="2069" y="3574"/>
                  </a:cubicBezTo>
                  <a:cubicBezTo>
                    <a:pt x="2117" y="3601"/>
                    <a:pt x="2163" y="3613"/>
                    <a:pt x="2207" y="3613"/>
                  </a:cubicBezTo>
                  <a:cubicBezTo>
                    <a:pt x="2375" y="3613"/>
                    <a:pt x="2496" y="3433"/>
                    <a:pt x="2469" y="3274"/>
                  </a:cubicBezTo>
                  <a:cubicBezTo>
                    <a:pt x="2503" y="3240"/>
                    <a:pt x="2503" y="3174"/>
                    <a:pt x="2536" y="3140"/>
                  </a:cubicBezTo>
                  <a:cubicBezTo>
                    <a:pt x="2569" y="2540"/>
                    <a:pt x="2303" y="1806"/>
                    <a:pt x="2102" y="1239"/>
                  </a:cubicBezTo>
                  <a:cubicBezTo>
                    <a:pt x="1910" y="790"/>
                    <a:pt x="1563" y="1"/>
                    <a:pt x="9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810681" y="4525563"/>
              <a:ext cx="103473" cy="71808"/>
            </a:xfrm>
            <a:custGeom>
              <a:avLst/>
              <a:gdLst/>
              <a:ahLst/>
              <a:cxnLst/>
              <a:rect l="l" t="t" r="r" b="b"/>
              <a:pathLst>
                <a:path w="3454" h="2397" extrusionOk="0">
                  <a:moveTo>
                    <a:pt x="2697" y="1"/>
                  </a:moveTo>
                  <a:cubicBezTo>
                    <a:pt x="1870" y="1"/>
                    <a:pt x="587" y="907"/>
                    <a:pt x="251" y="1377"/>
                  </a:cubicBezTo>
                  <a:cubicBezTo>
                    <a:pt x="151" y="1544"/>
                    <a:pt x="251" y="1677"/>
                    <a:pt x="385" y="1744"/>
                  </a:cubicBezTo>
                  <a:cubicBezTo>
                    <a:pt x="351" y="1744"/>
                    <a:pt x="285" y="1777"/>
                    <a:pt x="251" y="1844"/>
                  </a:cubicBezTo>
                  <a:cubicBezTo>
                    <a:pt x="0" y="2288"/>
                    <a:pt x="386" y="2397"/>
                    <a:pt x="814" y="2397"/>
                  </a:cubicBezTo>
                  <a:cubicBezTo>
                    <a:pt x="1125" y="2397"/>
                    <a:pt x="1459" y="2339"/>
                    <a:pt x="1586" y="2311"/>
                  </a:cubicBezTo>
                  <a:cubicBezTo>
                    <a:pt x="2386" y="2178"/>
                    <a:pt x="3454" y="1811"/>
                    <a:pt x="3420" y="810"/>
                  </a:cubicBezTo>
                  <a:cubicBezTo>
                    <a:pt x="3398" y="218"/>
                    <a:pt x="3102" y="1"/>
                    <a:pt x="2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723691" y="4397893"/>
              <a:ext cx="124533" cy="86038"/>
            </a:xfrm>
            <a:custGeom>
              <a:avLst/>
              <a:gdLst/>
              <a:ahLst/>
              <a:cxnLst/>
              <a:rect l="l" t="t" r="r" b="b"/>
              <a:pathLst>
                <a:path w="4157" h="2872" extrusionOk="0">
                  <a:moveTo>
                    <a:pt x="1799" y="1"/>
                  </a:moveTo>
                  <a:cubicBezTo>
                    <a:pt x="1617" y="1"/>
                    <a:pt x="1444" y="61"/>
                    <a:pt x="1287" y="202"/>
                  </a:cubicBezTo>
                  <a:cubicBezTo>
                    <a:pt x="1" y="1390"/>
                    <a:pt x="2695" y="2871"/>
                    <a:pt x="3722" y="2871"/>
                  </a:cubicBezTo>
                  <a:cubicBezTo>
                    <a:pt x="3734" y="2871"/>
                    <a:pt x="3745" y="2871"/>
                    <a:pt x="3756" y="2870"/>
                  </a:cubicBezTo>
                  <a:cubicBezTo>
                    <a:pt x="3923" y="2870"/>
                    <a:pt x="4023" y="2704"/>
                    <a:pt x="3989" y="2537"/>
                  </a:cubicBezTo>
                  <a:cubicBezTo>
                    <a:pt x="4089" y="2504"/>
                    <a:pt x="4156" y="2403"/>
                    <a:pt x="4123" y="2270"/>
                  </a:cubicBezTo>
                  <a:cubicBezTo>
                    <a:pt x="3899" y="1627"/>
                    <a:pt x="2739" y="1"/>
                    <a:pt x="17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842164" y="4366529"/>
              <a:ext cx="93977" cy="72947"/>
            </a:xfrm>
            <a:custGeom>
              <a:avLst/>
              <a:gdLst/>
              <a:ahLst/>
              <a:cxnLst/>
              <a:rect l="l" t="t" r="r" b="b"/>
              <a:pathLst>
                <a:path w="3137" h="2435" extrusionOk="0">
                  <a:moveTo>
                    <a:pt x="2242" y="1"/>
                  </a:moveTo>
                  <a:cubicBezTo>
                    <a:pt x="2025" y="1"/>
                    <a:pt x="1803" y="50"/>
                    <a:pt x="1635" y="115"/>
                  </a:cubicBezTo>
                  <a:cubicBezTo>
                    <a:pt x="935" y="382"/>
                    <a:pt x="435" y="1015"/>
                    <a:pt x="201" y="1716"/>
                  </a:cubicBezTo>
                  <a:cubicBezTo>
                    <a:pt x="168" y="1749"/>
                    <a:pt x="101" y="1816"/>
                    <a:pt x="68" y="1849"/>
                  </a:cubicBezTo>
                  <a:cubicBezTo>
                    <a:pt x="1" y="1983"/>
                    <a:pt x="68" y="2150"/>
                    <a:pt x="201" y="2216"/>
                  </a:cubicBezTo>
                  <a:cubicBezTo>
                    <a:pt x="201" y="2325"/>
                    <a:pt x="268" y="2434"/>
                    <a:pt x="401" y="2434"/>
                  </a:cubicBezTo>
                  <a:cubicBezTo>
                    <a:pt x="431" y="2434"/>
                    <a:pt x="465" y="2429"/>
                    <a:pt x="501" y="2416"/>
                  </a:cubicBezTo>
                  <a:cubicBezTo>
                    <a:pt x="1035" y="2216"/>
                    <a:pt x="1602" y="2216"/>
                    <a:pt x="2102" y="1983"/>
                  </a:cubicBezTo>
                  <a:cubicBezTo>
                    <a:pt x="2669" y="1749"/>
                    <a:pt x="3136" y="1115"/>
                    <a:pt x="3003" y="515"/>
                  </a:cubicBezTo>
                  <a:cubicBezTo>
                    <a:pt x="2921" y="126"/>
                    <a:pt x="2588" y="1"/>
                    <a:pt x="2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781235" y="4253777"/>
              <a:ext cx="91400" cy="115396"/>
            </a:xfrm>
            <a:custGeom>
              <a:avLst/>
              <a:gdLst/>
              <a:ahLst/>
              <a:cxnLst/>
              <a:rect l="l" t="t" r="r" b="b"/>
              <a:pathLst>
                <a:path w="3051" h="3852" extrusionOk="0">
                  <a:moveTo>
                    <a:pt x="1657" y="0"/>
                  </a:moveTo>
                  <a:cubicBezTo>
                    <a:pt x="1557" y="0"/>
                    <a:pt x="1450" y="14"/>
                    <a:pt x="1334" y="43"/>
                  </a:cubicBezTo>
                  <a:cubicBezTo>
                    <a:pt x="0" y="376"/>
                    <a:pt x="1434" y="3245"/>
                    <a:pt x="1968" y="3779"/>
                  </a:cubicBezTo>
                  <a:cubicBezTo>
                    <a:pt x="2032" y="3830"/>
                    <a:pt x="2096" y="3851"/>
                    <a:pt x="2156" y="3851"/>
                  </a:cubicBezTo>
                  <a:cubicBezTo>
                    <a:pt x="2253" y="3851"/>
                    <a:pt x="2340" y="3794"/>
                    <a:pt x="2402" y="3712"/>
                  </a:cubicBezTo>
                  <a:cubicBezTo>
                    <a:pt x="2469" y="3679"/>
                    <a:pt x="2569" y="3645"/>
                    <a:pt x="2602" y="3545"/>
                  </a:cubicBezTo>
                  <a:cubicBezTo>
                    <a:pt x="2913" y="2673"/>
                    <a:pt x="3050" y="0"/>
                    <a:pt x="1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56" name="Google Shape;3456;p13"/>
          <p:cNvGrpSpPr/>
          <p:nvPr/>
        </p:nvGrpSpPr>
        <p:grpSpPr>
          <a:xfrm>
            <a:off x="-126602" y="5430606"/>
            <a:ext cx="896617" cy="1202807"/>
            <a:chOff x="-168050" y="4195214"/>
            <a:chExt cx="719519" cy="965231"/>
          </a:xfrm>
        </p:grpSpPr>
        <p:sp>
          <p:nvSpPr>
            <p:cNvPr id="3457" name="Google Shape;3457;p13"/>
            <p:cNvSpPr/>
            <p:nvPr/>
          </p:nvSpPr>
          <p:spPr>
            <a:xfrm>
              <a:off x="-168050" y="4195214"/>
              <a:ext cx="719519" cy="965231"/>
            </a:xfrm>
            <a:custGeom>
              <a:avLst/>
              <a:gdLst/>
              <a:ahLst/>
              <a:cxnLst/>
              <a:rect l="l" t="t" r="r" b="b"/>
              <a:pathLst>
                <a:path w="24018" h="32220" extrusionOk="0">
                  <a:moveTo>
                    <a:pt x="11911" y="0"/>
                  </a:moveTo>
                  <a:cubicBezTo>
                    <a:pt x="10245" y="0"/>
                    <a:pt x="8091" y="4375"/>
                    <a:pt x="6872" y="6468"/>
                  </a:cubicBezTo>
                  <a:cubicBezTo>
                    <a:pt x="5371" y="9236"/>
                    <a:pt x="3870" y="12138"/>
                    <a:pt x="2936" y="15174"/>
                  </a:cubicBezTo>
                  <a:cubicBezTo>
                    <a:pt x="1669" y="19377"/>
                    <a:pt x="1" y="26282"/>
                    <a:pt x="701" y="30718"/>
                  </a:cubicBezTo>
                  <a:lnTo>
                    <a:pt x="1502" y="32219"/>
                  </a:lnTo>
                  <a:cubicBezTo>
                    <a:pt x="1635" y="29084"/>
                    <a:pt x="4204" y="26182"/>
                    <a:pt x="6305" y="24314"/>
                  </a:cubicBezTo>
                  <a:cubicBezTo>
                    <a:pt x="11175" y="20111"/>
                    <a:pt x="17146" y="17542"/>
                    <a:pt x="21550" y="12639"/>
                  </a:cubicBezTo>
                  <a:cubicBezTo>
                    <a:pt x="22383" y="11705"/>
                    <a:pt x="24018" y="9503"/>
                    <a:pt x="21683" y="9136"/>
                  </a:cubicBezTo>
                  <a:cubicBezTo>
                    <a:pt x="21615" y="9124"/>
                    <a:pt x="21544" y="9118"/>
                    <a:pt x="21471" y="9118"/>
                  </a:cubicBezTo>
                  <a:cubicBezTo>
                    <a:pt x="20146" y="9118"/>
                    <a:pt x="18032" y="11041"/>
                    <a:pt x="17146" y="11705"/>
                  </a:cubicBezTo>
                  <a:cubicBezTo>
                    <a:pt x="13644" y="14507"/>
                    <a:pt x="10842" y="18710"/>
                    <a:pt x="6872" y="20811"/>
                  </a:cubicBezTo>
                  <a:cubicBezTo>
                    <a:pt x="7239" y="20211"/>
                    <a:pt x="7706" y="19644"/>
                    <a:pt x="8040" y="19043"/>
                  </a:cubicBezTo>
                  <a:cubicBezTo>
                    <a:pt x="10141" y="16275"/>
                    <a:pt x="12109" y="13339"/>
                    <a:pt x="14211" y="10437"/>
                  </a:cubicBezTo>
                  <a:cubicBezTo>
                    <a:pt x="15378" y="8903"/>
                    <a:pt x="16446" y="7168"/>
                    <a:pt x="17613" y="5534"/>
                  </a:cubicBezTo>
                  <a:cubicBezTo>
                    <a:pt x="18303" y="4441"/>
                    <a:pt x="19265" y="2978"/>
                    <a:pt x="18025" y="2978"/>
                  </a:cubicBezTo>
                  <a:cubicBezTo>
                    <a:pt x="17826" y="2978"/>
                    <a:pt x="17569" y="3015"/>
                    <a:pt x="17246" y="3098"/>
                  </a:cubicBezTo>
                  <a:cubicBezTo>
                    <a:pt x="14911" y="3565"/>
                    <a:pt x="12576" y="7635"/>
                    <a:pt x="11309" y="9503"/>
                  </a:cubicBezTo>
                  <a:cubicBezTo>
                    <a:pt x="9541" y="12305"/>
                    <a:pt x="6372" y="16575"/>
                    <a:pt x="4537" y="19077"/>
                  </a:cubicBezTo>
                  <a:cubicBezTo>
                    <a:pt x="5371" y="16041"/>
                    <a:pt x="6872" y="13106"/>
                    <a:pt x="8173" y="10304"/>
                  </a:cubicBezTo>
                  <a:cubicBezTo>
                    <a:pt x="9074" y="8469"/>
                    <a:pt x="14111" y="1697"/>
                    <a:pt x="12243" y="63"/>
                  </a:cubicBezTo>
                  <a:cubicBezTo>
                    <a:pt x="12135" y="21"/>
                    <a:pt x="12024" y="0"/>
                    <a:pt x="11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-69107" y="486058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-32142" y="478464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6805" y="4768651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58772" y="4690707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00740" y="467171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11733" y="459877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58703" y="458277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701" y="4509836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6" name="Google Shape;3466;p13"/>
            <p:cNvSpPr/>
            <p:nvPr/>
          </p:nvSpPr>
          <p:spPr>
            <a:xfrm>
              <a:off x="210676" y="450183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701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7" name="Google Shape;3467;p13"/>
            <p:cNvSpPr/>
            <p:nvPr/>
          </p:nvSpPr>
          <p:spPr>
            <a:xfrm>
              <a:off x="208669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13"/>
            <p:cNvSpPr/>
            <p:nvPr/>
          </p:nvSpPr>
          <p:spPr>
            <a:xfrm>
              <a:off x="260641" y="443389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260641" y="43759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305604" y="437096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318700" y="430079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357672" y="42847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-1168" y="487055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8772" y="4818617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116736" y="481361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137734" y="476364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205673" y="475565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213671" y="470568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268609" y="4700712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271605" y="4640741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328580" y="4650746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334571" y="459377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394511" y="4595778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4" name="Google Shape;3484;p13"/>
            <p:cNvSpPr/>
            <p:nvPr/>
          </p:nvSpPr>
          <p:spPr>
            <a:xfrm>
              <a:off x="386543" y="4538833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5" name="Google Shape;3485;p13"/>
            <p:cNvSpPr/>
            <p:nvPr/>
          </p:nvSpPr>
          <p:spPr>
            <a:xfrm>
              <a:off x="441481" y="4553811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6" name="Google Shape;3486;p13"/>
            <p:cNvSpPr/>
            <p:nvPr/>
          </p:nvSpPr>
          <p:spPr>
            <a:xfrm>
              <a:off x="465476" y="4493870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13"/>
            <p:cNvSpPr/>
            <p:nvPr/>
          </p:nvSpPr>
          <p:spPr>
            <a:xfrm>
              <a:off x="-59132" y="4711676"/>
              <a:ext cx="21030" cy="15039"/>
            </a:xfrm>
            <a:custGeom>
              <a:avLst/>
              <a:gdLst/>
              <a:ahLst/>
              <a:cxnLst/>
              <a:rect l="l" t="t" r="r" b="b"/>
              <a:pathLst>
                <a:path w="702" h="502" extrusionOk="0">
                  <a:moveTo>
                    <a:pt x="368" y="1"/>
                  </a:moveTo>
                  <a:cubicBezTo>
                    <a:pt x="1" y="1"/>
                    <a:pt x="1" y="501"/>
                    <a:pt x="368" y="501"/>
                  </a:cubicBezTo>
                  <a:cubicBezTo>
                    <a:pt x="701" y="501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13"/>
            <p:cNvSpPr/>
            <p:nvPr/>
          </p:nvSpPr>
          <p:spPr>
            <a:xfrm>
              <a:off x="-64135" y="4637746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5" y="1"/>
                  </a:moveTo>
                  <a:cubicBezTo>
                    <a:pt x="1" y="1"/>
                    <a:pt x="1" y="534"/>
                    <a:pt x="335" y="534"/>
                  </a:cubicBezTo>
                  <a:cubicBezTo>
                    <a:pt x="668" y="534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13"/>
            <p:cNvSpPr/>
            <p:nvPr/>
          </p:nvSpPr>
          <p:spPr>
            <a:xfrm>
              <a:off x="-14169" y="461677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0" name="Google Shape;3490;p13"/>
            <p:cNvSpPr/>
            <p:nvPr/>
          </p:nvSpPr>
          <p:spPr>
            <a:xfrm>
              <a:off x="-25163" y="4543805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5"/>
                    <a:pt x="368" y="535"/>
                  </a:cubicBezTo>
                  <a:cubicBezTo>
                    <a:pt x="701" y="535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1" name="Google Shape;3491;p13"/>
            <p:cNvSpPr/>
            <p:nvPr/>
          </p:nvSpPr>
          <p:spPr>
            <a:xfrm>
              <a:off x="24803" y="4522837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2" name="Google Shape;3492;p13"/>
            <p:cNvSpPr/>
            <p:nvPr/>
          </p:nvSpPr>
          <p:spPr>
            <a:xfrm>
              <a:off x="11832" y="44628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3" name="Google Shape;3493;p13"/>
            <p:cNvSpPr/>
            <p:nvPr/>
          </p:nvSpPr>
          <p:spPr>
            <a:xfrm>
              <a:off x="66770" y="444390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4" name="Google Shape;3494;p13"/>
            <p:cNvSpPr/>
            <p:nvPr/>
          </p:nvSpPr>
          <p:spPr>
            <a:xfrm>
              <a:off x="56795" y="438093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5" name="Google Shape;3495;p13"/>
            <p:cNvSpPr/>
            <p:nvPr/>
          </p:nvSpPr>
          <p:spPr>
            <a:xfrm>
              <a:off x="106761" y="437893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6" name="Google Shape;3496;p13"/>
            <p:cNvSpPr/>
            <p:nvPr/>
          </p:nvSpPr>
          <p:spPr>
            <a:xfrm>
              <a:off x="103860" y="4287794"/>
              <a:ext cx="20042" cy="15039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335" y="1"/>
                  </a:moveTo>
                  <a:cubicBezTo>
                    <a:pt x="1" y="1"/>
                    <a:pt x="1" y="501"/>
                    <a:pt x="335" y="501"/>
                  </a:cubicBezTo>
                  <a:cubicBezTo>
                    <a:pt x="668" y="501"/>
                    <a:pt x="668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7" name="Google Shape;3497;p13"/>
            <p:cNvSpPr/>
            <p:nvPr/>
          </p:nvSpPr>
          <p:spPr>
            <a:xfrm>
              <a:off x="155833" y="428180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13"/>
            <p:cNvSpPr/>
            <p:nvPr/>
          </p:nvSpPr>
          <p:spPr>
            <a:xfrm>
              <a:off x="168833" y="4208861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9" name="Google Shape;3499;p13"/>
            <p:cNvSpPr/>
            <p:nvPr/>
          </p:nvSpPr>
          <p:spPr>
            <a:xfrm>
              <a:off x="-80101" y="4766644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0" name="Google Shape;3500;p13"/>
            <p:cNvSpPr/>
            <p:nvPr/>
          </p:nvSpPr>
          <p:spPr>
            <a:xfrm>
              <a:off x="-59132" y="4928523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0"/>
                  </a:moveTo>
                  <a:cubicBezTo>
                    <a:pt x="1" y="0"/>
                    <a:pt x="1" y="534"/>
                    <a:pt x="368" y="534"/>
                  </a:cubicBezTo>
                  <a:cubicBezTo>
                    <a:pt x="701" y="534"/>
                    <a:pt x="701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13"/>
            <p:cNvSpPr/>
            <p:nvPr/>
          </p:nvSpPr>
          <p:spPr>
            <a:xfrm>
              <a:off x="-129078" y="489754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2" name="Google Shape;3502;p13"/>
            <p:cNvSpPr/>
            <p:nvPr/>
          </p:nvSpPr>
          <p:spPr>
            <a:xfrm>
              <a:off x="-108079" y="497549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3" name="Google Shape;3503;p13"/>
            <p:cNvSpPr/>
            <p:nvPr/>
          </p:nvSpPr>
          <p:spPr>
            <a:xfrm>
              <a:off x="-135069" y="50044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04" name="Google Shape;3504;p13"/>
          <p:cNvGrpSpPr/>
          <p:nvPr/>
        </p:nvGrpSpPr>
        <p:grpSpPr>
          <a:xfrm>
            <a:off x="11023569" y="-341610"/>
            <a:ext cx="1131343" cy="1160228"/>
            <a:chOff x="7973149" y="-201092"/>
            <a:chExt cx="1116750" cy="1145263"/>
          </a:xfrm>
        </p:grpSpPr>
        <p:sp>
          <p:nvSpPr>
            <p:cNvPr id="3505" name="Google Shape;3505;p13"/>
            <p:cNvSpPr/>
            <p:nvPr/>
          </p:nvSpPr>
          <p:spPr>
            <a:xfrm>
              <a:off x="8049086" y="-201092"/>
              <a:ext cx="1040813" cy="992342"/>
            </a:xfrm>
            <a:custGeom>
              <a:avLst/>
              <a:gdLst/>
              <a:ahLst/>
              <a:cxnLst/>
              <a:rect l="l" t="t" r="r" b="b"/>
              <a:pathLst>
                <a:path w="34743" h="33125" extrusionOk="0">
                  <a:moveTo>
                    <a:pt x="34434" y="0"/>
                  </a:moveTo>
                  <a:cubicBezTo>
                    <a:pt x="34275" y="0"/>
                    <a:pt x="34109" y="100"/>
                    <a:pt x="34092" y="301"/>
                  </a:cubicBezTo>
                  <a:cubicBezTo>
                    <a:pt x="34025" y="3770"/>
                    <a:pt x="32291" y="6705"/>
                    <a:pt x="29555" y="8740"/>
                  </a:cubicBezTo>
                  <a:cubicBezTo>
                    <a:pt x="26853" y="10741"/>
                    <a:pt x="23618" y="11909"/>
                    <a:pt x="20415" y="12743"/>
                  </a:cubicBezTo>
                  <a:cubicBezTo>
                    <a:pt x="17113" y="13610"/>
                    <a:pt x="13777" y="14277"/>
                    <a:pt x="10642" y="15611"/>
                  </a:cubicBezTo>
                  <a:cubicBezTo>
                    <a:pt x="7773" y="16846"/>
                    <a:pt x="5105" y="18580"/>
                    <a:pt x="3203" y="21049"/>
                  </a:cubicBezTo>
                  <a:cubicBezTo>
                    <a:pt x="635" y="24418"/>
                    <a:pt x="1" y="28688"/>
                    <a:pt x="1" y="32824"/>
                  </a:cubicBezTo>
                  <a:cubicBezTo>
                    <a:pt x="1" y="33024"/>
                    <a:pt x="159" y="33124"/>
                    <a:pt x="318" y="33124"/>
                  </a:cubicBezTo>
                  <a:cubicBezTo>
                    <a:pt x="476" y="33124"/>
                    <a:pt x="635" y="33024"/>
                    <a:pt x="635" y="32824"/>
                  </a:cubicBezTo>
                  <a:cubicBezTo>
                    <a:pt x="635" y="29021"/>
                    <a:pt x="1168" y="25118"/>
                    <a:pt x="3370" y="21916"/>
                  </a:cubicBezTo>
                  <a:cubicBezTo>
                    <a:pt x="5171" y="19247"/>
                    <a:pt x="7907" y="17446"/>
                    <a:pt x="10842" y="16212"/>
                  </a:cubicBezTo>
                  <a:cubicBezTo>
                    <a:pt x="17013" y="13543"/>
                    <a:pt x="24118" y="13443"/>
                    <a:pt x="29722" y="9407"/>
                  </a:cubicBezTo>
                  <a:cubicBezTo>
                    <a:pt x="31123" y="8373"/>
                    <a:pt x="32357" y="7139"/>
                    <a:pt x="33258" y="5671"/>
                  </a:cubicBezTo>
                  <a:cubicBezTo>
                    <a:pt x="34225" y="4037"/>
                    <a:pt x="34692" y="2169"/>
                    <a:pt x="34726" y="301"/>
                  </a:cubicBezTo>
                  <a:cubicBezTo>
                    <a:pt x="34742" y="100"/>
                    <a:pt x="34592" y="0"/>
                    <a:pt x="34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13"/>
            <p:cNvSpPr/>
            <p:nvPr/>
          </p:nvSpPr>
          <p:spPr>
            <a:xfrm>
              <a:off x="8764539" y="130006"/>
              <a:ext cx="67974" cy="130585"/>
            </a:xfrm>
            <a:custGeom>
              <a:avLst/>
              <a:gdLst/>
              <a:ahLst/>
              <a:cxnLst/>
              <a:rect l="l" t="t" r="r" b="b"/>
              <a:pathLst>
                <a:path w="2269" h="4359" extrusionOk="0">
                  <a:moveTo>
                    <a:pt x="1879" y="1"/>
                  </a:moveTo>
                  <a:cubicBezTo>
                    <a:pt x="1754" y="1"/>
                    <a:pt x="1635" y="76"/>
                    <a:pt x="1635" y="222"/>
                  </a:cubicBezTo>
                  <a:cubicBezTo>
                    <a:pt x="1602" y="255"/>
                    <a:pt x="1535" y="289"/>
                    <a:pt x="1502" y="355"/>
                  </a:cubicBezTo>
                  <a:cubicBezTo>
                    <a:pt x="1135" y="1189"/>
                    <a:pt x="534" y="1890"/>
                    <a:pt x="201" y="2791"/>
                  </a:cubicBezTo>
                  <a:cubicBezTo>
                    <a:pt x="1" y="3358"/>
                    <a:pt x="101" y="4325"/>
                    <a:pt x="901" y="4358"/>
                  </a:cubicBezTo>
                  <a:cubicBezTo>
                    <a:pt x="1568" y="4358"/>
                    <a:pt x="1802" y="3291"/>
                    <a:pt x="1935" y="2824"/>
                  </a:cubicBezTo>
                  <a:cubicBezTo>
                    <a:pt x="2135" y="2023"/>
                    <a:pt x="2269" y="1089"/>
                    <a:pt x="2169" y="255"/>
                  </a:cubicBezTo>
                  <a:cubicBezTo>
                    <a:pt x="2152" y="84"/>
                    <a:pt x="2012" y="1"/>
                    <a:pt x="18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13"/>
            <p:cNvSpPr/>
            <p:nvPr/>
          </p:nvSpPr>
          <p:spPr>
            <a:xfrm>
              <a:off x="8637648" y="67938"/>
              <a:ext cx="105151" cy="98500"/>
            </a:xfrm>
            <a:custGeom>
              <a:avLst/>
              <a:gdLst/>
              <a:ahLst/>
              <a:cxnLst/>
              <a:rect l="l" t="t" r="r" b="b"/>
              <a:pathLst>
                <a:path w="3510" h="3288" extrusionOk="0">
                  <a:moveTo>
                    <a:pt x="1215" y="0"/>
                  </a:moveTo>
                  <a:cubicBezTo>
                    <a:pt x="1045" y="0"/>
                    <a:pt x="872" y="49"/>
                    <a:pt x="701" y="159"/>
                  </a:cubicBezTo>
                  <a:cubicBezTo>
                    <a:pt x="0" y="593"/>
                    <a:pt x="67" y="1527"/>
                    <a:pt x="634" y="2027"/>
                  </a:cubicBezTo>
                  <a:cubicBezTo>
                    <a:pt x="1201" y="2594"/>
                    <a:pt x="2068" y="2794"/>
                    <a:pt x="2802" y="3095"/>
                  </a:cubicBezTo>
                  <a:cubicBezTo>
                    <a:pt x="2836" y="3111"/>
                    <a:pt x="2869" y="3120"/>
                    <a:pt x="2898" y="3120"/>
                  </a:cubicBezTo>
                  <a:cubicBezTo>
                    <a:pt x="2927" y="3120"/>
                    <a:pt x="2952" y="3111"/>
                    <a:pt x="2969" y="3095"/>
                  </a:cubicBezTo>
                  <a:cubicBezTo>
                    <a:pt x="2996" y="3229"/>
                    <a:pt x="3094" y="3288"/>
                    <a:pt x="3196" y="3288"/>
                  </a:cubicBezTo>
                  <a:cubicBezTo>
                    <a:pt x="3347" y="3288"/>
                    <a:pt x="3509" y="3160"/>
                    <a:pt x="3469" y="2961"/>
                  </a:cubicBezTo>
                  <a:cubicBezTo>
                    <a:pt x="3354" y="2122"/>
                    <a:pt x="2333" y="0"/>
                    <a:pt x="1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13"/>
            <p:cNvSpPr/>
            <p:nvPr/>
          </p:nvSpPr>
          <p:spPr>
            <a:xfrm>
              <a:off x="8575701" y="196387"/>
              <a:ext cx="70969" cy="100657"/>
            </a:xfrm>
            <a:custGeom>
              <a:avLst/>
              <a:gdLst/>
              <a:ahLst/>
              <a:cxnLst/>
              <a:rect l="l" t="t" r="r" b="b"/>
              <a:pathLst>
                <a:path w="2369" h="3360" extrusionOk="0">
                  <a:moveTo>
                    <a:pt x="2030" y="1"/>
                  </a:moveTo>
                  <a:cubicBezTo>
                    <a:pt x="1975" y="1"/>
                    <a:pt x="1917" y="16"/>
                    <a:pt x="1868" y="41"/>
                  </a:cubicBezTo>
                  <a:cubicBezTo>
                    <a:pt x="1841" y="27"/>
                    <a:pt x="1807" y="19"/>
                    <a:pt x="1770" y="19"/>
                  </a:cubicBezTo>
                  <a:cubicBezTo>
                    <a:pt x="1719" y="19"/>
                    <a:pt x="1660" y="35"/>
                    <a:pt x="1601" y="74"/>
                  </a:cubicBezTo>
                  <a:cubicBezTo>
                    <a:pt x="1168" y="441"/>
                    <a:pt x="834" y="1175"/>
                    <a:pt x="567" y="1675"/>
                  </a:cubicBezTo>
                  <a:cubicBezTo>
                    <a:pt x="367" y="2076"/>
                    <a:pt x="0" y="2943"/>
                    <a:pt x="534" y="3243"/>
                  </a:cubicBezTo>
                  <a:cubicBezTo>
                    <a:pt x="679" y="3324"/>
                    <a:pt x="828" y="3359"/>
                    <a:pt x="973" y="3359"/>
                  </a:cubicBezTo>
                  <a:cubicBezTo>
                    <a:pt x="1431" y="3359"/>
                    <a:pt x="1858" y="3006"/>
                    <a:pt x="2035" y="2576"/>
                  </a:cubicBezTo>
                  <a:cubicBezTo>
                    <a:pt x="2335" y="1842"/>
                    <a:pt x="2368" y="941"/>
                    <a:pt x="2235" y="174"/>
                  </a:cubicBezTo>
                  <a:cubicBezTo>
                    <a:pt x="2214" y="47"/>
                    <a:pt x="2126" y="1"/>
                    <a:pt x="20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13"/>
            <p:cNvSpPr/>
            <p:nvPr/>
          </p:nvSpPr>
          <p:spPr>
            <a:xfrm>
              <a:off x="8407831" y="135937"/>
              <a:ext cx="107937" cy="91221"/>
            </a:xfrm>
            <a:custGeom>
              <a:avLst/>
              <a:gdLst/>
              <a:ahLst/>
              <a:cxnLst/>
              <a:rect l="l" t="t" r="r" b="b"/>
              <a:pathLst>
                <a:path w="3603" h="3045" extrusionOk="0">
                  <a:moveTo>
                    <a:pt x="1062" y="0"/>
                  </a:moveTo>
                  <a:cubicBezTo>
                    <a:pt x="936" y="0"/>
                    <a:pt x="814" y="28"/>
                    <a:pt x="701" y="91"/>
                  </a:cubicBezTo>
                  <a:cubicBezTo>
                    <a:pt x="0" y="458"/>
                    <a:pt x="267" y="1492"/>
                    <a:pt x="701" y="1992"/>
                  </a:cubicBezTo>
                  <a:cubicBezTo>
                    <a:pt x="1186" y="2568"/>
                    <a:pt x="2139" y="3006"/>
                    <a:pt x="2935" y="3006"/>
                  </a:cubicBezTo>
                  <a:cubicBezTo>
                    <a:pt x="3015" y="3006"/>
                    <a:pt x="3093" y="3002"/>
                    <a:pt x="3169" y="2993"/>
                  </a:cubicBezTo>
                  <a:cubicBezTo>
                    <a:pt x="3214" y="3026"/>
                    <a:pt x="3277" y="3045"/>
                    <a:pt x="3341" y="3045"/>
                  </a:cubicBezTo>
                  <a:cubicBezTo>
                    <a:pt x="3469" y="3045"/>
                    <a:pt x="3603" y="2971"/>
                    <a:pt x="3603" y="2793"/>
                  </a:cubicBezTo>
                  <a:cubicBezTo>
                    <a:pt x="3603" y="2025"/>
                    <a:pt x="3036" y="1358"/>
                    <a:pt x="2535" y="825"/>
                  </a:cubicBezTo>
                  <a:cubicBezTo>
                    <a:pt x="2211" y="500"/>
                    <a:pt x="1601" y="0"/>
                    <a:pt x="1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13"/>
            <p:cNvSpPr/>
            <p:nvPr/>
          </p:nvSpPr>
          <p:spPr>
            <a:xfrm>
              <a:off x="8393842" y="257556"/>
              <a:ext cx="62042" cy="109285"/>
            </a:xfrm>
            <a:custGeom>
              <a:avLst/>
              <a:gdLst/>
              <a:ahLst/>
              <a:cxnLst/>
              <a:rect l="l" t="t" r="r" b="b"/>
              <a:pathLst>
                <a:path w="2071" h="3648" extrusionOk="0">
                  <a:moveTo>
                    <a:pt x="934" y="0"/>
                  </a:moveTo>
                  <a:cubicBezTo>
                    <a:pt x="367" y="34"/>
                    <a:pt x="234" y="1201"/>
                    <a:pt x="167" y="1635"/>
                  </a:cubicBezTo>
                  <a:cubicBezTo>
                    <a:pt x="100" y="2269"/>
                    <a:pt x="0" y="3336"/>
                    <a:pt x="767" y="3603"/>
                  </a:cubicBezTo>
                  <a:cubicBezTo>
                    <a:pt x="856" y="3633"/>
                    <a:pt x="937" y="3648"/>
                    <a:pt x="1011" y="3648"/>
                  </a:cubicBezTo>
                  <a:cubicBezTo>
                    <a:pt x="2071" y="3648"/>
                    <a:pt x="1615" y="697"/>
                    <a:pt x="1334" y="167"/>
                  </a:cubicBezTo>
                  <a:cubicBezTo>
                    <a:pt x="1309" y="92"/>
                    <a:pt x="1247" y="54"/>
                    <a:pt x="1189" y="54"/>
                  </a:cubicBezTo>
                  <a:cubicBezTo>
                    <a:pt x="1170" y="54"/>
                    <a:pt x="1151" y="59"/>
                    <a:pt x="1134" y="67"/>
                  </a:cubicBezTo>
                  <a:cubicBezTo>
                    <a:pt x="1068" y="0"/>
                    <a:pt x="1034" y="0"/>
                    <a:pt x="9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13"/>
            <p:cNvSpPr/>
            <p:nvPr/>
          </p:nvSpPr>
          <p:spPr>
            <a:xfrm>
              <a:off x="8247930" y="217326"/>
              <a:ext cx="101316" cy="74115"/>
            </a:xfrm>
            <a:custGeom>
              <a:avLst/>
              <a:gdLst/>
              <a:ahLst/>
              <a:cxnLst/>
              <a:rect l="l" t="t" r="r" b="b"/>
              <a:pathLst>
                <a:path w="3382" h="2474" extrusionOk="0">
                  <a:moveTo>
                    <a:pt x="1013" y="0"/>
                  </a:moveTo>
                  <a:cubicBezTo>
                    <a:pt x="827" y="0"/>
                    <a:pt x="653" y="63"/>
                    <a:pt x="501" y="209"/>
                  </a:cubicBezTo>
                  <a:cubicBezTo>
                    <a:pt x="1" y="709"/>
                    <a:pt x="168" y="1477"/>
                    <a:pt x="668" y="1844"/>
                  </a:cubicBezTo>
                  <a:cubicBezTo>
                    <a:pt x="1235" y="2277"/>
                    <a:pt x="2036" y="2444"/>
                    <a:pt x="2703" y="2444"/>
                  </a:cubicBezTo>
                  <a:cubicBezTo>
                    <a:pt x="2770" y="2444"/>
                    <a:pt x="2836" y="2411"/>
                    <a:pt x="2870" y="2377"/>
                  </a:cubicBezTo>
                  <a:cubicBezTo>
                    <a:pt x="2914" y="2444"/>
                    <a:pt x="2988" y="2474"/>
                    <a:pt x="3065" y="2474"/>
                  </a:cubicBezTo>
                  <a:cubicBezTo>
                    <a:pt x="3218" y="2474"/>
                    <a:pt x="3381" y="2355"/>
                    <a:pt x="3337" y="2177"/>
                  </a:cubicBezTo>
                  <a:cubicBezTo>
                    <a:pt x="3142" y="1539"/>
                    <a:pt x="1933" y="0"/>
                    <a:pt x="1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13"/>
            <p:cNvSpPr/>
            <p:nvPr/>
          </p:nvSpPr>
          <p:spPr>
            <a:xfrm>
              <a:off x="8232952" y="330437"/>
              <a:ext cx="58986" cy="116984"/>
            </a:xfrm>
            <a:custGeom>
              <a:avLst/>
              <a:gdLst/>
              <a:ahLst/>
              <a:cxnLst/>
              <a:rect l="l" t="t" r="r" b="b"/>
              <a:pathLst>
                <a:path w="1969" h="3905" extrusionOk="0">
                  <a:moveTo>
                    <a:pt x="1087" y="1"/>
                  </a:moveTo>
                  <a:cubicBezTo>
                    <a:pt x="1024" y="1"/>
                    <a:pt x="960" y="25"/>
                    <a:pt x="901" y="69"/>
                  </a:cubicBezTo>
                  <a:cubicBezTo>
                    <a:pt x="835" y="69"/>
                    <a:pt x="734" y="102"/>
                    <a:pt x="668" y="202"/>
                  </a:cubicBezTo>
                  <a:cubicBezTo>
                    <a:pt x="301" y="736"/>
                    <a:pt x="201" y="1470"/>
                    <a:pt x="134" y="2070"/>
                  </a:cubicBezTo>
                  <a:cubicBezTo>
                    <a:pt x="67" y="2604"/>
                    <a:pt x="1" y="3471"/>
                    <a:pt x="534" y="3805"/>
                  </a:cubicBezTo>
                  <a:cubicBezTo>
                    <a:pt x="650" y="3874"/>
                    <a:pt x="762" y="3905"/>
                    <a:pt x="870" y="3905"/>
                  </a:cubicBezTo>
                  <a:cubicBezTo>
                    <a:pt x="1383" y="3905"/>
                    <a:pt x="1780" y="3212"/>
                    <a:pt x="1835" y="2771"/>
                  </a:cubicBezTo>
                  <a:cubicBezTo>
                    <a:pt x="1969" y="1904"/>
                    <a:pt x="1668" y="903"/>
                    <a:pt x="1302" y="136"/>
                  </a:cubicBezTo>
                  <a:cubicBezTo>
                    <a:pt x="1245" y="42"/>
                    <a:pt x="1168" y="1"/>
                    <a:pt x="1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13"/>
            <p:cNvSpPr/>
            <p:nvPr/>
          </p:nvSpPr>
          <p:spPr>
            <a:xfrm>
              <a:off x="8067179" y="341311"/>
              <a:ext cx="129836" cy="73815"/>
            </a:xfrm>
            <a:custGeom>
              <a:avLst/>
              <a:gdLst/>
              <a:ahLst/>
              <a:cxnLst/>
              <a:rect l="l" t="t" r="r" b="b"/>
              <a:pathLst>
                <a:path w="4334" h="2464" extrusionOk="0">
                  <a:moveTo>
                    <a:pt x="1418" y="1"/>
                  </a:moveTo>
                  <a:cubicBezTo>
                    <a:pt x="970" y="1"/>
                    <a:pt x="599" y="189"/>
                    <a:pt x="431" y="673"/>
                  </a:cubicBezTo>
                  <a:cubicBezTo>
                    <a:pt x="0" y="1807"/>
                    <a:pt x="1527" y="2463"/>
                    <a:pt x="2811" y="2463"/>
                  </a:cubicBezTo>
                  <a:cubicBezTo>
                    <a:pt x="3416" y="2463"/>
                    <a:pt x="3967" y="2317"/>
                    <a:pt x="4234" y="2008"/>
                  </a:cubicBezTo>
                  <a:cubicBezTo>
                    <a:pt x="4334" y="1874"/>
                    <a:pt x="4267" y="1674"/>
                    <a:pt x="4134" y="1574"/>
                  </a:cubicBezTo>
                  <a:cubicBezTo>
                    <a:pt x="3723" y="889"/>
                    <a:pt x="2389" y="1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13"/>
            <p:cNvSpPr/>
            <p:nvPr/>
          </p:nvSpPr>
          <p:spPr>
            <a:xfrm>
              <a:off x="8112052" y="482671"/>
              <a:ext cx="76961" cy="108776"/>
            </a:xfrm>
            <a:custGeom>
              <a:avLst/>
              <a:gdLst/>
              <a:ahLst/>
              <a:cxnLst/>
              <a:rect l="l" t="t" r="r" b="b"/>
              <a:pathLst>
                <a:path w="2569" h="3631" extrusionOk="0">
                  <a:moveTo>
                    <a:pt x="389" y="0"/>
                  </a:moveTo>
                  <a:cubicBezTo>
                    <a:pt x="208" y="0"/>
                    <a:pt x="73" y="190"/>
                    <a:pt x="100" y="358"/>
                  </a:cubicBezTo>
                  <a:cubicBezTo>
                    <a:pt x="67" y="391"/>
                    <a:pt x="67" y="424"/>
                    <a:pt x="34" y="491"/>
                  </a:cubicBezTo>
                  <a:cubicBezTo>
                    <a:pt x="0" y="1091"/>
                    <a:pt x="267" y="1825"/>
                    <a:pt x="501" y="2359"/>
                  </a:cubicBezTo>
                  <a:cubicBezTo>
                    <a:pt x="661" y="2840"/>
                    <a:pt x="1007" y="3630"/>
                    <a:pt x="1627" y="3630"/>
                  </a:cubicBezTo>
                  <a:cubicBezTo>
                    <a:pt x="1651" y="3630"/>
                    <a:pt x="1676" y="3629"/>
                    <a:pt x="1702" y="3627"/>
                  </a:cubicBezTo>
                  <a:cubicBezTo>
                    <a:pt x="2469" y="3560"/>
                    <a:pt x="2569" y="2659"/>
                    <a:pt x="2335" y="2059"/>
                  </a:cubicBezTo>
                  <a:cubicBezTo>
                    <a:pt x="1968" y="1292"/>
                    <a:pt x="1268" y="424"/>
                    <a:pt x="501" y="24"/>
                  </a:cubicBezTo>
                  <a:cubicBezTo>
                    <a:pt x="462" y="7"/>
                    <a:pt x="425" y="0"/>
                    <a:pt x="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5" name="Google Shape;3515;p13"/>
            <p:cNvSpPr/>
            <p:nvPr/>
          </p:nvSpPr>
          <p:spPr>
            <a:xfrm>
              <a:off x="7994148" y="541833"/>
              <a:ext cx="103593" cy="72228"/>
            </a:xfrm>
            <a:custGeom>
              <a:avLst/>
              <a:gdLst/>
              <a:ahLst/>
              <a:cxnLst/>
              <a:rect l="l" t="t" r="r" b="b"/>
              <a:pathLst>
                <a:path w="3458" h="2411" extrusionOk="0">
                  <a:moveTo>
                    <a:pt x="2635" y="0"/>
                  </a:moveTo>
                  <a:cubicBezTo>
                    <a:pt x="2331" y="0"/>
                    <a:pt x="2006" y="56"/>
                    <a:pt x="1868" y="84"/>
                  </a:cubicBezTo>
                  <a:cubicBezTo>
                    <a:pt x="1068" y="251"/>
                    <a:pt x="0" y="617"/>
                    <a:pt x="34" y="1585"/>
                  </a:cubicBezTo>
                  <a:cubicBezTo>
                    <a:pt x="56" y="2190"/>
                    <a:pt x="357" y="2410"/>
                    <a:pt x="767" y="2410"/>
                  </a:cubicBezTo>
                  <a:cubicBezTo>
                    <a:pt x="1602" y="2410"/>
                    <a:pt x="2890" y="1498"/>
                    <a:pt x="3203" y="1051"/>
                  </a:cubicBezTo>
                  <a:cubicBezTo>
                    <a:pt x="3303" y="884"/>
                    <a:pt x="3203" y="718"/>
                    <a:pt x="3069" y="684"/>
                  </a:cubicBezTo>
                  <a:cubicBezTo>
                    <a:pt x="3136" y="651"/>
                    <a:pt x="3169" y="617"/>
                    <a:pt x="3203" y="584"/>
                  </a:cubicBezTo>
                  <a:cubicBezTo>
                    <a:pt x="3457" y="114"/>
                    <a:pt x="3067" y="0"/>
                    <a:pt x="2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6" name="Google Shape;3516;p13"/>
            <p:cNvSpPr/>
            <p:nvPr/>
          </p:nvSpPr>
          <p:spPr>
            <a:xfrm>
              <a:off x="8060080" y="655214"/>
              <a:ext cx="124533" cy="86367"/>
            </a:xfrm>
            <a:custGeom>
              <a:avLst/>
              <a:gdLst/>
              <a:ahLst/>
              <a:cxnLst/>
              <a:rect l="l" t="t" r="r" b="b"/>
              <a:pathLst>
                <a:path w="4157" h="2883" extrusionOk="0">
                  <a:moveTo>
                    <a:pt x="466" y="1"/>
                  </a:moveTo>
                  <a:cubicBezTo>
                    <a:pt x="455" y="1"/>
                    <a:pt x="445" y="1"/>
                    <a:pt x="434" y="1"/>
                  </a:cubicBezTo>
                  <a:cubicBezTo>
                    <a:pt x="234" y="1"/>
                    <a:pt x="134" y="202"/>
                    <a:pt x="168" y="335"/>
                  </a:cubicBezTo>
                  <a:cubicBezTo>
                    <a:pt x="68" y="402"/>
                    <a:pt x="1" y="502"/>
                    <a:pt x="68" y="635"/>
                  </a:cubicBezTo>
                  <a:cubicBezTo>
                    <a:pt x="262" y="1248"/>
                    <a:pt x="1410" y="2883"/>
                    <a:pt x="2347" y="2883"/>
                  </a:cubicBezTo>
                  <a:cubicBezTo>
                    <a:pt x="2532" y="2883"/>
                    <a:pt x="2710" y="2819"/>
                    <a:pt x="2870" y="2670"/>
                  </a:cubicBezTo>
                  <a:cubicBezTo>
                    <a:pt x="4157" y="1515"/>
                    <a:pt x="1461" y="1"/>
                    <a:pt x="4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13"/>
            <p:cNvSpPr/>
            <p:nvPr/>
          </p:nvSpPr>
          <p:spPr>
            <a:xfrm>
              <a:off x="7973149" y="700567"/>
              <a:ext cx="92958" cy="72767"/>
            </a:xfrm>
            <a:custGeom>
              <a:avLst/>
              <a:gdLst/>
              <a:ahLst/>
              <a:cxnLst/>
              <a:rect l="l" t="t" r="r" b="b"/>
              <a:pathLst>
                <a:path w="3103" h="2429" extrusionOk="0">
                  <a:moveTo>
                    <a:pt x="2718" y="1"/>
                  </a:moveTo>
                  <a:cubicBezTo>
                    <a:pt x="2684" y="1"/>
                    <a:pt x="2645" y="8"/>
                    <a:pt x="2603" y="22"/>
                  </a:cubicBezTo>
                  <a:cubicBezTo>
                    <a:pt x="2102" y="222"/>
                    <a:pt x="1502" y="189"/>
                    <a:pt x="1001" y="422"/>
                  </a:cubicBezTo>
                  <a:cubicBezTo>
                    <a:pt x="434" y="689"/>
                    <a:pt x="1" y="1323"/>
                    <a:pt x="101" y="1923"/>
                  </a:cubicBezTo>
                  <a:cubicBezTo>
                    <a:pt x="185" y="2302"/>
                    <a:pt x="535" y="2429"/>
                    <a:pt x="890" y="2429"/>
                  </a:cubicBezTo>
                  <a:cubicBezTo>
                    <a:pt x="1098" y="2429"/>
                    <a:pt x="1308" y="2385"/>
                    <a:pt x="1468" y="2324"/>
                  </a:cubicBezTo>
                  <a:cubicBezTo>
                    <a:pt x="2169" y="2057"/>
                    <a:pt x="2669" y="1423"/>
                    <a:pt x="2936" y="722"/>
                  </a:cubicBezTo>
                  <a:cubicBezTo>
                    <a:pt x="2970" y="656"/>
                    <a:pt x="3003" y="622"/>
                    <a:pt x="3036" y="589"/>
                  </a:cubicBezTo>
                  <a:cubicBezTo>
                    <a:pt x="3103" y="456"/>
                    <a:pt x="3036" y="289"/>
                    <a:pt x="2936" y="222"/>
                  </a:cubicBezTo>
                  <a:cubicBezTo>
                    <a:pt x="2910" y="91"/>
                    <a:pt x="2843" y="1"/>
                    <a:pt x="2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13"/>
            <p:cNvSpPr/>
            <p:nvPr/>
          </p:nvSpPr>
          <p:spPr>
            <a:xfrm>
              <a:off x="8035666" y="770962"/>
              <a:ext cx="91400" cy="114438"/>
            </a:xfrm>
            <a:custGeom>
              <a:avLst/>
              <a:gdLst/>
              <a:ahLst/>
              <a:cxnLst/>
              <a:rect l="l" t="t" r="r" b="b"/>
              <a:pathLst>
                <a:path w="3051" h="3820" extrusionOk="0">
                  <a:moveTo>
                    <a:pt x="897" y="1"/>
                  </a:moveTo>
                  <a:cubicBezTo>
                    <a:pt x="803" y="1"/>
                    <a:pt x="724" y="58"/>
                    <a:pt x="682" y="140"/>
                  </a:cubicBezTo>
                  <a:cubicBezTo>
                    <a:pt x="582" y="140"/>
                    <a:pt x="516" y="207"/>
                    <a:pt x="449" y="307"/>
                  </a:cubicBezTo>
                  <a:cubicBezTo>
                    <a:pt x="138" y="1178"/>
                    <a:pt x="1" y="3819"/>
                    <a:pt x="1391" y="3819"/>
                  </a:cubicBezTo>
                  <a:cubicBezTo>
                    <a:pt x="1491" y="3819"/>
                    <a:pt x="1600" y="3805"/>
                    <a:pt x="1716" y="3776"/>
                  </a:cubicBezTo>
                  <a:cubicBezTo>
                    <a:pt x="3051" y="3443"/>
                    <a:pt x="1616" y="574"/>
                    <a:pt x="1083" y="74"/>
                  </a:cubicBezTo>
                  <a:cubicBezTo>
                    <a:pt x="1019" y="23"/>
                    <a:pt x="955" y="1"/>
                    <a:pt x="8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13"/>
            <p:cNvSpPr/>
            <p:nvPr/>
          </p:nvSpPr>
          <p:spPr>
            <a:xfrm>
              <a:off x="8357866" y="-21239"/>
              <a:ext cx="718531" cy="965410"/>
            </a:xfrm>
            <a:custGeom>
              <a:avLst/>
              <a:gdLst/>
              <a:ahLst/>
              <a:cxnLst/>
              <a:rect l="l" t="t" r="r" b="b"/>
              <a:pathLst>
                <a:path w="23985" h="32226" extrusionOk="0">
                  <a:moveTo>
                    <a:pt x="22483" y="1"/>
                  </a:moveTo>
                  <a:cubicBezTo>
                    <a:pt x="22350" y="3136"/>
                    <a:pt x="19814" y="6072"/>
                    <a:pt x="17713" y="7940"/>
                  </a:cubicBezTo>
                  <a:cubicBezTo>
                    <a:pt x="12809" y="12143"/>
                    <a:pt x="6872" y="14711"/>
                    <a:pt x="2435" y="19581"/>
                  </a:cubicBezTo>
                  <a:cubicBezTo>
                    <a:pt x="1601" y="20515"/>
                    <a:pt x="0" y="22750"/>
                    <a:pt x="2302" y="23084"/>
                  </a:cubicBezTo>
                  <a:cubicBezTo>
                    <a:pt x="2370" y="23096"/>
                    <a:pt x="2440" y="23102"/>
                    <a:pt x="2514" y="23102"/>
                  </a:cubicBezTo>
                  <a:cubicBezTo>
                    <a:pt x="3843" y="23102"/>
                    <a:pt x="5987" y="21179"/>
                    <a:pt x="6872" y="20515"/>
                  </a:cubicBezTo>
                  <a:cubicBezTo>
                    <a:pt x="10341" y="17713"/>
                    <a:pt x="13143" y="13510"/>
                    <a:pt x="17112" y="11442"/>
                  </a:cubicBezTo>
                  <a:lnTo>
                    <a:pt x="17112" y="11442"/>
                  </a:lnTo>
                  <a:cubicBezTo>
                    <a:pt x="16779" y="12009"/>
                    <a:pt x="16312" y="12576"/>
                    <a:pt x="15945" y="13177"/>
                  </a:cubicBezTo>
                  <a:cubicBezTo>
                    <a:pt x="13843" y="15979"/>
                    <a:pt x="11875" y="18881"/>
                    <a:pt x="9774" y="21816"/>
                  </a:cubicBezTo>
                  <a:cubicBezTo>
                    <a:pt x="8606" y="23317"/>
                    <a:pt x="7572" y="25052"/>
                    <a:pt x="6405" y="26686"/>
                  </a:cubicBezTo>
                  <a:cubicBezTo>
                    <a:pt x="5683" y="27813"/>
                    <a:pt x="4710" y="29265"/>
                    <a:pt x="5980" y="29265"/>
                  </a:cubicBezTo>
                  <a:cubicBezTo>
                    <a:pt x="6176" y="29265"/>
                    <a:pt x="6426" y="29231"/>
                    <a:pt x="6738" y="29155"/>
                  </a:cubicBezTo>
                  <a:cubicBezTo>
                    <a:pt x="9073" y="28688"/>
                    <a:pt x="11408" y="24585"/>
                    <a:pt x="12676" y="22717"/>
                  </a:cubicBezTo>
                  <a:cubicBezTo>
                    <a:pt x="14444" y="19948"/>
                    <a:pt x="17613" y="15645"/>
                    <a:pt x="19448" y="13177"/>
                  </a:cubicBezTo>
                  <a:lnTo>
                    <a:pt x="19448" y="13177"/>
                  </a:lnTo>
                  <a:cubicBezTo>
                    <a:pt x="18647" y="16212"/>
                    <a:pt x="17112" y="19114"/>
                    <a:pt x="15845" y="21916"/>
                  </a:cubicBezTo>
                  <a:cubicBezTo>
                    <a:pt x="14911" y="23784"/>
                    <a:pt x="9874" y="30556"/>
                    <a:pt x="11742" y="32157"/>
                  </a:cubicBezTo>
                  <a:cubicBezTo>
                    <a:pt x="11854" y="32203"/>
                    <a:pt x="11970" y="32225"/>
                    <a:pt x="12088" y="32225"/>
                  </a:cubicBezTo>
                  <a:cubicBezTo>
                    <a:pt x="13756" y="32225"/>
                    <a:pt x="15929" y="27842"/>
                    <a:pt x="17112" y="25786"/>
                  </a:cubicBezTo>
                  <a:cubicBezTo>
                    <a:pt x="18647" y="22984"/>
                    <a:pt x="20115" y="20082"/>
                    <a:pt x="21049" y="17079"/>
                  </a:cubicBezTo>
                  <a:cubicBezTo>
                    <a:pt x="22316" y="12876"/>
                    <a:pt x="23984" y="5938"/>
                    <a:pt x="23284" y="1502"/>
                  </a:cubicBezTo>
                  <a:lnTo>
                    <a:pt x="22483" y="1"/>
                  </a:lnTo>
                  <a:close/>
                </a:path>
              </a:pathLst>
            </a:custGeom>
            <a:solidFill>
              <a:srgbClr val="489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13"/>
            <p:cNvSpPr/>
            <p:nvPr/>
          </p:nvSpPr>
          <p:spPr>
            <a:xfrm>
              <a:off x="8957392" y="26354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13"/>
            <p:cNvSpPr/>
            <p:nvPr/>
          </p:nvSpPr>
          <p:spPr>
            <a:xfrm>
              <a:off x="8920427" y="339484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13"/>
            <p:cNvSpPr/>
            <p:nvPr/>
          </p:nvSpPr>
          <p:spPr>
            <a:xfrm>
              <a:off x="8871450" y="355480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13"/>
            <p:cNvSpPr/>
            <p:nvPr/>
          </p:nvSpPr>
          <p:spPr>
            <a:xfrm>
              <a:off x="8829482" y="433424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13"/>
            <p:cNvSpPr/>
            <p:nvPr/>
          </p:nvSpPr>
          <p:spPr>
            <a:xfrm>
              <a:off x="8787515" y="45139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34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13"/>
            <p:cNvSpPr/>
            <p:nvPr/>
          </p:nvSpPr>
          <p:spPr>
            <a:xfrm>
              <a:off x="8776521" y="525327"/>
              <a:ext cx="20042" cy="16027"/>
            </a:xfrm>
            <a:custGeom>
              <a:avLst/>
              <a:gdLst/>
              <a:ahLst/>
              <a:cxnLst/>
              <a:rect l="l" t="t" r="r" b="b"/>
              <a:pathLst>
                <a:path w="669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13"/>
            <p:cNvSpPr/>
            <p:nvPr/>
          </p:nvSpPr>
          <p:spPr>
            <a:xfrm>
              <a:off x="8729581" y="541324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7" name="Google Shape;3527;p13"/>
            <p:cNvSpPr/>
            <p:nvPr/>
          </p:nvSpPr>
          <p:spPr>
            <a:xfrm>
              <a:off x="8721583" y="61426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8" name="Google Shape;3528;p13"/>
            <p:cNvSpPr/>
            <p:nvPr/>
          </p:nvSpPr>
          <p:spPr>
            <a:xfrm>
              <a:off x="8677609" y="62226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9" name="Google Shape;3529;p13"/>
            <p:cNvSpPr/>
            <p:nvPr/>
          </p:nvSpPr>
          <p:spPr>
            <a:xfrm>
              <a:off x="8679616" y="680227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0" name="Google Shape;3530;p13"/>
            <p:cNvSpPr/>
            <p:nvPr/>
          </p:nvSpPr>
          <p:spPr>
            <a:xfrm>
              <a:off x="8627643" y="6902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668" y="535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1" name="Google Shape;3531;p13"/>
            <p:cNvSpPr/>
            <p:nvPr/>
          </p:nvSpPr>
          <p:spPr>
            <a:xfrm>
              <a:off x="8627643" y="748166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2" name="Google Shape;3532;p13"/>
            <p:cNvSpPr/>
            <p:nvPr/>
          </p:nvSpPr>
          <p:spPr>
            <a:xfrm>
              <a:off x="8582680" y="75316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3" name="Google Shape;3533;p13"/>
            <p:cNvSpPr/>
            <p:nvPr/>
          </p:nvSpPr>
          <p:spPr>
            <a:xfrm>
              <a:off x="8569680" y="808137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4" name="Google Shape;3534;p13"/>
            <p:cNvSpPr/>
            <p:nvPr/>
          </p:nvSpPr>
          <p:spPr>
            <a:xfrm>
              <a:off x="8530738" y="824103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5" name="Google Shape;3535;p13"/>
            <p:cNvSpPr/>
            <p:nvPr/>
          </p:nvSpPr>
          <p:spPr>
            <a:xfrm>
              <a:off x="8889453" y="252553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6" name="Google Shape;3536;p13"/>
            <p:cNvSpPr/>
            <p:nvPr/>
          </p:nvSpPr>
          <p:spPr>
            <a:xfrm>
              <a:off x="8829482" y="305514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668" y="501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7" name="Google Shape;3537;p13"/>
            <p:cNvSpPr/>
            <p:nvPr/>
          </p:nvSpPr>
          <p:spPr>
            <a:xfrm>
              <a:off x="8771549" y="310517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7" y="534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8" name="Google Shape;3538;p13"/>
            <p:cNvSpPr/>
            <p:nvPr/>
          </p:nvSpPr>
          <p:spPr>
            <a:xfrm>
              <a:off x="8750550" y="360483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9" name="Google Shape;3539;p13"/>
            <p:cNvSpPr/>
            <p:nvPr/>
          </p:nvSpPr>
          <p:spPr>
            <a:xfrm>
              <a:off x="8682611" y="36845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0" name="Google Shape;3540;p13"/>
            <p:cNvSpPr/>
            <p:nvPr/>
          </p:nvSpPr>
          <p:spPr>
            <a:xfrm>
              <a:off x="8674613" y="41742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1" name="Google Shape;3541;p13"/>
            <p:cNvSpPr/>
            <p:nvPr/>
          </p:nvSpPr>
          <p:spPr>
            <a:xfrm>
              <a:off x="8619645" y="423419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1"/>
                  </a:moveTo>
                  <a:cubicBezTo>
                    <a:pt x="1" y="1"/>
                    <a:pt x="1" y="501"/>
                    <a:pt x="334" y="501"/>
                  </a:cubicBezTo>
                  <a:cubicBezTo>
                    <a:pt x="668" y="501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2" name="Google Shape;3542;p13"/>
            <p:cNvSpPr/>
            <p:nvPr/>
          </p:nvSpPr>
          <p:spPr>
            <a:xfrm>
              <a:off x="8616650" y="48336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3" name="Google Shape;3543;p13"/>
            <p:cNvSpPr/>
            <p:nvPr/>
          </p:nvSpPr>
          <p:spPr>
            <a:xfrm>
              <a:off x="8559705" y="472396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4" name="Google Shape;3544;p13"/>
            <p:cNvSpPr/>
            <p:nvPr/>
          </p:nvSpPr>
          <p:spPr>
            <a:xfrm>
              <a:off x="8553714" y="530330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5" name="Google Shape;3545;p13"/>
            <p:cNvSpPr/>
            <p:nvPr/>
          </p:nvSpPr>
          <p:spPr>
            <a:xfrm>
              <a:off x="8493743" y="527334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6" name="Google Shape;3546;p13"/>
            <p:cNvSpPr/>
            <p:nvPr/>
          </p:nvSpPr>
          <p:spPr>
            <a:xfrm>
              <a:off x="8501741" y="585298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7" name="Google Shape;3547;p13"/>
            <p:cNvSpPr/>
            <p:nvPr/>
          </p:nvSpPr>
          <p:spPr>
            <a:xfrm>
              <a:off x="8446803" y="569302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8" name="Google Shape;3548;p13"/>
            <p:cNvSpPr/>
            <p:nvPr/>
          </p:nvSpPr>
          <p:spPr>
            <a:xfrm>
              <a:off x="8422809" y="630261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701" y="501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9" name="Google Shape;3549;p13"/>
            <p:cNvSpPr/>
            <p:nvPr/>
          </p:nvSpPr>
          <p:spPr>
            <a:xfrm>
              <a:off x="8947416" y="41242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0" name="Google Shape;3550;p13"/>
            <p:cNvSpPr/>
            <p:nvPr/>
          </p:nvSpPr>
          <p:spPr>
            <a:xfrm>
              <a:off x="8952389" y="486385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1" y="0"/>
                    <a:pt x="1" y="500"/>
                    <a:pt x="334" y="500"/>
                  </a:cubicBezTo>
                  <a:cubicBezTo>
                    <a:pt x="668" y="500"/>
                    <a:pt x="668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1" name="Google Shape;3551;p13"/>
            <p:cNvSpPr/>
            <p:nvPr/>
          </p:nvSpPr>
          <p:spPr>
            <a:xfrm>
              <a:off x="8902424" y="506366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34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2" name="Google Shape;3552;p13"/>
            <p:cNvSpPr/>
            <p:nvPr/>
          </p:nvSpPr>
          <p:spPr>
            <a:xfrm>
              <a:off x="8912429" y="580296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1" y="1"/>
                    <a:pt x="1" y="534"/>
                    <a:pt x="367" y="534"/>
                  </a:cubicBezTo>
                  <a:cubicBezTo>
                    <a:pt x="701" y="534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3" name="Google Shape;3553;p13"/>
            <p:cNvSpPr/>
            <p:nvPr/>
          </p:nvSpPr>
          <p:spPr>
            <a:xfrm>
              <a:off x="8863452" y="601294"/>
              <a:ext cx="20042" cy="15997"/>
            </a:xfrm>
            <a:custGeom>
              <a:avLst/>
              <a:gdLst/>
              <a:ahLst/>
              <a:cxnLst/>
              <a:rect l="l" t="t" r="r" b="b"/>
              <a:pathLst>
                <a:path w="669" h="534" extrusionOk="0">
                  <a:moveTo>
                    <a:pt x="335" y="0"/>
                  </a:moveTo>
                  <a:cubicBezTo>
                    <a:pt x="1" y="0"/>
                    <a:pt x="1" y="534"/>
                    <a:pt x="335" y="534"/>
                  </a:cubicBezTo>
                  <a:cubicBezTo>
                    <a:pt x="668" y="534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4" name="Google Shape;3554;p13"/>
            <p:cNvSpPr/>
            <p:nvPr/>
          </p:nvSpPr>
          <p:spPr>
            <a:xfrm>
              <a:off x="8876452" y="66123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5" name="Google Shape;3555;p13"/>
            <p:cNvSpPr/>
            <p:nvPr/>
          </p:nvSpPr>
          <p:spPr>
            <a:xfrm>
              <a:off x="8821484" y="680227"/>
              <a:ext cx="20042" cy="15009"/>
            </a:xfrm>
            <a:custGeom>
              <a:avLst/>
              <a:gdLst/>
              <a:ahLst/>
              <a:cxnLst/>
              <a:rect l="l" t="t" r="r" b="b"/>
              <a:pathLst>
                <a:path w="669" h="501" extrusionOk="0">
                  <a:moveTo>
                    <a:pt x="335" y="0"/>
                  </a:moveTo>
                  <a:cubicBezTo>
                    <a:pt x="1" y="0"/>
                    <a:pt x="1" y="501"/>
                    <a:pt x="335" y="501"/>
                  </a:cubicBezTo>
                  <a:cubicBezTo>
                    <a:pt x="668" y="501"/>
                    <a:pt x="668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6" name="Google Shape;3556;p13"/>
            <p:cNvSpPr/>
            <p:nvPr/>
          </p:nvSpPr>
          <p:spPr>
            <a:xfrm>
              <a:off x="8831489" y="74217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13"/>
            <p:cNvSpPr/>
            <p:nvPr/>
          </p:nvSpPr>
          <p:spPr>
            <a:xfrm>
              <a:off x="8781524" y="745170"/>
              <a:ext cx="21030" cy="16027"/>
            </a:xfrm>
            <a:custGeom>
              <a:avLst/>
              <a:gdLst/>
              <a:ahLst/>
              <a:cxnLst/>
              <a:rect l="l" t="t" r="r" b="b"/>
              <a:pathLst>
                <a:path w="702" h="535" extrusionOk="0">
                  <a:moveTo>
                    <a:pt x="368" y="1"/>
                  </a:moveTo>
                  <a:cubicBezTo>
                    <a:pt x="1" y="1"/>
                    <a:pt x="1" y="534"/>
                    <a:pt x="368" y="534"/>
                  </a:cubicBezTo>
                  <a:cubicBezTo>
                    <a:pt x="701" y="534"/>
                    <a:pt x="701" y="1"/>
                    <a:pt x="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13"/>
            <p:cNvSpPr/>
            <p:nvPr/>
          </p:nvSpPr>
          <p:spPr>
            <a:xfrm>
              <a:off x="8784519" y="821107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13"/>
            <p:cNvSpPr/>
            <p:nvPr/>
          </p:nvSpPr>
          <p:spPr>
            <a:xfrm>
              <a:off x="8732577" y="826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667" y="534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13"/>
            <p:cNvSpPr/>
            <p:nvPr/>
          </p:nvSpPr>
          <p:spPr>
            <a:xfrm>
              <a:off x="8718588" y="900040"/>
              <a:ext cx="21000" cy="15039"/>
            </a:xfrm>
            <a:custGeom>
              <a:avLst/>
              <a:gdLst/>
              <a:ahLst/>
              <a:cxnLst/>
              <a:rect l="l" t="t" r="r" b="b"/>
              <a:pathLst>
                <a:path w="701" h="502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13"/>
            <p:cNvSpPr/>
            <p:nvPr/>
          </p:nvSpPr>
          <p:spPr>
            <a:xfrm>
              <a:off x="8967397" y="357457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67" y="1"/>
                  </a:moveTo>
                  <a:cubicBezTo>
                    <a:pt x="0" y="1"/>
                    <a:pt x="0" y="535"/>
                    <a:pt x="367" y="535"/>
                  </a:cubicBezTo>
                  <a:cubicBezTo>
                    <a:pt x="701" y="535"/>
                    <a:pt x="701" y="1"/>
                    <a:pt x="3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13"/>
            <p:cNvSpPr/>
            <p:nvPr/>
          </p:nvSpPr>
          <p:spPr>
            <a:xfrm>
              <a:off x="8947416" y="195608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0"/>
                    <a:pt x="334" y="500"/>
                  </a:cubicBezTo>
                  <a:cubicBezTo>
                    <a:pt x="667" y="500"/>
                    <a:pt x="667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13"/>
            <p:cNvSpPr/>
            <p:nvPr/>
          </p:nvSpPr>
          <p:spPr>
            <a:xfrm>
              <a:off x="9017362" y="226582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13"/>
            <p:cNvSpPr/>
            <p:nvPr/>
          </p:nvSpPr>
          <p:spPr>
            <a:xfrm>
              <a:off x="8996363" y="147619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1" y="1"/>
                    <a:pt x="1" y="535"/>
                    <a:pt x="334" y="535"/>
                  </a:cubicBezTo>
                  <a:cubicBezTo>
                    <a:pt x="701" y="535"/>
                    <a:pt x="701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13"/>
            <p:cNvSpPr/>
            <p:nvPr/>
          </p:nvSpPr>
          <p:spPr>
            <a:xfrm>
              <a:off x="9023353" y="119641"/>
              <a:ext cx="20012" cy="15039"/>
            </a:xfrm>
            <a:custGeom>
              <a:avLst/>
              <a:gdLst/>
              <a:ahLst/>
              <a:cxnLst/>
              <a:rect l="l" t="t" r="r" b="b"/>
              <a:pathLst>
                <a:path w="668" h="502" extrusionOk="0">
                  <a:moveTo>
                    <a:pt x="334" y="1"/>
                  </a:moveTo>
                  <a:cubicBezTo>
                    <a:pt x="0" y="1"/>
                    <a:pt x="0" y="501"/>
                    <a:pt x="334" y="501"/>
                  </a:cubicBezTo>
                  <a:cubicBezTo>
                    <a:pt x="667" y="501"/>
                    <a:pt x="667" y="1"/>
                    <a:pt x="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6" name="Google Shape;3566;p13"/>
          <p:cNvGrpSpPr/>
          <p:nvPr/>
        </p:nvGrpSpPr>
        <p:grpSpPr>
          <a:xfrm rot="5400000">
            <a:off x="352641" y="5993512"/>
            <a:ext cx="444265" cy="1203385"/>
            <a:chOff x="7607455" y="4238363"/>
            <a:chExt cx="438017" cy="1186459"/>
          </a:xfrm>
        </p:grpSpPr>
        <p:sp>
          <p:nvSpPr>
            <p:cNvPr id="3567" name="Google Shape;3567;p13"/>
            <p:cNvSpPr/>
            <p:nvPr/>
          </p:nvSpPr>
          <p:spPr>
            <a:xfrm>
              <a:off x="7911202" y="4620055"/>
              <a:ext cx="134270" cy="198019"/>
            </a:xfrm>
            <a:custGeom>
              <a:avLst/>
              <a:gdLst/>
              <a:ahLst/>
              <a:cxnLst/>
              <a:rect l="l" t="t" r="r" b="b"/>
              <a:pathLst>
                <a:path w="4482" h="6610" extrusionOk="0">
                  <a:moveTo>
                    <a:pt x="3267" y="1"/>
                  </a:moveTo>
                  <a:cubicBezTo>
                    <a:pt x="2782" y="1"/>
                    <a:pt x="2218" y="255"/>
                    <a:pt x="1735" y="739"/>
                  </a:cubicBezTo>
                  <a:cubicBezTo>
                    <a:pt x="734" y="1739"/>
                    <a:pt x="501" y="3374"/>
                    <a:pt x="334" y="4642"/>
                  </a:cubicBezTo>
                  <a:cubicBezTo>
                    <a:pt x="234" y="5242"/>
                    <a:pt x="267" y="6142"/>
                    <a:pt x="34" y="6609"/>
                  </a:cubicBezTo>
                  <a:lnTo>
                    <a:pt x="34" y="6609"/>
                  </a:lnTo>
                  <a:cubicBezTo>
                    <a:pt x="2551" y="6553"/>
                    <a:pt x="4304" y="3997"/>
                    <a:pt x="4404" y="1606"/>
                  </a:cubicBezTo>
                  <a:cubicBezTo>
                    <a:pt x="4482" y="511"/>
                    <a:pt x="3953" y="1"/>
                    <a:pt x="3267" y="1"/>
                  </a:cubicBezTo>
                  <a:close/>
                  <a:moveTo>
                    <a:pt x="34" y="6609"/>
                  </a:moveTo>
                  <a:lnTo>
                    <a:pt x="34" y="6609"/>
                  </a:lnTo>
                  <a:cubicBezTo>
                    <a:pt x="23" y="6609"/>
                    <a:pt x="12" y="6609"/>
                    <a:pt x="1" y="6610"/>
                  </a:cubicBezTo>
                  <a:lnTo>
                    <a:pt x="34" y="6610"/>
                  </a:lnTo>
                  <a:cubicBezTo>
                    <a:pt x="34" y="6609"/>
                    <a:pt x="34" y="6609"/>
                    <a:pt x="34" y="66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8" name="Google Shape;3568;p13"/>
            <p:cNvSpPr/>
            <p:nvPr/>
          </p:nvSpPr>
          <p:spPr>
            <a:xfrm>
              <a:off x="7607455" y="4894537"/>
              <a:ext cx="220847" cy="138703"/>
            </a:xfrm>
            <a:custGeom>
              <a:avLst/>
              <a:gdLst/>
              <a:ahLst/>
              <a:cxnLst/>
              <a:rect l="l" t="t" r="r" b="b"/>
              <a:pathLst>
                <a:path w="7372" h="4630" extrusionOk="0">
                  <a:moveTo>
                    <a:pt x="2707" y="0"/>
                  </a:moveTo>
                  <a:cubicBezTo>
                    <a:pt x="2193" y="0"/>
                    <a:pt x="1713" y="194"/>
                    <a:pt x="1334" y="682"/>
                  </a:cubicBezTo>
                  <a:cubicBezTo>
                    <a:pt x="0" y="2417"/>
                    <a:pt x="2435" y="3918"/>
                    <a:pt x="3836" y="4218"/>
                  </a:cubicBezTo>
                  <a:cubicBezTo>
                    <a:pt x="4807" y="4424"/>
                    <a:pt x="5882" y="4630"/>
                    <a:pt x="6923" y="4630"/>
                  </a:cubicBezTo>
                  <a:cubicBezTo>
                    <a:pt x="7062" y="4630"/>
                    <a:pt x="7201" y="4626"/>
                    <a:pt x="7339" y="4618"/>
                  </a:cubicBezTo>
                  <a:lnTo>
                    <a:pt x="7372" y="4518"/>
                  </a:lnTo>
                  <a:cubicBezTo>
                    <a:pt x="7038" y="3651"/>
                    <a:pt x="6571" y="2584"/>
                    <a:pt x="6004" y="1883"/>
                  </a:cubicBezTo>
                  <a:cubicBezTo>
                    <a:pt x="5303" y="1065"/>
                    <a:pt x="3913" y="0"/>
                    <a:pt x="2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13"/>
            <p:cNvSpPr/>
            <p:nvPr/>
          </p:nvSpPr>
          <p:spPr>
            <a:xfrm>
              <a:off x="7905211" y="4892829"/>
              <a:ext cx="118362" cy="243015"/>
            </a:xfrm>
            <a:custGeom>
              <a:avLst/>
              <a:gdLst/>
              <a:ahLst/>
              <a:cxnLst/>
              <a:rect l="l" t="t" r="r" b="b"/>
              <a:pathLst>
                <a:path w="3951" h="8112" extrusionOk="0">
                  <a:moveTo>
                    <a:pt x="2540" y="0"/>
                  </a:moveTo>
                  <a:cubicBezTo>
                    <a:pt x="2197" y="0"/>
                    <a:pt x="1809" y="179"/>
                    <a:pt x="1401" y="606"/>
                  </a:cubicBezTo>
                  <a:cubicBezTo>
                    <a:pt x="301" y="1707"/>
                    <a:pt x="134" y="3475"/>
                    <a:pt x="67" y="4976"/>
                  </a:cubicBezTo>
                  <a:cubicBezTo>
                    <a:pt x="0" y="6043"/>
                    <a:pt x="134" y="7077"/>
                    <a:pt x="134" y="8111"/>
                  </a:cubicBezTo>
                  <a:cubicBezTo>
                    <a:pt x="2469" y="8111"/>
                    <a:pt x="3903" y="4042"/>
                    <a:pt x="3903" y="2174"/>
                  </a:cubicBezTo>
                  <a:cubicBezTo>
                    <a:pt x="3951" y="1062"/>
                    <a:pt x="3377" y="0"/>
                    <a:pt x="2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13"/>
            <p:cNvSpPr/>
            <p:nvPr/>
          </p:nvSpPr>
          <p:spPr>
            <a:xfrm>
              <a:off x="7664130" y="4671009"/>
              <a:ext cx="171177" cy="210032"/>
            </a:xfrm>
            <a:custGeom>
              <a:avLst/>
              <a:gdLst/>
              <a:ahLst/>
              <a:cxnLst/>
              <a:rect l="l" t="t" r="r" b="b"/>
              <a:pathLst>
                <a:path w="5714" h="7011" extrusionOk="0">
                  <a:moveTo>
                    <a:pt x="1775" y="1"/>
                  </a:moveTo>
                  <a:cubicBezTo>
                    <a:pt x="329" y="1"/>
                    <a:pt x="1" y="1969"/>
                    <a:pt x="543" y="3174"/>
                  </a:cubicBezTo>
                  <a:cubicBezTo>
                    <a:pt x="1177" y="4742"/>
                    <a:pt x="2411" y="5442"/>
                    <a:pt x="3879" y="6143"/>
                  </a:cubicBezTo>
                  <a:cubicBezTo>
                    <a:pt x="4379" y="6443"/>
                    <a:pt x="5046" y="6843"/>
                    <a:pt x="5613" y="7010"/>
                  </a:cubicBezTo>
                  <a:lnTo>
                    <a:pt x="5547" y="6910"/>
                  </a:lnTo>
                  <a:cubicBezTo>
                    <a:pt x="5713" y="6076"/>
                    <a:pt x="5246" y="5042"/>
                    <a:pt x="5080" y="4208"/>
                  </a:cubicBezTo>
                  <a:cubicBezTo>
                    <a:pt x="4746" y="2640"/>
                    <a:pt x="4079" y="539"/>
                    <a:pt x="2278" y="72"/>
                  </a:cubicBezTo>
                  <a:cubicBezTo>
                    <a:pt x="2097" y="23"/>
                    <a:pt x="1930" y="1"/>
                    <a:pt x="17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13"/>
            <p:cNvSpPr/>
            <p:nvPr/>
          </p:nvSpPr>
          <p:spPr>
            <a:xfrm>
              <a:off x="7844252" y="4313910"/>
              <a:ext cx="142777" cy="314314"/>
            </a:xfrm>
            <a:custGeom>
              <a:avLst/>
              <a:gdLst/>
              <a:ahLst/>
              <a:cxnLst/>
              <a:rect l="l" t="t" r="r" b="b"/>
              <a:pathLst>
                <a:path w="4766" h="10492" extrusionOk="0">
                  <a:moveTo>
                    <a:pt x="2352" y="1"/>
                  </a:moveTo>
                  <a:cubicBezTo>
                    <a:pt x="2102" y="1"/>
                    <a:pt x="1830" y="67"/>
                    <a:pt x="1535" y="218"/>
                  </a:cubicBezTo>
                  <a:cubicBezTo>
                    <a:pt x="1" y="1052"/>
                    <a:pt x="534" y="3954"/>
                    <a:pt x="768" y="5255"/>
                  </a:cubicBezTo>
                  <a:cubicBezTo>
                    <a:pt x="930" y="6323"/>
                    <a:pt x="1814" y="9433"/>
                    <a:pt x="921" y="10409"/>
                  </a:cubicBezTo>
                  <a:lnTo>
                    <a:pt x="921" y="10409"/>
                  </a:lnTo>
                  <a:cubicBezTo>
                    <a:pt x="3487" y="8976"/>
                    <a:pt x="4766" y="6065"/>
                    <a:pt x="4504" y="3153"/>
                  </a:cubicBezTo>
                  <a:cubicBezTo>
                    <a:pt x="4391" y="1970"/>
                    <a:pt x="3707" y="1"/>
                    <a:pt x="2352" y="1"/>
                  </a:cubicBezTo>
                  <a:close/>
                  <a:moveTo>
                    <a:pt x="921" y="10409"/>
                  </a:moveTo>
                  <a:cubicBezTo>
                    <a:pt x="871" y="10437"/>
                    <a:pt x="819" y="10465"/>
                    <a:pt x="768" y="10492"/>
                  </a:cubicBezTo>
                  <a:lnTo>
                    <a:pt x="835" y="10492"/>
                  </a:lnTo>
                  <a:cubicBezTo>
                    <a:pt x="865" y="10466"/>
                    <a:pt x="894" y="10438"/>
                    <a:pt x="921" y="1040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13"/>
            <p:cNvSpPr/>
            <p:nvPr/>
          </p:nvSpPr>
          <p:spPr>
            <a:xfrm>
              <a:off x="7689173" y="4238363"/>
              <a:ext cx="152124" cy="256975"/>
            </a:xfrm>
            <a:custGeom>
              <a:avLst/>
              <a:gdLst/>
              <a:ahLst/>
              <a:cxnLst/>
              <a:rect l="l" t="t" r="r" b="b"/>
              <a:pathLst>
                <a:path w="5078" h="8578" extrusionOk="0">
                  <a:moveTo>
                    <a:pt x="2093" y="1"/>
                  </a:moveTo>
                  <a:cubicBezTo>
                    <a:pt x="743" y="1"/>
                    <a:pt x="1" y="2105"/>
                    <a:pt x="241" y="3440"/>
                  </a:cubicBezTo>
                  <a:cubicBezTo>
                    <a:pt x="508" y="5075"/>
                    <a:pt x="1909" y="7143"/>
                    <a:pt x="3210" y="8110"/>
                  </a:cubicBezTo>
                  <a:cubicBezTo>
                    <a:pt x="3443" y="8277"/>
                    <a:pt x="3710" y="8410"/>
                    <a:pt x="3943" y="8577"/>
                  </a:cubicBezTo>
                  <a:cubicBezTo>
                    <a:pt x="4611" y="6609"/>
                    <a:pt x="5078" y="1772"/>
                    <a:pt x="3210" y="438"/>
                  </a:cubicBezTo>
                  <a:cubicBezTo>
                    <a:pt x="2804" y="132"/>
                    <a:pt x="2429" y="1"/>
                    <a:pt x="20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13"/>
            <p:cNvSpPr/>
            <p:nvPr/>
          </p:nvSpPr>
          <p:spPr>
            <a:xfrm>
              <a:off x="7764720" y="4348509"/>
              <a:ext cx="112550" cy="1076313"/>
            </a:xfrm>
            <a:custGeom>
              <a:avLst/>
              <a:gdLst/>
              <a:ahLst/>
              <a:cxnLst/>
              <a:rect l="l" t="t" r="r" b="b"/>
              <a:pathLst>
                <a:path w="3757" h="35928" extrusionOk="0">
                  <a:moveTo>
                    <a:pt x="386" y="1"/>
                  </a:moveTo>
                  <a:cubicBezTo>
                    <a:pt x="209" y="1"/>
                    <a:pt x="0" y="157"/>
                    <a:pt x="20" y="397"/>
                  </a:cubicBezTo>
                  <a:cubicBezTo>
                    <a:pt x="321" y="2599"/>
                    <a:pt x="1021" y="4767"/>
                    <a:pt x="1588" y="6935"/>
                  </a:cubicBezTo>
                  <a:cubicBezTo>
                    <a:pt x="2189" y="9203"/>
                    <a:pt x="2556" y="11438"/>
                    <a:pt x="2756" y="13773"/>
                  </a:cubicBezTo>
                  <a:cubicBezTo>
                    <a:pt x="3189" y="18377"/>
                    <a:pt x="3189" y="23013"/>
                    <a:pt x="2956" y="27616"/>
                  </a:cubicBezTo>
                  <a:cubicBezTo>
                    <a:pt x="2789" y="30285"/>
                    <a:pt x="2722" y="32920"/>
                    <a:pt x="2122" y="35555"/>
                  </a:cubicBezTo>
                  <a:cubicBezTo>
                    <a:pt x="2061" y="35779"/>
                    <a:pt x="2259" y="35928"/>
                    <a:pt x="2447" y="35928"/>
                  </a:cubicBezTo>
                  <a:cubicBezTo>
                    <a:pt x="2567" y="35928"/>
                    <a:pt x="2683" y="35866"/>
                    <a:pt x="2722" y="35722"/>
                  </a:cubicBezTo>
                  <a:cubicBezTo>
                    <a:pt x="3256" y="33454"/>
                    <a:pt x="3390" y="31119"/>
                    <a:pt x="3523" y="28817"/>
                  </a:cubicBezTo>
                  <a:cubicBezTo>
                    <a:pt x="3623" y="26449"/>
                    <a:pt x="3756" y="24081"/>
                    <a:pt x="3756" y="21712"/>
                  </a:cubicBezTo>
                  <a:cubicBezTo>
                    <a:pt x="3756" y="19344"/>
                    <a:pt x="3656" y="17009"/>
                    <a:pt x="3456" y="14641"/>
                  </a:cubicBezTo>
                  <a:cubicBezTo>
                    <a:pt x="3289" y="12339"/>
                    <a:pt x="3023" y="10071"/>
                    <a:pt x="2456" y="7802"/>
                  </a:cubicBezTo>
                  <a:cubicBezTo>
                    <a:pt x="1822" y="5267"/>
                    <a:pt x="988" y="2799"/>
                    <a:pt x="621" y="230"/>
                  </a:cubicBezTo>
                  <a:cubicBezTo>
                    <a:pt x="608" y="70"/>
                    <a:pt x="503" y="1"/>
                    <a:pt x="386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13"/>
            <p:cNvSpPr/>
            <p:nvPr/>
          </p:nvSpPr>
          <p:spPr>
            <a:xfrm>
              <a:off x="7852399" y="4935066"/>
              <a:ext cx="148979" cy="280073"/>
            </a:xfrm>
            <a:custGeom>
              <a:avLst/>
              <a:gdLst/>
              <a:ahLst/>
              <a:cxnLst/>
              <a:rect l="l" t="t" r="r" b="b"/>
              <a:pathLst>
                <a:path w="4973" h="9349" extrusionOk="0">
                  <a:moveTo>
                    <a:pt x="4591" y="0"/>
                  </a:moveTo>
                  <a:cubicBezTo>
                    <a:pt x="4471" y="0"/>
                    <a:pt x="4359" y="70"/>
                    <a:pt x="4332" y="230"/>
                  </a:cubicBezTo>
                  <a:cubicBezTo>
                    <a:pt x="3698" y="3399"/>
                    <a:pt x="1964" y="6234"/>
                    <a:pt x="162" y="8903"/>
                  </a:cubicBezTo>
                  <a:cubicBezTo>
                    <a:pt x="1" y="9134"/>
                    <a:pt x="206" y="9348"/>
                    <a:pt x="426" y="9348"/>
                  </a:cubicBezTo>
                  <a:cubicBezTo>
                    <a:pt x="524" y="9348"/>
                    <a:pt x="624" y="9306"/>
                    <a:pt x="696" y="9203"/>
                  </a:cubicBezTo>
                  <a:cubicBezTo>
                    <a:pt x="2531" y="6534"/>
                    <a:pt x="4299" y="3632"/>
                    <a:pt x="4932" y="397"/>
                  </a:cubicBezTo>
                  <a:cubicBezTo>
                    <a:pt x="4972" y="156"/>
                    <a:pt x="4772" y="0"/>
                    <a:pt x="4591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13"/>
            <p:cNvSpPr/>
            <p:nvPr/>
          </p:nvSpPr>
          <p:spPr>
            <a:xfrm>
              <a:off x="7738300" y="4739937"/>
              <a:ext cx="140081" cy="186096"/>
            </a:xfrm>
            <a:custGeom>
              <a:avLst/>
              <a:gdLst/>
              <a:ahLst/>
              <a:cxnLst/>
              <a:rect l="l" t="t" r="r" b="b"/>
              <a:pathLst>
                <a:path w="4676" h="6212" extrusionOk="0">
                  <a:moveTo>
                    <a:pt x="393" y="0"/>
                  </a:moveTo>
                  <a:cubicBezTo>
                    <a:pt x="195" y="0"/>
                    <a:pt x="0" y="149"/>
                    <a:pt x="102" y="373"/>
                  </a:cubicBezTo>
                  <a:cubicBezTo>
                    <a:pt x="902" y="2541"/>
                    <a:pt x="2470" y="4442"/>
                    <a:pt x="4005" y="6110"/>
                  </a:cubicBezTo>
                  <a:cubicBezTo>
                    <a:pt x="4076" y="6182"/>
                    <a:pt x="4155" y="6211"/>
                    <a:pt x="4231" y="6211"/>
                  </a:cubicBezTo>
                  <a:cubicBezTo>
                    <a:pt x="4472" y="6211"/>
                    <a:pt x="4675" y="5905"/>
                    <a:pt x="4472" y="5676"/>
                  </a:cubicBezTo>
                  <a:cubicBezTo>
                    <a:pt x="3704" y="4843"/>
                    <a:pt x="2971" y="3975"/>
                    <a:pt x="2337" y="3075"/>
                  </a:cubicBezTo>
                  <a:cubicBezTo>
                    <a:pt x="1703" y="2174"/>
                    <a:pt x="1103" y="1240"/>
                    <a:pt x="702" y="206"/>
                  </a:cubicBezTo>
                  <a:cubicBezTo>
                    <a:pt x="650" y="62"/>
                    <a:pt x="521" y="0"/>
                    <a:pt x="393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13"/>
            <p:cNvSpPr/>
            <p:nvPr/>
          </p:nvSpPr>
          <p:spPr>
            <a:xfrm>
              <a:off x="7832240" y="4369508"/>
              <a:ext cx="111981" cy="285195"/>
            </a:xfrm>
            <a:custGeom>
              <a:avLst/>
              <a:gdLst/>
              <a:ahLst/>
              <a:cxnLst/>
              <a:rect l="l" t="t" r="r" b="b"/>
              <a:pathLst>
                <a:path w="3738" h="9520" extrusionOk="0">
                  <a:moveTo>
                    <a:pt x="2944" y="0"/>
                  </a:moveTo>
                  <a:cubicBezTo>
                    <a:pt x="2763" y="0"/>
                    <a:pt x="2563" y="156"/>
                    <a:pt x="2603" y="396"/>
                  </a:cubicBezTo>
                  <a:cubicBezTo>
                    <a:pt x="3104" y="3265"/>
                    <a:pt x="2603" y="7001"/>
                    <a:pt x="235" y="9003"/>
                  </a:cubicBezTo>
                  <a:cubicBezTo>
                    <a:pt x="1" y="9211"/>
                    <a:pt x="213" y="9520"/>
                    <a:pt x="460" y="9520"/>
                  </a:cubicBezTo>
                  <a:cubicBezTo>
                    <a:pt x="530" y="9520"/>
                    <a:pt x="602" y="9495"/>
                    <a:pt x="669" y="9436"/>
                  </a:cubicBezTo>
                  <a:cubicBezTo>
                    <a:pt x="3237" y="7301"/>
                    <a:pt x="3737" y="3332"/>
                    <a:pt x="3204" y="230"/>
                  </a:cubicBezTo>
                  <a:cubicBezTo>
                    <a:pt x="3177" y="70"/>
                    <a:pt x="3065" y="0"/>
                    <a:pt x="294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13"/>
            <p:cNvSpPr/>
            <p:nvPr/>
          </p:nvSpPr>
          <p:spPr>
            <a:xfrm>
              <a:off x="7858570" y="4654144"/>
              <a:ext cx="160093" cy="196761"/>
            </a:xfrm>
            <a:custGeom>
              <a:avLst/>
              <a:gdLst/>
              <a:ahLst/>
              <a:cxnLst/>
              <a:rect l="l" t="t" r="r" b="b"/>
              <a:pathLst>
                <a:path w="5344" h="6568" extrusionOk="0">
                  <a:moveTo>
                    <a:pt x="5035" y="1"/>
                  </a:moveTo>
                  <a:cubicBezTo>
                    <a:pt x="4877" y="1"/>
                    <a:pt x="4710" y="101"/>
                    <a:pt x="4693" y="301"/>
                  </a:cubicBezTo>
                  <a:cubicBezTo>
                    <a:pt x="4460" y="2770"/>
                    <a:pt x="2558" y="5005"/>
                    <a:pt x="323" y="5939"/>
                  </a:cubicBezTo>
                  <a:cubicBezTo>
                    <a:pt x="0" y="6085"/>
                    <a:pt x="91" y="6568"/>
                    <a:pt x="367" y="6568"/>
                  </a:cubicBezTo>
                  <a:cubicBezTo>
                    <a:pt x="405" y="6568"/>
                    <a:pt x="446" y="6559"/>
                    <a:pt x="490" y="6539"/>
                  </a:cubicBezTo>
                  <a:cubicBezTo>
                    <a:pt x="3025" y="5505"/>
                    <a:pt x="5060" y="3070"/>
                    <a:pt x="5327" y="301"/>
                  </a:cubicBezTo>
                  <a:cubicBezTo>
                    <a:pt x="5344" y="101"/>
                    <a:pt x="5193" y="1"/>
                    <a:pt x="5035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8" name="Google Shape;3578;p13"/>
            <p:cNvSpPr/>
            <p:nvPr/>
          </p:nvSpPr>
          <p:spPr>
            <a:xfrm>
              <a:off x="7692198" y="4929614"/>
              <a:ext cx="181752" cy="123245"/>
            </a:xfrm>
            <a:custGeom>
              <a:avLst/>
              <a:gdLst/>
              <a:ahLst/>
              <a:cxnLst/>
              <a:rect l="l" t="t" r="r" b="b"/>
              <a:pathLst>
                <a:path w="6067" h="4114" extrusionOk="0">
                  <a:moveTo>
                    <a:pt x="428" y="1"/>
                  </a:moveTo>
                  <a:cubicBezTo>
                    <a:pt x="216" y="1"/>
                    <a:pt x="1" y="223"/>
                    <a:pt x="140" y="479"/>
                  </a:cubicBezTo>
                  <a:cubicBezTo>
                    <a:pt x="707" y="1379"/>
                    <a:pt x="1541" y="2113"/>
                    <a:pt x="2408" y="2747"/>
                  </a:cubicBezTo>
                  <a:cubicBezTo>
                    <a:pt x="3309" y="3414"/>
                    <a:pt x="4476" y="3581"/>
                    <a:pt x="5444" y="4081"/>
                  </a:cubicBezTo>
                  <a:cubicBezTo>
                    <a:pt x="5492" y="4103"/>
                    <a:pt x="5540" y="4113"/>
                    <a:pt x="5585" y="4113"/>
                  </a:cubicBezTo>
                  <a:cubicBezTo>
                    <a:pt x="5879" y="4113"/>
                    <a:pt x="6067" y="3692"/>
                    <a:pt x="5777" y="3547"/>
                  </a:cubicBezTo>
                  <a:cubicBezTo>
                    <a:pt x="4843" y="3047"/>
                    <a:pt x="3742" y="2880"/>
                    <a:pt x="2875" y="2313"/>
                  </a:cubicBezTo>
                  <a:cubicBezTo>
                    <a:pt x="2041" y="1746"/>
                    <a:pt x="1207" y="1012"/>
                    <a:pt x="674" y="145"/>
                  </a:cubicBezTo>
                  <a:cubicBezTo>
                    <a:pt x="613" y="43"/>
                    <a:pt x="521" y="1"/>
                    <a:pt x="428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9" name="Google Shape;3579;p13"/>
            <p:cNvSpPr/>
            <p:nvPr/>
          </p:nvSpPr>
          <p:spPr>
            <a:xfrm>
              <a:off x="7935196" y="4960918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1"/>
                  </a:moveTo>
                  <a:cubicBezTo>
                    <a:pt x="0" y="1"/>
                    <a:pt x="0" y="534"/>
                    <a:pt x="334" y="534"/>
                  </a:cubicBezTo>
                  <a:cubicBezTo>
                    <a:pt x="701" y="534"/>
                    <a:pt x="701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13"/>
            <p:cNvSpPr/>
            <p:nvPr/>
          </p:nvSpPr>
          <p:spPr>
            <a:xfrm>
              <a:off x="7928186" y="4990903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34" y="0"/>
                  </a:moveTo>
                  <a:cubicBezTo>
                    <a:pt x="1" y="0"/>
                    <a:pt x="1" y="501"/>
                    <a:pt x="334" y="501"/>
                  </a:cubicBezTo>
                  <a:cubicBezTo>
                    <a:pt x="701" y="501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13"/>
            <p:cNvSpPr/>
            <p:nvPr/>
          </p:nvSpPr>
          <p:spPr>
            <a:xfrm>
              <a:off x="7956165" y="4688144"/>
              <a:ext cx="21030" cy="15997"/>
            </a:xfrm>
            <a:custGeom>
              <a:avLst/>
              <a:gdLst/>
              <a:ahLst/>
              <a:cxnLst/>
              <a:rect l="l" t="t" r="r" b="b"/>
              <a:pathLst>
                <a:path w="702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13"/>
            <p:cNvSpPr/>
            <p:nvPr/>
          </p:nvSpPr>
          <p:spPr>
            <a:xfrm>
              <a:off x="7949185" y="4714115"/>
              <a:ext cx="21000" cy="16027"/>
            </a:xfrm>
            <a:custGeom>
              <a:avLst/>
              <a:gdLst/>
              <a:ahLst/>
              <a:cxnLst/>
              <a:rect l="l" t="t" r="r" b="b"/>
              <a:pathLst>
                <a:path w="701" h="535" extrusionOk="0">
                  <a:moveTo>
                    <a:pt x="334" y="0"/>
                  </a:moveTo>
                  <a:cubicBezTo>
                    <a:pt x="0" y="0"/>
                    <a:pt x="0" y="534"/>
                    <a:pt x="334" y="534"/>
                  </a:cubicBezTo>
                  <a:cubicBezTo>
                    <a:pt x="701" y="534"/>
                    <a:pt x="701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13"/>
            <p:cNvSpPr/>
            <p:nvPr/>
          </p:nvSpPr>
          <p:spPr>
            <a:xfrm>
              <a:off x="7719368" y="4704110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4" name="Google Shape;3584;p13"/>
            <p:cNvSpPr/>
            <p:nvPr/>
          </p:nvSpPr>
          <p:spPr>
            <a:xfrm>
              <a:off x="7706367" y="4734095"/>
              <a:ext cx="21000" cy="15009"/>
            </a:xfrm>
            <a:custGeom>
              <a:avLst/>
              <a:gdLst/>
              <a:ahLst/>
              <a:cxnLst/>
              <a:rect l="l" t="t" r="r" b="b"/>
              <a:pathLst>
                <a:path w="701" h="501" extrusionOk="0">
                  <a:moveTo>
                    <a:pt x="367" y="1"/>
                  </a:moveTo>
                  <a:cubicBezTo>
                    <a:pt x="0" y="1"/>
                    <a:pt x="0" y="501"/>
                    <a:pt x="367" y="501"/>
                  </a:cubicBezTo>
                  <a:cubicBezTo>
                    <a:pt x="701" y="501"/>
                    <a:pt x="701" y="1"/>
                    <a:pt x="367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5" name="Google Shape;3585;p13"/>
            <p:cNvSpPr/>
            <p:nvPr/>
          </p:nvSpPr>
          <p:spPr>
            <a:xfrm>
              <a:off x="7689383" y="4707105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0" y="1"/>
                    <a:pt x="0" y="535"/>
                    <a:pt x="334" y="535"/>
                  </a:cubicBezTo>
                  <a:cubicBezTo>
                    <a:pt x="667" y="535"/>
                    <a:pt x="667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13"/>
            <p:cNvSpPr/>
            <p:nvPr/>
          </p:nvSpPr>
          <p:spPr>
            <a:xfrm>
              <a:off x="7907218" y="4335418"/>
              <a:ext cx="21000" cy="15997"/>
            </a:xfrm>
            <a:custGeom>
              <a:avLst/>
              <a:gdLst/>
              <a:ahLst/>
              <a:cxnLst/>
              <a:rect l="l" t="t" r="r" b="b"/>
              <a:pathLst>
                <a:path w="701" h="534" extrusionOk="0">
                  <a:moveTo>
                    <a:pt x="367" y="0"/>
                  </a:moveTo>
                  <a:cubicBezTo>
                    <a:pt x="0" y="0"/>
                    <a:pt x="0" y="534"/>
                    <a:pt x="367" y="534"/>
                  </a:cubicBezTo>
                  <a:cubicBezTo>
                    <a:pt x="701" y="534"/>
                    <a:pt x="701" y="0"/>
                    <a:pt x="367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13"/>
            <p:cNvSpPr/>
            <p:nvPr/>
          </p:nvSpPr>
          <p:spPr>
            <a:xfrm>
              <a:off x="7883223" y="4349408"/>
              <a:ext cx="20012" cy="15997"/>
            </a:xfrm>
            <a:custGeom>
              <a:avLst/>
              <a:gdLst/>
              <a:ahLst/>
              <a:cxnLst/>
              <a:rect l="l" t="t" r="r" b="b"/>
              <a:pathLst>
                <a:path w="668" h="534" extrusionOk="0">
                  <a:moveTo>
                    <a:pt x="334" y="0"/>
                  </a:moveTo>
                  <a:cubicBezTo>
                    <a:pt x="1" y="0"/>
                    <a:pt x="1" y="534"/>
                    <a:pt x="334" y="534"/>
                  </a:cubicBezTo>
                  <a:cubicBezTo>
                    <a:pt x="668" y="534"/>
                    <a:pt x="668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13"/>
            <p:cNvSpPr/>
            <p:nvPr/>
          </p:nvSpPr>
          <p:spPr>
            <a:xfrm>
              <a:off x="7755314" y="4299442"/>
              <a:ext cx="21030" cy="15009"/>
            </a:xfrm>
            <a:custGeom>
              <a:avLst/>
              <a:gdLst/>
              <a:ahLst/>
              <a:cxnLst/>
              <a:rect l="l" t="t" r="r" b="b"/>
              <a:pathLst>
                <a:path w="702" h="501" extrusionOk="0">
                  <a:moveTo>
                    <a:pt x="368" y="0"/>
                  </a:moveTo>
                  <a:cubicBezTo>
                    <a:pt x="1" y="0"/>
                    <a:pt x="1" y="501"/>
                    <a:pt x="368" y="501"/>
                  </a:cubicBezTo>
                  <a:cubicBezTo>
                    <a:pt x="701" y="501"/>
                    <a:pt x="701" y="0"/>
                    <a:pt x="368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13"/>
            <p:cNvSpPr/>
            <p:nvPr/>
          </p:nvSpPr>
          <p:spPr>
            <a:xfrm>
              <a:off x="7738330" y="4328409"/>
              <a:ext cx="20012" cy="16027"/>
            </a:xfrm>
            <a:custGeom>
              <a:avLst/>
              <a:gdLst/>
              <a:ahLst/>
              <a:cxnLst/>
              <a:rect l="l" t="t" r="r" b="b"/>
              <a:pathLst>
                <a:path w="668" h="535" extrusionOk="0">
                  <a:moveTo>
                    <a:pt x="334" y="1"/>
                  </a:moveTo>
                  <a:cubicBezTo>
                    <a:pt x="1" y="1"/>
                    <a:pt x="1" y="534"/>
                    <a:pt x="334" y="534"/>
                  </a:cubicBezTo>
                  <a:cubicBezTo>
                    <a:pt x="668" y="534"/>
                    <a:pt x="668" y="1"/>
                    <a:pt x="334" y="1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13"/>
            <p:cNvSpPr/>
            <p:nvPr/>
          </p:nvSpPr>
          <p:spPr>
            <a:xfrm>
              <a:off x="7722363" y="4299442"/>
              <a:ext cx="20012" cy="15009"/>
            </a:xfrm>
            <a:custGeom>
              <a:avLst/>
              <a:gdLst/>
              <a:ahLst/>
              <a:cxnLst/>
              <a:rect l="l" t="t" r="r" b="b"/>
              <a:pathLst>
                <a:path w="668" h="501" extrusionOk="0">
                  <a:moveTo>
                    <a:pt x="334" y="0"/>
                  </a:moveTo>
                  <a:cubicBezTo>
                    <a:pt x="0" y="0"/>
                    <a:pt x="0" y="501"/>
                    <a:pt x="334" y="501"/>
                  </a:cubicBezTo>
                  <a:cubicBezTo>
                    <a:pt x="667" y="501"/>
                    <a:pt x="667" y="0"/>
                    <a:pt x="334" y="0"/>
                  </a:cubicBezTo>
                  <a:close/>
                </a:path>
              </a:pathLst>
            </a:custGeom>
            <a:solidFill>
              <a:srgbClr val="743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1" name="Google Shape;3591;p13"/>
          <p:cNvGrpSpPr/>
          <p:nvPr/>
        </p:nvGrpSpPr>
        <p:grpSpPr>
          <a:xfrm rot="-5400000">
            <a:off x="10818355" y="125172"/>
            <a:ext cx="215884" cy="194555"/>
            <a:chOff x="7737341" y="1046941"/>
            <a:chExt cx="161913" cy="145916"/>
          </a:xfrm>
        </p:grpSpPr>
        <p:sp>
          <p:nvSpPr>
            <p:cNvPr id="3592" name="Google Shape;3592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13"/>
          <p:cNvGrpSpPr/>
          <p:nvPr/>
        </p:nvGrpSpPr>
        <p:grpSpPr>
          <a:xfrm>
            <a:off x="111555" y="141239"/>
            <a:ext cx="215884" cy="194555"/>
            <a:chOff x="7737341" y="1046941"/>
            <a:chExt cx="161913" cy="145916"/>
          </a:xfrm>
        </p:grpSpPr>
        <p:sp>
          <p:nvSpPr>
            <p:cNvPr id="3596" name="Google Shape;3596;p13"/>
            <p:cNvSpPr/>
            <p:nvPr/>
          </p:nvSpPr>
          <p:spPr>
            <a:xfrm>
              <a:off x="773734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5" y="0"/>
                  </a:moveTo>
                  <a:cubicBezTo>
                    <a:pt x="0" y="0"/>
                    <a:pt x="0" y="1735"/>
                    <a:pt x="1135" y="1735"/>
                  </a:cubicBezTo>
                  <a:cubicBezTo>
                    <a:pt x="2269" y="1735"/>
                    <a:pt x="2269" y="0"/>
                    <a:pt x="11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13"/>
            <p:cNvSpPr/>
            <p:nvPr/>
          </p:nvSpPr>
          <p:spPr>
            <a:xfrm>
              <a:off x="7789314" y="1046941"/>
              <a:ext cx="67974" cy="52006"/>
            </a:xfrm>
            <a:custGeom>
              <a:avLst/>
              <a:gdLst/>
              <a:ahLst/>
              <a:cxnLst/>
              <a:rect l="l" t="t" r="r" b="b"/>
              <a:pathLst>
                <a:path w="2269" h="1736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13"/>
            <p:cNvSpPr/>
            <p:nvPr/>
          </p:nvSpPr>
          <p:spPr>
            <a:xfrm>
              <a:off x="7831281" y="1140882"/>
              <a:ext cx="67974" cy="51976"/>
            </a:xfrm>
            <a:custGeom>
              <a:avLst/>
              <a:gdLst/>
              <a:ahLst/>
              <a:cxnLst/>
              <a:rect l="l" t="t" r="r" b="b"/>
              <a:pathLst>
                <a:path w="2269" h="1735" extrusionOk="0">
                  <a:moveTo>
                    <a:pt x="1134" y="0"/>
                  </a:moveTo>
                  <a:cubicBezTo>
                    <a:pt x="0" y="0"/>
                    <a:pt x="0" y="1735"/>
                    <a:pt x="1134" y="1735"/>
                  </a:cubicBezTo>
                  <a:cubicBezTo>
                    <a:pt x="2268" y="1735"/>
                    <a:pt x="2268" y="0"/>
                    <a:pt x="11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091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40333" y="704000"/>
            <a:ext cx="9311200" cy="12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hewy"/>
              <a:buNone/>
              <a:defRPr sz="3000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hewy"/>
              <a:buNone/>
              <a:defRPr>
                <a:solidFill>
                  <a:schemeClr val="accent2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55100" y="3487367"/>
            <a:ext cx="9196400" cy="27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●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○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unito"/>
              <a:buChar char="■"/>
              <a:defRPr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137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9" r:id="rId25"/>
    <p:sldLayoutId id="2147483692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Chào mừng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1600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714366" y="1891048"/>
            <a:ext cx="8458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BẠN HỌC SINH ĐẾN VỚI TIẾT HỌC 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77385" y="3216700"/>
            <a:ext cx="5715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>
              <a:defRPr sz="26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ớp</a:t>
            </a:r>
            <a:r>
              <a:rPr lang="en-US" alt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alt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1109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910" b="12992"/>
          <a:stretch/>
        </p:blipFill>
        <p:spPr>
          <a:xfrm>
            <a:off x="1235488" y="73372"/>
            <a:ext cx="1837616" cy="10986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4704" y="3048410"/>
            <a:ext cx="958188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>
                <a:solidFill>
                  <a:srgbClr val="006666"/>
                </a:solidFill>
              </a:rPr>
              <a:t>2</a:t>
            </a:r>
            <a:r>
              <a:rPr lang="nl-NL" sz="2400" i="1" dirty="0" smtClean="0">
                <a:solidFill>
                  <a:srgbClr val="006666"/>
                </a:solidFill>
              </a:rPr>
              <a:t>. Bạn </a:t>
            </a:r>
            <a:r>
              <a:rPr lang="nl-NL" sz="2400" i="1" dirty="0">
                <a:solidFill>
                  <a:srgbClr val="006666"/>
                </a:solidFill>
              </a:rPr>
              <a:t>nhỏ để đồ dùng học tập bừa bộn./ Cái bút ở đâu nhỉ?/ Bạn thật là cẩu thả!/ Bạn nhanh tay lên không muộn học!</a:t>
            </a:r>
            <a:endParaRPr lang="en-US" sz="2400" dirty="0">
              <a:solidFill>
                <a:srgbClr val="0066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4705" y="4181752"/>
            <a:ext cx="9581880" cy="830997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/>
              <a:t>3</a:t>
            </a:r>
            <a:r>
              <a:rPr lang="nl-NL" sz="2400" i="1" dirty="0" smtClean="0"/>
              <a:t>. Bạn </a:t>
            </a:r>
            <a:r>
              <a:rPr lang="nl-NL" sz="2400" i="1" dirty="0"/>
              <a:t>nhỏ đang xếp đồ dùng học tập vào cặp sách./ Liệu bạn có bị muộn  học không?/ Bạn ấy chậm chạp quá!/ Bạn nhanh tay lên!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094705" y="5335491"/>
            <a:ext cx="958188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/>
              <a:t>4</a:t>
            </a:r>
            <a:r>
              <a:rPr lang="nl-NL" sz="2400" i="1" dirty="0" smtClean="0"/>
              <a:t>. Bạn </a:t>
            </a:r>
            <a:r>
              <a:rPr lang="nl-NL" sz="2400" i="1" dirty="0"/>
              <a:t>nhỏ đi đến trường học./ Bạn bị muộn học phải không?/ </a:t>
            </a:r>
            <a:endParaRPr lang="nl-NL" sz="2400" i="1" dirty="0" smtClean="0"/>
          </a:p>
          <a:p>
            <a:r>
              <a:rPr lang="nl-NL" sz="2400" i="1" dirty="0" smtClean="0"/>
              <a:t>    Ôi</a:t>
            </a:r>
            <a:r>
              <a:rPr lang="nl-NL" sz="2400" i="1" dirty="0"/>
              <a:t>! Chạy mệt quá!/ Bác bảo vệ chờ cháu với ạ!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4705" y="1728015"/>
            <a:ext cx="9581880" cy="120032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>
                <a:solidFill>
                  <a:srgbClr val="006666"/>
                </a:solidFill>
              </a:rPr>
              <a:t>1</a:t>
            </a:r>
            <a:r>
              <a:rPr lang="nl-NL" sz="2400" i="1" dirty="0" smtClean="0">
                <a:solidFill>
                  <a:srgbClr val="006666"/>
                </a:solidFill>
              </a:rPr>
              <a:t>. Bạn </a:t>
            </a:r>
            <a:r>
              <a:rPr lang="nl-NL" sz="2400" i="1" dirty="0">
                <a:solidFill>
                  <a:srgbClr val="006666"/>
                </a:solidFill>
              </a:rPr>
              <a:t>nhỏ ngủ dậy muộn./ Bạn nhỏ ngủ dậy muộn phải không?/ </a:t>
            </a:r>
            <a:endParaRPr lang="nl-NL" sz="2400" i="1" dirty="0" smtClean="0">
              <a:solidFill>
                <a:srgbClr val="006666"/>
              </a:solidFill>
            </a:endParaRPr>
          </a:p>
          <a:p>
            <a:r>
              <a:rPr lang="nl-NL" sz="2400" i="1" dirty="0" smtClean="0">
                <a:solidFill>
                  <a:srgbClr val="006666"/>
                </a:solidFill>
              </a:rPr>
              <a:t>Bạn </a:t>
            </a:r>
            <a:r>
              <a:rPr lang="nl-NL" sz="2400" i="1" dirty="0">
                <a:solidFill>
                  <a:srgbClr val="006666"/>
                </a:solidFill>
              </a:rPr>
              <a:t>nhỏ ngủ dậy muộn quá!/ Bạn đi học đi kẻo muộn!</a:t>
            </a:r>
            <a:endParaRPr lang="en-US" sz="2400" dirty="0">
              <a:solidFill>
                <a:srgbClr val="006666"/>
              </a:solidFill>
            </a:endParaRPr>
          </a:p>
          <a:p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75269" y="655430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5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80063"/>
            <a:ext cx="2356825" cy="1865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2556" y="2013465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24" y="619765"/>
            <a:ext cx="1925438" cy="192543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65" y="3686608"/>
            <a:ext cx="62103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22556" y="2763279"/>
            <a:ext cx="9379787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Nói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tiếp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để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hoàn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thành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các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câu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dưới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đây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rồi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chép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vào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kern="0" dirty="0" err="1" smtClean="0">
                <a:solidFill>
                  <a:schemeClr val="accent1">
                    <a:lumMod val="75000"/>
                  </a:schemeClr>
                </a:solidFill>
              </a:rPr>
              <a:t>vở</a:t>
            </a:r>
            <a:r>
              <a:rPr lang="en-US" sz="2800" kern="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n-US" sz="28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98B20C9-6888-4EA7-B052-F6FEE115F25D}"/>
              </a:ext>
            </a:extLst>
          </p:cNvPr>
          <p:cNvGrpSpPr/>
          <p:nvPr/>
        </p:nvGrpSpPr>
        <p:grpSpPr>
          <a:xfrm>
            <a:off x="7421554" y="3686608"/>
            <a:ext cx="2736576" cy="3203837"/>
            <a:chOff x="226354" y="3837465"/>
            <a:chExt cx="2736576" cy="3203837"/>
          </a:xfrm>
        </p:grpSpPr>
        <p:pic>
          <p:nvPicPr>
            <p:cNvPr id="10" name="Picture 9" descr="A picture containing text, toy, doll&#10;&#10;Description automatically generated">
              <a:extLst>
                <a:ext uri="{FF2B5EF4-FFF2-40B4-BE49-F238E27FC236}">
                  <a16:creationId xmlns:a16="http://schemas.microsoft.com/office/drawing/2014/main" id="{50353159-7F24-4A71-9885-4E06BBC3C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323"/>
            <a:stretch/>
          </p:blipFill>
          <p:spPr>
            <a:xfrm>
              <a:off x="397043" y="5765673"/>
              <a:ext cx="2565887" cy="127562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AA18D27-09A5-4AC0-8158-05847805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354" y="3837465"/>
              <a:ext cx="2736576" cy="19268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305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" y="80063"/>
            <a:ext cx="2356825" cy="1865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2556" y="2013465"/>
            <a:ext cx="254110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6(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24" y="619765"/>
            <a:ext cx="1925438" cy="19254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0461" y="2951236"/>
            <a:ext cx="8899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/>
              <a:t>a. Phòng của bạn nhỏ vương vãi đủ thứ: </a:t>
            </a:r>
            <a:r>
              <a:rPr lang="nl-NL" sz="2400" b="1" i="1" dirty="0"/>
              <a:t>sách vở, thước kẻ, bút mực,...</a:t>
            </a:r>
            <a:endParaRPr lang="en-US" sz="2400" dirty="0"/>
          </a:p>
          <a:p>
            <a:r>
              <a:rPr lang="nl-NL" sz="2400" i="1" dirty="0"/>
              <a:t>b. Bạn đến trường muộn vì phải tìm </a:t>
            </a:r>
            <a:r>
              <a:rPr lang="nl-NL" sz="2400" b="1" i="1" dirty="0"/>
              <a:t>sách vở, bút, thước,...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9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653" y="3492375"/>
            <a:ext cx="2539572" cy="3172173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" y="5274733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867" y="498870"/>
            <a:ext cx="1691694" cy="71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1758882" y="5732546"/>
            <a:ext cx="481747" cy="633747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63737">
            <a:off x="57314" y="2486"/>
            <a:ext cx="1370681" cy="127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E:\丫头\png\小人\卡通类素材\yun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050" y="328599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003" y="568583"/>
            <a:ext cx="7785408" cy="370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302" y="4717058"/>
            <a:ext cx="3432217" cy="1917729"/>
          </a:xfrm>
          <a:prstGeom prst="rect">
            <a:avLst/>
          </a:prstGeom>
        </p:spPr>
      </p:pic>
      <p:grpSp>
        <p:nvGrpSpPr>
          <p:cNvPr id="29" name="组合 28"/>
          <p:cNvGrpSpPr/>
          <p:nvPr/>
        </p:nvGrpSpPr>
        <p:grpSpPr>
          <a:xfrm>
            <a:off x="499200" y="3323321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270394" y="2641404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1579300" y="3692451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0" name="组合 15">
            <a:extLst>
              <a:ext uri="{FF2B5EF4-FFF2-40B4-BE49-F238E27FC236}">
                <a16:creationId xmlns:a16="http://schemas.microsoft.com/office/drawing/2014/main" id="{4C4B35B1-6185-49A8-872F-B73B04C5929A}"/>
              </a:ext>
            </a:extLst>
          </p:cNvPr>
          <p:cNvGrpSpPr/>
          <p:nvPr/>
        </p:nvGrpSpPr>
        <p:grpSpPr>
          <a:xfrm>
            <a:off x="10108654" y="5691884"/>
            <a:ext cx="481747" cy="633747"/>
            <a:chOff x="-2033679" y="889419"/>
            <a:chExt cx="463503" cy="619473"/>
          </a:xfrm>
        </p:grpSpPr>
        <p:pic>
          <p:nvPicPr>
            <p:cNvPr id="41" name="Picture 10" descr="E:\丫头\png\小人\卡通类素材\ry.png">
              <a:extLst>
                <a:ext uri="{FF2B5EF4-FFF2-40B4-BE49-F238E27FC236}">
                  <a16:creationId xmlns:a16="http://schemas.microsoft.com/office/drawing/2014/main" id="{32C75C76-78ED-443B-9147-32071E7AAD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0" descr="E:\丫头\png\小人\卡通类素材\ry.png">
              <a:extLst>
                <a:ext uri="{FF2B5EF4-FFF2-40B4-BE49-F238E27FC236}">
                  <a16:creationId xmlns:a16="http://schemas.microsoft.com/office/drawing/2014/main" id="{ED3AC429-1D04-4704-958D-32BD7339A3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组合 15">
            <a:extLst>
              <a:ext uri="{FF2B5EF4-FFF2-40B4-BE49-F238E27FC236}">
                <a16:creationId xmlns:a16="http://schemas.microsoft.com/office/drawing/2014/main" id="{75D6EB3C-2E27-4FA0-97F0-C772D56F5DE7}"/>
              </a:ext>
            </a:extLst>
          </p:cNvPr>
          <p:cNvGrpSpPr/>
          <p:nvPr/>
        </p:nvGrpSpPr>
        <p:grpSpPr>
          <a:xfrm>
            <a:off x="9893096" y="5732546"/>
            <a:ext cx="481747" cy="633747"/>
            <a:chOff x="-2033679" y="889419"/>
            <a:chExt cx="463503" cy="619473"/>
          </a:xfrm>
        </p:grpSpPr>
        <p:pic>
          <p:nvPicPr>
            <p:cNvPr id="44" name="Picture 10" descr="E:\丫头\png\小人\卡通类素材\ry.png">
              <a:extLst>
                <a:ext uri="{FF2B5EF4-FFF2-40B4-BE49-F238E27FC236}">
                  <a16:creationId xmlns:a16="http://schemas.microsoft.com/office/drawing/2014/main" id="{A7D65A2F-8A59-48CC-B8FE-196C04755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0" descr="E:\丫头\png\小人\卡通类素材\ry.png">
              <a:extLst>
                <a:ext uri="{FF2B5EF4-FFF2-40B4-BE49-F238E27FC236}">
                  <a16:creationId xmlns:a16="http://schemas.microsoft.com/office/drawing/2014/main" id="{67504AE2-A34B-4916-8DBD-B079636218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2" descr="E:\丫头\png\小人\卡通类素材\yunf.png">
            <a:extLst>
              <a:ext uri="{FF2B5EF4-FFF2-40B4-BE49-F238E27FC236}">
                <a16:creationId xmlns:a16="http://schemas.microsoft.com/office/drawing/2014/main" id="{6C95C984-FCAC-49B5-A606-3636632E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2" y="99743"/>
            <a:ext cx="1796589" cy="75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1033A74-089E-4C8B-BA80-1394862F42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4" y="1269302"/>
            <a:ext cx="11623261" cy="335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2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062 L 0.01875 2.46914E-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" y="3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3.20988E-6 L -0.02362 0.00031 " pathEditMode="relative" ptsTypes="AA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3" name="Google Shape;9863;p62"/>
          <p:cNvSpPr/>
          <p:nvPr/>
        </p:nvSpPr>
        <p:spPr>
          <a:xfrm>
            <a:off x="12879201" y="2997075"/>
            <a:ext cx="31947" cy="31947"/>
          </a:xfrm>
          <a:custGeom>
            <a:avLst/>
            <a:gdLst/>
            <a:ahLst/>
            <a:cxnLst/>
            <a:rect l="l" t="t" r="r" b="b"/>
            <a:pathLst>
              <a:path w="1302" h="1302" extrusionOk="0">
                <a:moveTo>
                  <a:pt x="667" y="0"/>
                </a:moveTo>
                <a:cubicBezTo>
                  <a:pt x="300" y="0"/>
                  <a:pt x="0" y="267"/>
                  <a:pt x="0" y="634"/>
                </a:cubicBezTo>
                <a:cubicBezTo>
                  <a:pt x="0" y="1001"/>
                  <a:pt x="300" y="1301"/>
                  <a:pt x="667" y="1301"/>
                </a:cubicBezTo>
                <a:cubicBezTo>
                  <a:pt x="1001" y="1301"/>
                  <a:pt x="1301" y="1001"/>
                  <a:pt x="1301" y="634"/>
                </a:cubicBezTo>
                <a:cubicBezTo>
                  <a:pt x="1301" y="267"/>
                  <a:pt x="1001" y="0"/>
                  <a:pt x="66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4" name="Google Shape;9864;p62"/>
          <p:cNvSpPr/>
          <p:nvPr/>
        </p:nvSpPr>
        <p:spPr>
          <a:xfrm>
            <a:off x="12920128" y="3294999"/>
            <a:ext cx="38473" cy="38499"/>
          </a:xfrm>
          <a:custGeom>
            <a:avLst/>
            <a:gdLst/>
            <a:ahLst/>
            <a:cxnLst/>
            <a:rect l="l" t="t" r="r" b="b"/>
            <a:pathLst>
              <a:path w="1568" h="1569" extrusionOk="0">
                <a:moveTo>
                  <a:pt x="801" y="0"/>
                </a:moveTo>
                <a:cubicBezTo>
                  <a:pt x="367" y="0"/>
                  <a:pt x="0" y="334"/>
                  <a:pt x="0" y="768"/>
                </a:cubicBezTo>
                <a:cubicBezTo>
                  <a:pt x="0" y="1201"/>
                  <a:pt x="367" y="1568"/>
                  <a:pt x="801" y="1568"/>
                </a:cubicBezTo>
                <a:cubicBezTo>
                  <a:pt x="1234" y="1568"/>
                  <a:pt x="1568" y="1201"/>
                  <a:pt x="1568" y="768"/>
                </a:cubicBezTo>
                <a:cubicBezTo>
                  <a:pt x="1568" y="334"/>
                  <a:pt x="1234" y="0"/>
                  <a:pt x="8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5" name="Google Shape;9865;p62"/>
          <p:cNvSpPr/>
          <p:nvPr/>
        </p:nvSpPr>
        <p:spPr>
          <a:xfrm>
            <a:off x="12784244" y="3180413"/>
            <a:ext cx="13937" cy="13127"/>
          </a:xfrm>
          <a:custGeom>
            <a:avLst/>
            <a:gdLst/>
            <a:ahLst/>
            <a:cxnLst/>
            <a:rect l="l" t="t" r="r" b="b"/>
            <a:pathLst>
              <a:path w="568" h="535" extrusionOk="0">
                <a:moveTo>
                  <a:pt x="301" y="0"/>
                </a:moveTo>
                <a:cubicBezTo>
                  <a:pt x="134" y="0"/>
                  <a:pt x="1" y="101"/>
                  <a:pt x="1" y="267"/>
                </a:cubicBezTo>
                <a:cubicBezTo>
                  <a:pt x="1" y="434"/>
                  <a:pt x="134" y="534"/>
                  <a:pt x="301" y="534"/>
                </a:cubicBezTo>
                <a:cubicBezTo>
                  <a:pt x="434" y="534"/>
                  <a:pt x="568" y="434"/>
                  <a:pt x="568" y="267"/>
                </a:cubicBezTo>
                <a:cubicBezTo>
                  <a:pt x="568" y="101"/>
                  <a:pt x="434" y="0"/>
                  <a:pt x="30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66" name="Google Shape;9866;p62"/>
          <p:cNvSpPr/>
          <p:nvPr/>
        </p:nvSpPr>
        <p:spPr>
          <a:xfrm>
            <a:off x="12305436" y="3040457"/>
            <a:ext cx="49956" cy="49956"/>
          </a:xfrm>
          <a:custGeom>
            <a:avLst/>
            <a:gdLst/>
            <a:ahLst/>
            <a:cxnLst/>
            <a:rect l="l" t="t" r="r" b="b"/>
            <a:pathLst>
              <a:path w="2036" h="2036" extrusionOk="0">
                <a:moveTo>
                  <a:pt x="1035" y="0"/>
                </a:moveTo>
                <a:cubicBezTo>
                  <a:pt x="468" y="0"/>
                  <a:pt x="1" y="467"/>
                  <a:pt x="1" y="1034"/>
                </a:cubicBezTo>
                <a:cubicBezTo>
                  <a:pt x="1" y="1602"/>
                  <a:pt x="468" y="2035"/>
                  <a:pt x="1035" y="2035"/>
                </a:cubicBezTo>
                <a:cubicBezTo>
                  <a:pt x="1602" y="2035"/>
                  <a:pt x="2036" y="1602"/>
                  <a:pt x="2036" y="1034"/>
                </a:cubicBezTo>
                <a:cubicBezTo>
                  <a:pt x="2036" y="467"/>
                  <a:pt x="1602" y="0"/>
                  <a:pt x="10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85971" y="398472"/>
            <a:ext cx="5096097" cy="584775"/>
            <a:chOff x="3226203" y="398472"/>
            <a:chExt cx="5096097" cy="584775"/>
          </a:xfrm>
        </p:grpSpPr>
        <p:grpSp>
          <p:nvGrpSpPr>
            <p:cNvPr id="1147" name="Google Shape;7898;p32"/>
            <p:cNvGrpSpPr/>
            <p:nvPr/>
          </p:nvGrpSpPr>
          <p:grpSpPr>
            <a:xfrm>
              <a:off x="3226203" y="452348"/>
              <a:ext cx="5096097" cy="477025"/>
              <a:chOff x="2023945" y="2856088"/>
              <a:chExt cx="5096097" cy="477025"/>
            </a:xfrm>
          </p:grpSpPr>
          <p:sp>
            <p:nvSpPr>
              <p:cNvPr id="1148" name="Google Shape;7899;p32"/>
              <p:cNvSpPr/>
              <p:nvPr/>
            </p:nvSpPr>
            <p:spPr>
              <a:xfrm>
                <a:off x="202394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7900;p32"/>
              <p:cNvSpPr/>
              <p:nvPr/>
            </p:nvSpPr>
            <p:spPr>
              <a:xfrm>
                <a:off x="4749395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7901;p32"/>
              <p:cNvSpPr/>
              <p:nvPr/>
            </p:nvSpPr>
            <p:spPr>
              <a:xfrm>
                <a:off x="3512770" y="2856088"/>
                <a:ext cx="2370647" cy="477025"/>
              </a:xfrm>
              <a:custGeom>
                <a:avLst/>
                <a:gdLst/>
                <a:ahLst/>
                <a:cxnLst/>
                <a:rect l="l" t="t" r="r" b="b"/>
                <a:pathLst>
                  <a:path w="77289" h="19081" extrusionOk="0">
                    <a:moveTo>
                      <a:pt x="0" y="0"/>
                    </a:moveTo>
                    <a:lnTo>
                      <a:pt x="6105" y="9540"/>
                    </a:lnTo>
                    <a:lnTo>
                      <a:pt x="0" y="19080"/>
                    </a:lnTo>
                    <a:lnTo>
                      <a:pt x="77289" y="19080"/>
                    </a:lnTo>
                    <a:lnTo>
                      <a:pt x="72052" y="9540"/>
                    </a:lnTo>
                    <a:lnTo>
                      <a:pt x="7728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/>
            <p:cNvSpPr/>
            <p:nvPr/>
          </p:nvSpPr>
          <p:spPr>
            <a:xfrm>
              <a:off x="3620656" y="398472"/>
              <a:ext cx="430719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accent1">
                      <a:lumMod val="75000"/>
                    </a:schemeClr>
                  </a:solidFill>
                </a:rPr>
                <a:t>YÊU CẦU CẦN ĐẠT</a:t>
              </a:r>
              <a:endParaRPr lang="en-US" sz="3200" b="1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11548" y="1469217"/>
            <a:ext cx="967607" cy="925673"/>
            <a:chOff x="775056" y="1261008"/>
            <a:chExt cx="759837" cy="637628"/>
          </a:xfrm>
        </p:grpSpPr>
        <p:sp>
          <p:nvSpPr>
            <p:cNvPr id="1153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58446" y="1678441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1</a:t>
            </a:r>
            <a:endParaRPr sz="3200" b="1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66052" y="1366910"/>
            <a:ext cx="6985519" cy="1584039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rgbClr val="C00000"/>
                </a:solidFill>
              </a:rPr>
              <a:t>. </a:t>
            </a:r>
          </a:p>
        </p:txBody>
      </p:sp>
      <p:sp>
        <p:nvSpPr>
          <p:cNvPr id="1158" name="Rounded Rectangle 1157"/>
          <p:cNvSpPr/>
          <p:nvPr/>
        </p:nvSpPr>
        <p:spPr>
          <a:xfrm>
            <a:off x="1566053" y="3291297"/>
            <a:ext cx="6985518" cy="13711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1159" name="Group 1158"/>
          <p:cNvGrpSpPr/>
          <p:nvPr/>
        </p:nvGrpSpPr>
        <p:grpSpPr>
          <a:xfrm>
            <a:off x="590212" y="3305661"/>
            <a:ext cx="967607" cy="925673"/>
            <a:chOff x="775056" y="1261008"/>
            <a:chExt cx="759837" cy="637628"/>
          </a:xfrm>
        </p:grpSpPr>
        <p:sp>
          <p:nvSpPr>
            <p:cNvPr id="1160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2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637110" y="3514885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146" y="2132541"/>
            <a:ext cx="2356825" cy="18657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58454" y="155876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/>
              <a:t>N</a:t>
            </a:r>
            <a:r>
              <a:rPr lang="nl-NL" sz="2400" dirty="0" smtClean="0"/>
              <a:t>hận </a:t>
            </a:r>
            <a:r>
              <a:rPr lang="nl-NL" sz="2400" dirty="0"/>
              <a:t>biết </a:t>
            </a:r>
            <a:r>
              <a:rPr lang="nl-NL" sz="2400" dirty="0" smtClean="0"/>
              <a:t>được câu </a:t>
            </a:r>
            <a:r>
              <a:rPr lang="nl-NL" sz="2400" dirty="0"/>
              <a:t>kể, câu hỏi, câu cảm, câu khiến thể hiện qua dấu câu, qua từ đánh dấu kiểu câu và công dụng kiểu câu.</a:t>
            </a:r>
            <a:endParaRPr lang="en-US" sz="2400" dirty="0"/>
          </a:p>
        </p:txBody>
      </p:sp>
      <p:sp>
        <p:nvSpPr>
          <p:cNvPr id="24" name="Rounded Rectangle 23"/>
          <p:cNvSpPr/>
          <p:nvPr/>
        </p:nvSpPr>
        <p:spPr>
          <a:xfrm>
            <a:off x="1689895" y="4875398"/>
            <a:ext cx="6985518" cy="137117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endParaRPr lang="en-US" sz="2400" dirty="0" smtClean="0">
              <a:solidFill>
                <a:srgbClr val="C0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14054" y="4889762"/>
            <a:ext cx="967607" cy="925673"/>
            <a:chOff x="775056" y="1261008"/>
            <a:chExt cx="759837" cy="637628"/>
          </a:xfrm>
        </p:grpSpPr>
        <p:sp>
          <p:nvSpPr>
            <p:cNvPr id="26" name="Google Shape;7930;p34"/>
            <p:cNvSpPr/>
            <p:nvPr/>
          </p:nvSpPr>
          <p:spPr>
            <a:xfrm rot="1213492">
              <a:off x="823452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solidFill>
              <a:schemeClr val="dk2">
                <a:alpha val="5625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931;p34"/>
            <p:cNvSpPr/>
            <p:nvPr/>
          </p:nvSpPr>
          <p:spPr>
            <a:xfrm rot="1213492">
              <a:off x="775056" y="1261008"/>
              <a:ext cx="711441" cy="637628"/>
            </a:xfrm>
            <a:custGeom>
              <a:avLst/>
              <a:gdLst/>
              <a:ahLst/>
              <a:cxnLst/>
              <a:rect l="l" t="t" r="r" b="b"/>
              <a:pathLst>
                <a:path w="25795" h="21114" extrusionOk="0">
                  <a:moveTo>
                    <a:pt x="11355" y="0"/>
                  </a:moveTo>
                  <a:cubicBezTo>
                    <a:pt x="10021" y="0"/>
                    <a:pt x="8644" y="263"/>
                    <a:pt x="7261" y="832"/>
                  </a:cubicBezTo>
                  <a:cubicBezTo>
                    <a:pt x="2263" y="2882"/>
                    <a:pt x="1" y="7431"/>
                    <a:pt x="88" y="12654"/>
                  </a:cubicBezTo>
                  <a:cubicBezTo>
                    <a:pt x="126" y="15004"/>
                    <a:pt x="226" y="17815"/>
                    <a:pt x="2188" y="19415"/>
                  </a:cubicBezTo>
                  <a:cubicBezTo>
                    <a:pt x="3764" y="20716"/>
                    <a:pt x="5986" y="21113"/>
                    <a:pt x="8041" y="21113"/>
                  </a:cubicBezTo>
                  <a:cubicBezTo>
                    <a:pt x="8413" y="21113"/>
                    <a:pt x="8780" y="21100"/>
                    <a:pt x="9136" y="21077"/>
                  </a:cubicBezTo>
                  <a:cubicBezTo>
                    <a:pt x="16009" y="20652"/>
                    <a:pt x="25794" y="16166"/>
                    <a:pt x="22170" y="7806"/>
                  </a:cubicBezTo>
                  <a:cubicBezTo>
                    <a:pt x="20204" y="3251"/>
                    <a:pt x="16048" y="0"/>
                    <a:pt x="1135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7935;p34"/>
          <p:cNvSpPr txBox="1">
            <a:spLocks noGrp="1"/>
          </p:cNvSpPr>
          <p:nvPr>
            <p:ph type="title" idx="4294967295"/>
          </p:nvPr>
        </p:nvSpPr>
        <p:spPr>
          <a:xfrm>
            <a:off x="760952" y="5098986"/>
            <a:ext cx="7224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3</a:t>
            </a:r>
            <a:endParaRPr sz="32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108" y="346214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 smtClean="0"/>
              <a:t>Điền </a:t>
            </a:r>
            <a:r>
              <a:rPr lang="nl-NL" sz="2400" dirty="0"/>
              <a:t>được các từ chỉ sự vât để hoàn thành câu, nắm được tác dụng của dấu phẩy trong câu.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963490" y="5191654"/>
            <a:ext cx="6377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Biết</a:t>
            </a:r>
            <a:r>
              <a:rPr lang="en-US" sz="2400" dirty="0" smtClean="0"/>
              <a:t> </a:t>
            </a: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,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cảm</a:t>
            </a:r>
            <a:r>
              <a:rPr lang="en-US" sz="2400" dirty="0"/>
              <a:t>,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kể</a:t>
            </a:r>
            <a:r>
              <a:rPr lang="en-US" sz="2400" dirty="0"/>
              <a:t>,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khiến</a:t>
            </a:r>
            <a:r>
              <a:rPr lang="en-US" sz="2400" dirty="0"/>
              <a:t>.</a:t>
            </a:r>
            <a:r>
              <a:rPr lang="en-US" sz="2400" b="1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689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" grpId="0"/>
      <p:bldP spid="5" grpId="0" animBg="1"/>
      <p:bldP spid="1158" grpId="0" animBg="1"/>
      <p:bldP spid="1162" grpId="0"/>
      <p:bldP spid="24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56370" y="1404044"/>
            <a:ext cx="6409224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RÒ CHƠI KHOA HỌC | Science - Quiziz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14072"/>
          <a:stretch/>
        </p:blipFill>
        <p:spPr bwMode="auto">
          <a:xfrm>
            <a:off x="375031" y="759616"/>
            <a:ext cx="2534753" cy="14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62" y="1252727"/>
            <a:ext cx="1925438" cy="192543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99" y="2863395"/>
            <a:ext cx="87915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56370" y="467228"/>
            <a:ext cx="142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2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02903" y="4919730"/>
            <a:ext cx="4327301" cy="193827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369292" y="418490"/>
            <a:ext cx="6409224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TRÒ CHƠI KHOA HỌC | Science - Quizizz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5" b="14072"/>
          <a:stretch/>
        </p:blipFill>
        <p:spPr bwMode="auto">
          <a:xfrm>
            <a:off x="953669" y="248063"/>
            <a:ext cx="1698467" cy="113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62" y="1252727"/>
            <a:ext cx="1925438" cy="192543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24" y="1549390"/>
            <a:ext cx="87915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05605" y="467228"/>
            <a:ext cx="142036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3034" y="5011342"/>
            <a:ext cx="36471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i="1" dirty="0" smtClean="0"/>
              <a:t>Câu </a:t>
            </a:r>
            <a:r>
              <a:rPr lang="nl-NL" sz="2400" i="1" dirty="0"/>
              <a:t>cảm: câu 1, 8</a:t>
            </a:r>
            <a:endParaRPr lang="en-US" sz="2400" dirty="0"/>
          </a:p>
          <a:p>
            <a:r>
              <a:rPr lang="nl-NL" sz="2400" i="1" dirty="0" smtClean="0"/>
              <a:t>Câu </a:t>
            </a:r>
            <a:r>
              <a:rPr lang="nl-NL" sz="2400" i="1" dirty="0"/>
              <a:t>kể: câu 4,6,7</a:t>
            </a:r>
            <a:endParaRPr lang="en-US" sz="2400" dirty="0"/>
          </a:p>
          <a:p>
            <a:r>
              <a:rPr lang="nl-NL" sz="2400" i="1" dirty="0" smtClean="0"/>
              <a:t>Câu </a:t>
            </a:r>
            <a:r>
              <a:rPr lang="nl-NL" sz="2400" i="1" dirty="0"/>
              <a:t>hỏi: câu 2</a:t>
            </a:r>
            <a:endParaRPr lang="en-US" sz="2400" dirty="0"/>
          </a:p>
          <a:p>
            <a:r>
              <a:rPr lang="nl-NL" sz="2400" i="1" dirty="0" smtClean="0"/>
              <a:t>Câu </a:t>
            </a:r>
            <a:r>
              <a:rPr lang="nl-NL" sz="2400" i="1" dirty="0"/>
              <a:t>khiến: câu 3,5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82" y="1252275"/>
            <a:ext cx="6028118" cy="27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883" y="4020013"/>
            <a:ext cx="6028118" cy="273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1616" y="673963"/>
            <a:ext cx="206850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a.Một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hỏi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8356" y="643167"/>
            <a:ext cx="2212193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b</a:t>
            </a:r>
            <a:r>
              <a:rPr lang="en-US" sz="2400" dirty="0" err="1" smtClean="0">
                <a:solidFill>
                  <a:schemeClr val="accent2"/>
                </a:solidFill>
              </a:rPr>
              <a:t>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cảm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6249" y="673961"/>
            <a:ext cx="206850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c</a:t>
            </a:r>
            <a:r>
              <a:rPr lang="en-US" sz="2400" dirty="0" err="1" smtClean="0">
                <a:solidFill>
                  <a:schemeClr val="accent2"/>
                </a:solidFill>
              </a:rPr>
              <a:t>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kể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9902" y="689125"/>
            <a:ext cx="2399412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d</a:t>
            </a:r>
            <a:r>
              <a:rPr lang="en-US" sz="2400" dirty="0" err="1" smtClean="0">
                <a:solidFill>
                  <a:schemeClr val="accent2"/>
                </a:solidFill>
              </a:rPr>
              <a:t>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khiến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35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383167" y="1244728"/>
            <a:ext cx="4937125" cy="3491447"/>
            <a:chOff x="834836" y="1602709"/>
            <a:chExt cx="3657600" cy="3448050"/>
          </a:xfrm>
        </p:grpSpPr>
        <p:grpSp>
          <p:nvGrpSpPr>
            <p:cNvPr id="4" name="组合 3"/>
            <p:cNvGrpSpPr/>
            <p:nvPr/>
          </p:nvGrpSpPr>
          <p:grpSpPr>
            <a:xfrm>
              <a:off x="834836" y="1602709"/>
              <a:ext cx="3657600" cy="3448050"/>
              <a:chOff x="2052318" y="2533650"/>
              <a:chExt cx="3657600" cy="3448050"/>
            </a:xfrm>
          </p:grpSpPr>
          <p:sp>
            <p:nvSpPr>
              <p:cNvPr id="5" name="泪滴形 4"/>
              <p:cNvSpPr/>
              <p:nvPr/>
            </p:nvSpPr>
            <p:spPr>
              <a:xfrm>
                <a:off x="2052318" y="2533650"/>
                <a:ext cx="3657600" cy="3448050"/>
              </a:xfrm>
              <a:prstGeom prst="cloud">
                <a:avLst/>
              </a:prstGeom>
              <a:solidFill>
                <a:srgbClr val="E76F6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" name="泪滴形 5"/>
              <p:cNvSpPr/>
              <p:nvPr/>
            </p:nvSpPr>
            <p:spPr>
              <a:xfrm>
                <a:off x="2299968" y="2781300"/>
                <a:ext cx="3162300" cy="2952750"/>
              </a:xfrm>
              <a:prstGeom prst="cloud">
                <a:avLst/>
              </a:prstGeom>
              <a:solidFill>
                <a:srgbClr val="FAEEE2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82486" y="1850359"/>
              <a:ext cx="2997998" cy="2788023"/>
              <a:chOff x="5234165" y="2193740"/>
              <a:chExt cx="2997998" cy="2788023"/>
            </a:xfrm>
          </p:grpSpPr>
          <p:sp>
            <p:nvSpPr>
              <p:cNvPr id="7" name="任意多边形: 形状 6"/>
              <p:cNvSpPr/>
              <p:nvPr/>
            </p:nvSpPr>
            <p:spPr>
              <a:xfrm rot="11880000">
                <a:off x="7650441" y="4419075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DE077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 rot="11880000">
                <a:off x="5771193" y="2414644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" name="任意多边形: 形状 8"/>
              <p:cNvSpPr/>
              <p:nvPr/>
            </p:nvSpPr>
            <p:spPr>
              <a:xfrm rot="11880000">
                <a:off x="5234165" y="2193740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7023303" y="1780380"/>
            <a:ext cx="4392308" cy="2851744"/>
            <a:chOff x="7460470" y="2161478"/>
            <a:chExt cx="3657600" cy="3562129"/>
          </a:xfrm>
        </p:grpSpPr>
        <p:grpSp>
          <p:nvGrpSpPr>
            <p:cNvPr id="12" name="组合 11"/>
            <p:cNvGrpSpPr/>
            <p:nvPr/>
          </p:nvGrpSpPr>
          <p:grpSpPr>
            <a:xfrm>
              <a:off x="7460470" y="2275557"/>
              <a:ext cx="3657600" cy="3448050"/>
              <a:chOff x="2052318" y="2533650"/>
              <a:chExt cx="3657600" cy="3448050"/>
            </a:xfrm>
          </p:grpSpPr>
          <p:sp>
            <p:nvSpPr>
              <p:cNvPr id="13" name="泪滴形 4"/>
              <p:cNvSpPr/>
              <p:nvPr/>
            </p:nvSpPr>
            <p:spPr>
              <a:xfrm>
                <a:off x="2052318" y="2533650"/>
                <a:ext cx="3657600" cy="3448050"/>
              </a:xfrm>
              <a:prstGeom prst="cloud">
                <a:avLst/>
              </a:prstGeom>
              <a:solidFill>
                <a:srgbClr val="E76F6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" name="泪滴形 5"/>
              <p:cNvSpPr/>
              <p:nvPr/>
            </p:nvSpPr>
            <p:spPr>
              <a:xfrm>
                <a:off x="2299968" y="2781300"/>
                <a:ext cx="3162300" cy="2952750"/>
              </a:xfrm>
              <a:prstGeom prst="cloud">
                <a:avLst/>
              </a:prstGeom>
              <a:solidFill>
                <a:srgbClr val="FAEEE2"/>
              </a:solidFill>
              <a:ln w="19050">
                <a:solidFill>
                  <a:schemeClr val="bg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8333697" y="2161478"/>
              <a:ext cx="2172017" cy="3370316"/>
              <a:chOff x="5859742" y="1832011"/>
              <a:chExt cx="2172017" cy="3370316"/>
            </a:xfrm>
          </p:grpSpPr>
          <p:sp>
            <p:nvSpPr>
              <p:cNvPr id="16" name="任意多边形: 形状 15"/>
              <p:cNvSpPr/>
              <p:nvPr/>
            </p:nvSpPr>
            <p:spPr>
              <a:xfrm rot="11880000">
                <a:off x="5859742" y="4639639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DE077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" name="任意多边形: 形状 16"/>
              <p:cNvSpPr/>
              <p:nvPr/>
            </p:nvSpPr>
            <p:spPr>
              <a:xfrm rot="11880000">
                <a:off x="7450037" y="2109578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" name="任意多边形: 形状 17"/>
              <p:cNvSpPr/>
              <p:nvPr/>
            </p:nvSpPr>
            <p:spPr>
              <a:xfrm rot="11880000">
                <a:off x="6962646" y="1832011"/>
                <a:ext cx="581722" cy="562688"/>
              </a:xfrm>
              <a:custGeom>
                <a:avLst/>
                <a:gdLst>
                  <a:gd name="connsiteX0" fmla="*/ 962081 w 1296281"/>
                  <a:gd name="connsiteY0" fmla="*/ 1248824 h 1253866"/>
                  <a:gd name="connsiteX1" fmla="*/ 729117 w 1296281"/>
                  <a:gd name="connsiteY1" fmla="*/ 1157723 h 1253866"/>
                  <a:gd name="connsiteX2" fmla="*/ 714464 w 1296281"/>
                  <a:gd name="connsiteY2" fmla="*/ 908009 h 1253866"/>
                  <a:gd name="connsiteX3" fmla="*/ 735383 w 1296281"/>
                  <a:gd name="connsiteY3" fmla="*/ 879419 h 1253866"/>
                  <a:gd name="connsiteX4" fmla="*/ 718781 w 1296281"/>
                  <a:gd name="connsiteY4" fmla="*/ 887839 h 1253866"/>
                  <a:gd name="connsiteX5" fmla="*/ 589247 w 1296281"/>
                  <a:gd name="connsiteY5" fmla="*/ 888877 h 1253866"/>
                  <a:gd name="connsiteX6" fmla="*/ 558504 w 1296281"/>
                  <a:gd name="connsiteY6" fmla="*/ 876148 h 1253866"/>
                  <a:gd name="connsiteX7" fmla="*/ 581816 w 1296281"/>
                  <a:gd name="connsiteY7" fmla="*/ 908008 h 1253866"/>
                  <a:gd name="connsiteX8" fmla="*/ 567163 w 1296281"/>
                  <a:gd name="connsiteY8" fmla="*/ 1157724 h 1253866"/>
                  <a:gd name="connsiteX9" fmla="*/ 254072 w 1296281"/>
                  <a:gd name="connsiteY9" fmla="*/ 1212815 h 1253866"/>
                  <a:gd name="connsiteX10" fmla="*/ 209718 w 1296281"/>
                  <a:gd name="connsiteY10" fmla="*/ 898023 h 1253866"/>
                  <a:gd name="connsiteX11" fmla="*/ 484060 w 1296281"/>
                  <a:gd name="connsiteY11" fmla="*/ 820520 h 1253866"/>
                  <a:gd name="connsiteX12" fmla="*/ 488165 w 1296281"/>
                  <a:gd name="connsiteY12" fmla="*/ 822895 h 1253866"/>
                  <a:gd name="connsiteX13" fmla="*/ 482046 w 1296281"/>
                  <a:gd name="connsiteY13" fmla="*/ 817954 h 1253866"/>
                  <a:gd name="connsiteX14" fmla="*/ 438039 w 1296281"/>
                  <a:gd name="connsiteY14" fmla="*/ 738693 h 1253866"/>
                  <a:gd name="connsiteX15" fmla="*/ 427053 w 1296281"/>
                  <a:gd name="connsiteY15" fmla="*/ 648703 h 1253866"/>
                  <a:gd name="connsiteX16" fmla="*/ 429099 w 1296281"/>
                  <a:gd name="connsiteY16" fmla="*/ 641110 h 1253866"/>
                  <a:gd name="connsiteX17" fmla="*/ 427174 w 1296281"/>
                  <a:gd name="connsiteY17" fmla="*/ 645444 h 1253866"/>
                  <a:gd name="connsiteX18" fmla="*/ 159671 w 1296281"/>
                  <a:gd name="connsiteY18" fmla="*/ 743996 h 1253866"/>
                  <a:gd name="connsiteX19" fmla="*/ 10526 w 1296281"/>
                  <a:gd name="connsiteY19" fmla="*/ 463253 h 1253866"/>
                  <a:gd name="connsiteX20" fmla="*/ 296203 w 1296281"/>
                  <a:gd name="connsiteY20" fmla="*/ 323793 h 1253866"/>
                  <a:gd name="connsiteX21" fmla="*/ 454835 w 1296281"/>
                  <a:gd name="connsiteY21" fmla="*/ 517204 h 1253866"/>
                  <a:gd name="connsiteX22" fmla="*/ 454703 w 1296281"/>
                  <a:gd name="connsiteY22" fmla="*/ 556681 h 1253866"/>
                  <a:gd name="connsiteX23" fmla="*/ 472093 w 1296281"/>
                  <a:gd name="connsiteY23" fmla="*/ 528314 h 1253866"/>
                  <a:gd name="connsiteX24" fmla="*/ 577499 w 1296281"/>
                  <a:gd name="connsiteY24" fmla="*/ 453016 h 1253866"/>
                  <a:gd name="connsiteX25" fmla="*/ 595877 w 1296281"/>
                  <a:gd name="connsiteY25" fmla="*/ 450069 h 1253866"/>
                  <a:gd name="connsiteX26" fmla="*/ 562150 w 1296281"/>
                  <a:gd name="connsiteY26" fmla="*/ 439236 h 1253866"/>
                  <a:gd name="connsiteX27" fmla="*/ 427226 w 1296281"/>
                  <a:gd name="connsiteY27" fmla="*/ 228600 h 1253866"/>
                  <a:gd name="connsiteX28" fmla="*/ 648140 w 1296281"/>
                  <a:gd name="connsiteY28" fmla="*/ 0 h 1253866"/>
                  <a:gd name="connsiteX29" fmla="*/ 869054 w 1296281"/>
                  <a:gd name="connsiteY29" fmla="*/ 228600 h 1253866"/>
                  <a:gd name="connsiteX30" fmla="*/ 734130 w 1296281"/>
                  <a:gd name="connsiteY30" fmla="*/ 439235 h 1253866"/>
                  <a:gd name="connsiteX31" fmla="*/ 698436 w 1296281"/>
                  <a:gd name="connsiteY31" fmla="*/ 450701 h 1253866"/>
                  <a:gd name="connsiteX32" fmla="*/ 707032 w 1296281"/>
                  <a:gd name="connsiteY32" fmla="*/ 451978 h 1253866"/>
                  <a:gd name="connsiteX33" fmla="*/ 814234 w 1296281"/>
                  <a:gd name="connsiteY33" fmla="*/ 522899 h 1253866"/>
                  <a:gd name="connsiteX34" fmla="*/ 848833 w 1296281"/>
                  <a:gd name="connsiteY34" fmla="*/ 585215 h 1253866"/>
                  <a:gd name="connsiteX35" fmla="*/ 841445 w 1296281"/>
                  <a:gd name="connsiteY35" fmla="*/ 517204 h 1253866"/>
                  <a:gd name="connsiteX36" fmla="*/ 1000077 w 1296281"/>
                  <a:gd name="connsiteY36" fmla="*/ 323793 h 1253866"/>
                  <a:gd name="connsiteX37" fmla="*/ 1285755 w 1296281"/>
                  <a:gd name="connsiteY37" fmla="*/ 463254 h 1253866"/>
                  <a:gd name="connsiteX38" fmla="*/ 1136610 w 1296281"/>
                  <a:gd name="connsiteY38" fmla="*/ 743996 h 1253866"/>
                  <a:gd name="connsiteX39" fmla="*/ 894590 w 1296281"/>
                  <a:gd name="connsiteY39" fmla="*/ 680766 h 1253866"/>
                  <a:gd name="connsiteX40" fmla="*/ 860591 w 1296281"/>
                  <a:gd name="connsiteY40" fmla="*/ 621400 h 1253866"/>
                  <a:gd name="connsiteX41" fmla="*/ 869228 w 1296281"/>
                  <a:gd name="connsiteY41" fmla="*/ 692152 h 1253866"/>
                  <a:gd name="connsiteX42" fmla="*/ 824187 w 1296281"/>
                  <a:gd name="connsiteY42" fmla="*/ 812540 h 1253866"/>
                  <a:gd name="connsiteX43" fmla="*/ 817981 w 1296281"/>
                  <a:gd name="connsiteY43" fmla="*/ 818627 h 1253866"/>
                  <a:gd name="connsiteX44" fmla="*/ 853598 w 1296281"/>
                  <a:gd name="connsiteY44" fmla="*/ 806922 h 1253866"/>
                  <a:gd name="connsiteX45" fmla="*/ 1086563 w 1296281"/>
                  <a:gd name="connsiteY45" fmla="*/ 898023 h 1253866"/>
                  <a:gd name="connsiteX46" fmla="*/ 1042208 w 1296281"/>
                  <a:gd name="connsiteY46" fmla="*/ 1212815 h 1253866"/>
                  <a:gd name="connsiteX47" fmla="*/ 962081 w 1296281"/>
                  <a:gd name="connsiteY47" fmla="*/ 1248824 h 125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1296281" h="1253866">
                    <a:moveTo>
                      <a:pt x="962081" y="1248824"/>
                    </a:moveTo>
                    <a:cubicBezTo>
                      <a:pt x="877537" y="1267354"/>
                      <a:pt x="784774" y="1234328"/>
                      <a:pt x="729117" y="1157723"/>
                    </a:cubicBezTo>
                    <a:cubicBezTo>
                      <a:pt x="673460" y="1081118"/>
                      <a:pt x="670716" y="982689"/>
                      <a:pt x="714464" y="908009"/>
                    </a:cubicBezTo>
                    <a:lnTo>
                      <a:pt x="735383" y="879419"/>
                    </a:lnTo>
                    <a:lnTo>
                      <a:pt x="718781" y="887839"/>
                    </a:lnTo>
                    <a:cubicBezTo>
                      <a:pt x="675269" y="901977"/>
                      <a:pt x="630396" y="901423"/>
                      <a:pt x="589247" y="888877"/>
                    </a:cubicBezTo>
                    <a:lnTo>
                      <a:pt x="558504" y="876148"/>
                    </a:lnTo>
                    <a:lnTo>
                      <a:pt x="581816" y="908008"/>
                    </a:lnTo>
                    <a:cubicBezTo>
                      <a:pt x="625564" y="982690"/>
                      <a:pt x="622821" y="1081118"/>
                      <a:pt x="567163" y="1157724"/>
                    </a:cubicBezTo>
                    <a:cubicBezTo>
                      <a:pt x="492954" y="1259863"/>
                      <a:pt x="352779" y="1284528"/>
                      <a:pt x="254072" y="1212815"/>
                    </a:cubicBezTo>
                    <a:cubicBezTo>
                      <a:pt x="155367" y="1141101"/>
                      <a:pt x="135508" y="1000163"/>
                      <a:pt x="209718" y="898023"/>
                    </a:cubicBezTo>
                    <a:cubicBezTo>
                      <a:pt x="274650" y="808651"/>
                      <a:pt x="390090" y="778595"/>
                      <a:pt x="484060" y="820520"/>
                    </a:cubicBezTo>
                    <a:lnTo>
                      <a:pt x="488165" y="822895"/>
                    </a:lnTo>
                    <a:lnTo>
                      <a:pt x="482046" y="817954"/>
                    </a:lnTo>
                    <a:cubicBezTo>
                      <a:pt x="462963" y="795398"/>
                      <a:pt x="447792" y="768711"/>
                      <a:pt x="438039" y="738693"/>
                    </a:cubicBezTo>
                    <a:cubicBezTo>
                      <a:pt x="428285" y="708675"/>
                      <a:pt x="424872" y="678167"/>
                      <a:pt x="427053" y="648703"/>
                    </a:cubicBezTo>
                    <a:lnTo>
                      <a:pt x="429099" y="641110"/>
                    </a:lnTo>
                    <a:lnTo>
                      <a:pt x="427174" y="645444"/>
                    </a:lnTo>
                    <a:cubicBezTo>
                      <a:pt x="375794" y="734596"/>
                      <a:pt x="264734" y="778133"/>
                      <a:pt x="159671" y="743996"/>
                    </a:cubicBezTo>
                    <a:cubicBezTo>
                      <a:pt x="39598" y="704982"/>
                      <a:pt x="-27176" y="579289"/>
                      <a:pt x="10526" y="463253"/>
                    </a:cubicBezTo>
                    <a:cubicBezTo>
                      <a:pt x="48228" y="347218"/>
                      <a:pt x="176130" y="284779"/>
                      <a:pt x="296203" y="323793"/>
                    </a:cubicBezTo>
                    <a:cubicBezTo>
                      <a:pt x="386258" y="353053"/>
                      <a:pt x="446332" y="431071"/>
                      <a:pt x="454835" y="517204"/>
                    </a:cubicBezTo>
                    <a:lnTo>
                      <a:pt x="454703" y="556681"/>
                    </a:lnTo>
                    <a:lnTo>
                      <a:pt x="472093" y="528314"/>
                    </a:lnTo>
                    <a:cubicBezTo>
                      <a:pt x="498009" y="493977"/>
                      <a:pt x="533985" y="467154"/>
                      <a:pt x="577499" y="453016"/>
                    </a:cubicBezTo>
                    <a:lnTo>
                      <a:pt x="595877" y="450069"/>
                    </a:lnTo>
                    <a:lnTo>
                      <a:pt x="562150" y="439236"/>
                    </a:lnTo>
                    <a:cubicBezTo>
                      <a:pt x="482861" y="404532"/>
                      <a:pt x="427226" y="323289"/>
                      <a:pt x="427226" y="228600"/>
                    </a:cubicBezTo>
                    <a:cubicBezTo>
                      <a:pt x="427226" y="102348"/>
                      <a:pt x="526133" y="0"/>
                      <a:pt x="648140" y="0"/>
                    </a:cubicBezTo>
                    <a:cubicBezTo>
                      <a:pt x="770147" y="0"/>
                      <a:pt x="869054" y="102348"/>
                      <a:pt x="869054" y="228600"/>
                    </a:cubicBezTo>
                    <a:cubicBezTo>
                      <a:pt x="869054" y="323289"/>
                      <a:pt x="813419" y="404532"/>
                      <a:pt x="734130" y="439235"/>
                    </a:cubicBezTo>
                    <a:lnTo>
                      <a:pt x="698436" y="450701"/>
                    </a:lnTo>
                    <a:lnTo>
                      <a:pt x="707032" y="451978"/>
                    </a:lnTo>
                    <a:cubicBezTo>
                      <a:pt x="748182" y="464525"/>
                      <a:pt x="785609" y="489065"/>
                      <a:pt x="814234" y="522899"/>
                    </a:cubicBezTo>
                    <a:lnTo>
                      <a:pt x="848833" y="585215"/>
                    </a:lnTo>
                    <a:lnTo>
                      <a:pt x="841445" y="517204"/>
                    </a:lnTo>
                    <a:cubicBezTo>
                      <a:pt x="849949" y="431071"/>
                      <a:pt x="910023" y="353054"/>
                      <a:pt x="1000077" y="323793"/>
                    </a:cubicBezTo>
                    <a:cubicBezTo>
                      <a:pt x="1120150" y="284779"/>
                      <a:pt x="1248052" y="347218"/>
                      <a:pt x="1285755" y="463254"/>
                    </a:cubicBezTo>
                    <a:cubicBezTo>
                      <a:pt x="1323457" y="579289"/>
                      <a:pt x="1256683" y="704982"/>
                      <a:pt x="1136610" y="743996"/>
                    </a:cubicBezTo>
                    <a:cubicBezTo>
                      <a:pt x="1046555" y="773257"/>
                      <a:pt x="952097" y="745450"/>
                      <a:pt x="894590" y="680766"/>
                    </a:cubicBezTo>
                    <a:lnTo>
                      <a:pt x="860591" y="621400"/>
                    </a:lnTo>
                    <a:lnTo>
                      <a:pt x="869228" y="692152"/>
                    </a:lnTo>
                    <a:cubicBezTo>
                      <a:pt x="865957" y="736350"/>
                      <a:pt x="850102" y="778202"/>
                      <a:pt x="824187" y="812540"/>
                    </a:cubicBezTo>
                    <a:lnTo>
                      <a:pt x="817981" y="818627"/>
                    </a:lnTo>
                    <a:lnTo>
                      <a:pt x="853598" y="806922"/>
                    </a:lnTo>
                    <a:cubicBezTo>
                      <a:pt x="938143" y="788392"/>
                      <a:pt x="1030906" y="821418"/>
                      <a:pt x="1086563" y="898023"/>
                    </a:cubicBezTo>
                    <a:cubicBezTo>
                      <a:pt x="1160772" y="1000163"/>
                      <a:pt x="1140913" y="1141101"/>
                      <a:pt x="1042208" y="1212815"/>
                    </a:cubicBezTo>
                    <a:cubicBezTo>
                      <a:pt x="1017531" y="1230743"/>
                      <a:pt x="990262" y="1242648"/>
                      <a:pt x="962081" y="1248824"/>
                    </a:cubicBezTo>
                    <a:close/>
                  </a:path>
                </a:pathLst>
              </a:custGeom>
              <a:solidFill>
                <a:srgbClr val="FAEEE2"/>
              </a:solidFill>
              <a:ln>
                <a:solidFill>
                  <a:srgbClr val="A64F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sp>
        <p:nvSpPr>
          <p:cNvPr id="23" name="任意多边形: 形状 22"/>
          <p:cNvSpPr/>
          <p:nvPr/>
        </p:nvSpPr>
        <p:spPr>
          <a:xfrm rot="11880000">
            <a:off x="7844601" y="190094"/>
            <a:ext cx="757023" cy="732253"/>
          </a:xfrm>
          <a:custGeom>
            <a:avLst/>
            <a:gdLst>
              <a:gd name="connsiteX0" fmla="*/ 962081 w 1296281"/>
              <a:gd name="connsiteY0" fmla="*/ 1248824 h 1253866"/>
              <a:gd name="connsiteX1" fmla="*/ 729117 w 1296281"/>
              <a:gd name="connsiteY1" fmla="*/ 1157723 h 1253866"/>
              <a:gd name="connsiteX2" fmla="*/ 714464 w 1296281"/>
              <a:gd name="connsiteY2" fmla="*/ 908009 h 1253866"/>
              <a:gd name="connsiteX3" fmla="*/ 735383 w 1296281"/>
              <a:gd name="connsiteY3" fmla="*/ 879419 h 1253866"/>
              <a:gd name="connsiteX4" fmla="*/ 718781 w 1296281"/>
              <a:gd name="connsiteY4" fmla="*/ 887839 h 1253866"/>
              <a:gd name="connsiteX5" fmla="*/ 589247 w 1296281"/>
              <a:gd name="connsiteY5" fmla="*/ 888877 h 1253866"/>
              <a:gd name="connsiteX6" fmla="*/ 558504 w 1296281"/>
              <a:gd name="connsiteY6" fmla="*/ 876148 h 1253866"/>
              <a:gd name="connsiteX7" fmla="*/ 581816 w 1296281"/>
              <a:gd name="connsiteY7" fmla="*/ 908008 h 1253866"/>
              <a:gd name="connsiteX8" fmla="*/ 567163 w 1296281"/>
              <a:gd name="connsiteY8" fmla="*/ 1157724 h 1253866"/>
              <a:gd name="connsiteX9" fmla="*/ 254072 w 1296281"/>
              <a:gd name="connsiteY9" fmla="*/ 1212815 h 1253866"/>
              <a:gd name="connsiteX10" fmla="*/ 209718 w 1296281"/>
              <a:gd name="connsiteY10" fmla="*/ 898023 h 1253866"/>
              <a:gd name="connsiteX11" fmla="*/ 484060 w 1296281"/>
              <a:gd name="connsiteY11" fmla="*/ 820520 h 1253866"/>
              <a:gd name="connsiteX12" fmla="*/ 488165 w 1296281"/>
              <a:gd name="connsiteY12" fmla="*/ 822895 h 1253866"/>
              <a:gd name="connsiteX13" fmla="*/ 482046 w 1296281"/>
              <a:gd name="connsiteY13" fmla="*/ 817954 h 1253866"/>
              <a:gd name="connsiteX14" fmla="*/ 438039 w 1296281"/>
              <a:gd name="connsiteY14" fmla="*/ 738693 h 1253866"/>
              <a:gd name="connsiteX15" fmla="*/ 427053 w 1296281"/>
              <a:gd name="connsiteY15" fmla="*/ 648703 h 1253866"/>
              <a:gd name="connsiteX16" fmla="*/ 429099 w 1296281"/>
              <a:gd name="connsiteY16" fmla="*/ 641110 h 1253866"/>
              <a:gd name="connsiteX17" fmla="*/ 427174 w 1296281"/>
              <a:gd name="connsiteY17" fmla="*/ 645444 h 1253866"/>
              <a:gd name="connsiteX18" fmla="*/ 159671 w 1296281"/>
              <a:gd name="connsiteY18" fmla="*/ 743996 h 1253866"/>
              <a:gd name="connsiteX19" fmla="*/ 10526 w 1296281"/>
              <a:gd name="connsiteY19" fmla="*/ 463253 h 1253866"/>
              <a:gd name="connsiteX20" fmla="*/ 296203 w 1296281"/>
              <a:gd name="connsiteY20" fmla="*/ 323793 h 1253866"/>
              <a:gd name="connsiteX21" fmla="*/ 454835 w 1296281"/>
              <a:gd name="connsiteY21" fmla="*/ 517204 h 1253866"/>
              <a:gd name="connsiteX22" fmla="*/ 454703 w 1296281"/>
              <a:gd name="connsiteY22" fmla="*/ 556681 h 1253866"/>
              <a:gd name="connsiteX23" fmla="*/ 472093 w 1296281"/>
              <a:gd name="connsiteY23" fmla="*/ 528314 h 1253866"/>
              <a:gd name="connsiteX24" fmla="*/ 577499 w 1296281"/>
              <a:gd name="connsiteY24" fmla="*/ 453016 h 1253866"/>
              <a:gd name="connsiteX25" fmla="*/ 595877 w 1296281"/>
              <a:gd name="connsiteY25" fmla="*/ 450069 h 1253866"/>
              <a:gd name="connsiteX26" fmla="*/ 562150 w 1296281"/>
              <a:gd name="connsiteY26" fmla="*/ 439236 h 1253866"/>
              <a:gd name="connsiteX27" fmla="*/ 427226 w 1296281"/>
              <a:gd name="connsiteY27" fmla="*/ 228600 h 1253866"/>
              <a:gd name="connsiteX28" fmla="*/ 648140 w 1296281"/>
              <a:gd name="connsiteY28" fmla="*/ 0 h 1253866"/>
              <a:gd name="connsiteX29" fmla="*/ 869054 w 1296281"/>
              <a:gd name="connsiteY29" fmla="*/ 228600 h 1253866"/>
              <a:gd name="connsiteX30" fmla="*/ 734130 w 1296281"/>
              <a:gd name="connsiteY30" fmla="*/ 439235 h 1253866"/>
              <a:gd name="connsiteX31" fmla="*/ 698436 w 1296281"/>
              <a:gd name="connsiteY31" fmla="*/ 450701 h 1253866"/>
              <a:gd name="connsiteX32" fmla="*/ 707032 w 1296281"/>
              <a:gd name="connsiteY32" fmla="*/ 451978 h 1253866"/>
              <a:gd name="connsiteX33" fmla="*/ 814234 w 1296281"/>
              <a:gd name="connsiteY33" fmla="*/ 522899 h 1253866"/>
              <a:gd name="connsiteX34" fmla="*/ 848833 w 1296281"/>
              <a:gd name="connsiteY34" fmla="*/ 585215 h 1253866"/>
              <a:gd name="connsiteX35" fmla="*/ 841445 w 1296281"/>
              <a:gd name="connsiteY35" fmla="*/ 517204 h 1253866"/>
              <a:gd name="connsiteX36" fmla="*/ 1000077 w 1296281"/>
              <a:gd name="connsiteY36" fmla="*/ 323793 h 1253866"/>
              <a:gd name="connsiteX37" fmla="*/ 1285755 w 1296281"/>
              <a:gd name="connsiteY37" fmla="*/ 463254 h 1253866"/>
              <a:gd name="connsiteX38" fmla="*/ 1136610 w 1296281"/>
              <a:gd name="connsiteY38" fmla="*/ 743996 h 1253866"/>
              <a:gd name="connsiteX39" fmla="*/ 894590 w 1296281"/>
              <a:gd name="connsiteY39" fmla="*/ 680766 h 1253866"/>
              <a:gd name="connsiteX40" fmla="*/ 860591 w 1296281"/>
              <a:gd name="connsiteY40" fmla="*/ 621400 h 1253866"/>
              <a:gd name="connsiteX41" fmla="*/ 869228 w 1296281"/>
              <a:gd name="connsiteY41" fmla="*/ 692152 h 1253866"/>
              <a:gd name="connsiteX42" fmla="*/ 824187 w 1296281"/>
              <a:gd name="connsiteY42" fmla="*/ 812540 h 1253866"/>
              <a:gd name="connsiteX43" fmla="*/ 817981 w 1296281"/>
              <a:gd name="connsiteY43" fmla="*/ 818627 h 1253866"/>
              <a:gd name="connsiteX44" fmla="*/ 853598 w 1296281"/>
              <a:gd name="connsiteY44" fmla="*/ 806922 h 1253866"/>
              <a:gd name="connsiteX45" fmla="*/ 1086563 w 1296281"/>
              <a:gd name="connsiteY45" fmla="*/ 898023 h 1253866"/>
              <a:gd name="connsiteX46" fmla="*/ 1042208 w 1296281"/>
              <a:gd name="connsiteY46" fmla="*/ 1212815 h 1253866"/>
              <a:gd name="connsiteX47" fmla="*/ 962081 w 1296281"/>
              <a:gd name="connsiteY47" fmla="*/ 1248824 h 1253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296281" h="1253866">
                <a:moveTo>
                  <a:pt x="962081" y="1248824"/>
                </a:moveTo>
                <a:cubicBezTo>
                  <a:pt x="877537" y="1267354"/>
                  <a:pt x="784774" y="1234328"/>
                  <a:pt x="729117" y="1157723"/>
                </a:cubicBezTo>
                <a:cubicBezTo>
                  <a:pt x="673460" y="1081118"/>
                  <a:pt x="670716" y="982689"/>
                  <a:pt x="714464" y="908009"/>
                </a:cubicBezTo>
                <a:lnTo>
                  <a:pt x="735383" y="879419"/>
                </a:lnTo>
                <a:lnTo>
                  <a:pt x="718781" y="887839"/>
                </a:lnTo>
                <a:cubicBezTo>
                  <a:pt x="675269" y="901977"/>
                  <a:pt x="630396" y="901423"/>
                  <a:pt x="589247" y="888877"/>
                </a:cubicBezTo>
                <a:lnTo>
                  <a:pt x="558504" y="876148"/>
                </a:lnTo>
                <a:lnTo>
                  <a:pt x="581816" y="908008"/>
                </a:lnTo>
                <a:cubicBezTo>
                  <a:pt x="625564" y="982690"/>
                  <a:pt x="622821" y="1081118"/>
                  <a:pt x="567163" y="1157724"/>
                </a:cubicBezTo>
                <a:cubicBezTo>
                  <a:pt x="492954" y="1259863"/>
                  <a:pt x="352779" y="1284528"/>
                  <a:pt x="254072" y="1212815"/>
                </a:cubicBezTo>
                <a:cubicBezTo>
                  <a:pt x="155367" y="1141101"/>
                  <a:pt x="135508" y="1000163"/>
                  <a:pt x="209718" y="898023"/>
                </a:cubicBezTo>
                <a:cubicBezTo>
                  <a:pt x="274650" y="808651"/>
                  <a:pt x="390090" y="778595"/>
                  <a:pt x="484060" y="820520"/>
                </a:cubicBezTo>
                <a:lnTo>
                  <a:pt x="488165" y="822895"/>
                </a:lnTo>
                <a:lnTo>
                  <a:pt x="482046" y="817954"/>
                </a:lnTo>
                <a:cubicBezTo>
                  <a:pt x="462963" y="795398"/>
                  <a:pt x="447792" y="768711"/>
                  <a:pt x="438039" y="738693"/>
                </a:cubicBezTo>
                <a:cubicBezTo>
                  <a:pt x="428285" y="708675"/>
                  <a:pt x="424872" y="678167"/>
                  <a:pt x="427053" y="648703"/>
                </a:cubicBezTo>
                <a:lnTo>
                  <a:pt x="429099" y="641110"/>
                </a:lnTo>
                <a:lnTo>
                  <a:pt x="427174" y="645444"/>
                </a:lnTo>
                <a:cubicBezTo>
                  <a:pt x="375794" y="734596"/>
                  <a:pt x="264734" y="778133"/>
                  <a:pt x="159671" y="743996"/>
                </a:cubicBezTo>
                <a:cubicBezTo>
                  <a:pt x="39598" y="704982"/>
                  <a:pt x="-27176" y="579289"/>
                  <a:pt x="10526" y="463253"/>
                </a:cubicBezTo>
                <a:cubicBezTo>
                  <a:pt x="48228" y="347218"/>
                  <a:pt x="176130" y="284779"/>
                  <a:pt x="296203" y="323793"/>
                </a:cubicBezTo>
                <a:cubicBezTo>
                  <a:pt x="386258" y="353053"/>
                  <a:pt x="446332" y="431071"/>
                  <a:pt x="454835" y="517204"/>
                </a:cubicBezTo>
                <a:lnTo>
                  <a:pt x="454703" y="556681"/>
                </a:lnTo>
                <a:lnTo>
                  <a:pt x="472093" y="528314"/>
                </a:lnTo>
                <a:cubicBezTo>
                  <a:pt x="498009" y="493977"/>
                  <a:pt x="533985" y="467154"/>
                  <a:pt x="577499" y="453016"/>
                </a:cubicBezTo>
                <a:lnTo>
                  <a:pt x="595877" y="450069"/>
                </a:lnTo>
                <a:lnTo>
                  <a:pt x="562150" y="439236"/>
                </a:lnTo>
                <a:cubicBezTo>
                  <a:pt x="482861" y="404532"/>
                  <a:pt x="427226" y="323289"/>
                  <a:pt x="427226" y="228600"/>
                </a:cubicBezTo>
                <a:cubicBezTo>
                  <a:pt x="427226" y="102348"/>
                  <a:pt x="526133" y="0"/>
                  <a:pt x="648140" y="0"/>
                </a:cubicBezTo>
                <a:cubicBezTo>
                  <a:pt x="770147" y="0"/>
                  <a:pt x="869054" y="102348"/>
                  <a:pt x="869054" y="228600"/>
                </a:cubicBezTo>
                <a:cubicBezTo>
                  <a:pt x="869054" y="323289"/>
                  <a:pt x="813419" y="404532"/>
                  <a:pt x="734130" y="439235"/>
                </a:cubicBezTo>
                <a:lnTo>
                  <a:pt x="698436" y="450701"/>
                </a:lnTo>
                <a:lnTo>
                  <a:pt x="707032" y="451978"/>
                </a:lnTo>
                <a:cubicBezTo>
                  <a:pt x="748182" y="464525"/>
                  <a:pt x="785609" y="489065"/>
                  <a:pt x="814234" y="522899"/>
                </a:cubicBezTo>
                <a:lnTo>
                  <a:pt x="848833" y="585215"/>
                </a:lnTo>
                <a:lnTo>
                  <a:pt x="841445" y="517204"/>
                </a:lnTo>
                <a:cubicBezTo>
                  <a:pt x="849949" y="431071"/>
                  <a:pt x="910023" y="353054"/>
                  <a:pt x="1000077" y="323793"/>
                </a:cubicBezTo>
                <a:cubicBezTo>
                  <a:pt x="1120150" y="284779"/>
                  <a:pt x="1248052" y="347218"/>
                  <a:pt x="1285755" y="463254"/>
                </a:cubicBezTo>
                <a:cubicBezTo>
                  <a:pt x="1323457" y="579289"/>
                  <a:pt x="1256683" y="704982"/>
                  <a:pt x="1136610" y="743996"/>
                </a:cubicBezTo>
                <a:cubicBezTo>
                  <a:pt x="1046555" y="773257"/>
                  <a:pt x="952097" y="745450"/>
                  <a:pt x="894590" y="680766"/>
                </a:cubicBezTo>
                <a:lnTo>
                  <a:pt x="860591" y="621400"/>
                </a:lnTo>
                <a:lnTo>
                  <a:pt x="869228" y="692152"/>
                </a:lnTo>
                <a:cubicBezTo>
                  <a:pt x="865957" y="736350"/>
                  <a:pt x="850102" y="778202"/>
                  <a:pt x="824187" y="812540"/>
                </a:cubicBezTo>
                <a:lnTo>
                  <a:pt x="817981" y="818627"/>
                </a:lnTo>
                <a:lnTo>
                  <a:pt x="853598" y="806922"/>
                </a:lnTo>
                <a:cubicBezTo>
                  <a:pt x="938143" y="788392"/>
                  <a:pt x="1030906" y="821418"/>
                  <a:pt x="1086563" y="898023"/>
                </a:cubicBezTo>
                <a:cubicBezTo>
                  <a:pt x="1160772" y="1000163"/>
                  <a:pt x="1140913" y="1141101"/>
                  <a:pt x="1042208" y="1212815"/>
                </a:cubicBezTo>
                <a:cubicBezTo>
                  <a:pt x="1017531" y="1230743"/>
                  <a:pt x="990262" y="1242648"/>
                  <a:pt x="962081" y="1248824"/>
                </a:cubicBezTo>
                <a:close/>
              </a:path>
            </a:pathLst>
          </a:custGeom>
          <a:solidFill>
            <a:srgbClr val="FAEEE2"/>
          </a:solidFill>
          <a:ln>
            <a:solidFill>
              <a:srgbClr val="A64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6" name="Picture 11">
            <a:extLst>
              <a:ext uri="{FF2B5EF4-FFF2-40B4-BE49-F238E27FC236}">
                <a16:creationId xmlns:a16="http://schemas.microsoft.com/office/drawing/2014/main" id="{3CA300D9-66D8-4BB5-90BC-2CAF8BD14C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314431" y="3218932"/>
            <a:ext cx="1702896" cy="2826385"/>
          </a:xfrm>
          <a:prstGeom prst="rect">
            <a:avLst/>
          </a:prstGeom>
        </p:spPr>
      </p:pic>
      <p:grpSp>
        <p:nvGrpSpPr>
          <p:cNvPr id="28" name="组合 8">
            <a:extLst>
              <a:ext uri="{FF2B5EF4-FFF2-40B4-BE49-F238E27FC236}">
                <a16:creationId xmlns:a16="http://schemas.microsoft.com/office/drawing/2014/main" id="{EEFE5D44-7112-4E6D-A5CA-66703F5E872F}"/>
              </a:ext>
            </a:extLst>
          </p:cNvPr>
          <p:cNvGrpSpPr/>
          <p:nvPr/>
        </p:nvGrpSpPr>
        <p:grpSpPr>
          <a:xfrm>
            <a:off x="4833048" y="14373"/>
            <a:ext cx="2916939" cy="1999293"/>
            <a:chOff x="1219200" y="1524901"/>
            <a:chExt cx="5048249" cy="3811988"/>
          </a:xfrm>
        </p:grpSpPr>
        <p:sp>
          <p:nvSpPr>
            <p:cNvPr id="29" name="椭圆 5">
              <a:extLst>
                <a:ext uri="{FF2B5EF4-FFF2-40B4-BE49-F238E27FC236}">
                  <a16:creationId xmlns:a16="http://schemas.microsoft.com/office/drawing/2014/main" id="{66BB05A3-2C31-47B1-A828-531A41271FC3}"/>
                </a:ext>
              </a:extLst>
            </p:cNvPr>
            <p:cNvSpPr/>
            <p:nvPr/>
          </p:nvSpPr>
          <p:spPr>
            <a:xfrm>
              <a:off x="1219200" y="1524901"/>
              <a:ext cx="5048249" cy="3811988"/>
            </a:xfrm>
            <a:custGeom>
              <a:avLst/>
              <a:gdLst>
                <a:gd name="connsiteX0" fmla="*/ 0 w 4076375"/>
                <a:gd name="connsiteY0" fmla="*/ 1885062 h 3770124"/>
                <a:gd name="connsiteX1" fmla="*/ 2038188 w 4076375"/>
                <a:gd name="connsiteY1" fmla="*/ 0 h 3770124"/>
                <a:gd name="connsiteX2" fmla="*/ 4076376 w 4076375"/>
                <a:gd name="connsiteY2" fmla="*/ 1885062 h 3770124"/>
                <a:gd name="connsiteX3" fmla="*/ 2038188 w 4076375"/>
                <a:gd name="connsiteY3" fmla="*/ 3770124 h 3770124"/>
                <a:gd name="connsiteX4" fmla="*/ 0 w 4076375"/>
                <a:gd name="connsiteY4" fmla="*/ 1885062 h 3770124"/>
                <a:gd name="connsiteX0-1" fmla="*/ 0 w 4076376"/>
                <a:gd name="connsiteY0-2" fmla="*/ 1904099 h 3789161"/>
                <a:gd name="connsiteX1-3" fmla="*/ 2038188 w 4076376"/>
                <a:gd name="connsiteY1-4" fmla="*/ 19037 h 3789161"/>
                <a:gd name="connsiteX2-5" fmla="*/ 4076376 w 4076376"/>
                <a:gd name="connsiteY2-6" fmla="*/ 1904099 h 3789161"/>
                <a:gd name="connsiteX3-7" fmla="*/ 2038188 w 4076376"/>
                <a:gd name="connsiteY3-8" fmla="*/ 3789161 h 3789161"/>
                <a:gd name="connsiteX4-9" fmla="*/ 0 w 4076376"/>
                <a:gd name="connsiteY4-10" fmla="*/ 1904099 h 3789161"/>
                <a:gd name="connsiteX0-11" fmla="*/ 0 w 4090982"/>
                <a:gd name="connsiteY0-12" fmla="*/ 1904099 h 3789161"/>
                <a:gd name="connsiteX1-13" fmla="*/ 2038188 w 4090982"/>
                <a:gd name="connsiteY1-14" fmla="*/ 19037 h 3789161"/>
                <a:gd name="connsiteX2-15" fmla="*/ 4076376 w 4090982"/>
                <a:gd name="connsiteY2-16" fmla="*/ 1904099 h 3789161"/>
                <a:gd name="connsiteX3-17" fmla="*/ 2038188 w 4090982"/>
                <a:gd name="connsiteY3-18" fmla="*/ 3789161 h 3789161"/>
                <a:gd name="connsiteX4-19" fmla="*/ 0 w 4090982"/>
                <a:gd name="connsiteY4-20" fmla="*/ 1904099 h 3789161"/>
                <a:gd name="connsiteX0-21" fmla="*/ 0 w 4092184"/>
                <a:gd name="connsiteY0-22" fmla="*/ 1904099 h 3860282"/>
                <a:gd name="connsiteX1-23" fmla="*/ 2038188 w 4092184"/>
                <a:gd name="connsiteY1-24" fmla="*/ 19037 h 3860282"/>
                <a:gd name="connsiteX2-25" fmla="*/ 4076376 w 4092184"/>
                <a:gd name="connsiteY2-26" fmla="*/ 1904099 h 3860282"/>
                <a:gd name="connsiteX3-27" fmla="*/ 2038188 w 4092184"/>
                <a:gd name="connsiteY3-28" fmla="*/ 3789161 h 3860282"/>
                <a:gd name="connsiteX4-29" fmla="*/ 0 w 4092184"/>
                <a:gd name="connsiteY4-30" fmla="*/ 1904099 h 3860282"/>
                <a:gd name="connsiteX0-31" fmla="*/ 0 w 4093288"/>
                <a:gd name="connsiteY0-32" fmla="*/ 1904099 h 3811988"/>
                <a:gd name="connsiteX1-33" fmla="*/ 2038188 w 4093288"/>
                <a:gd name="connsiteY1-34" fmla="*/ 19037 h 3811988"/>
                <a:gd name="connsiteX2-35" fmla="*/ 4076376 w 4093288"/>
                <a:gd name="connsiteY2-36" fmla="*/ 1904099 h 3811988"/>
                <a:gd name="connsiteX3-37" fmla="*/ 2038188 w 4093288"/>
                <a:gd name="connsiteY3-38" fmla="*/ 3789161 h 3811988"/>
                <a:gd name="connsiteX4-39" fmla="*/ 0 w 4093288"/>
                <a:gd name="connsiteY4-40" fmla="*/ 1904099 h 3811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3288" h="3811988">
                  <a:moveTo>
                    <a:pt x="0" y="1904099"/>
                  </a:moveTo>
                  <a:cubicBezTo>
                    <a:pt x="0" y="863008"/>
                    <a:pt x="912528" y="190487"/>
                    <a:pt x="2038188" y="19037"/>
                  </a:cubicBezTo>
                  <a:cubicBezTo>
                    <a:pt x="3163848" y="-152413"/>
                    <a:pt x="4076376" y="863008"/>
                    <a:pt x="4076376" y="1904099"/>
                  </a:cubicBezTo>
                  <a:cubicBezTo>
                    <a:pt x="4228776" y="3421440"/>
                    <a:pt x="3335298" y="3598661"/>
                    <a:pt x="2038188" y="3789161"/>
                  </a:cubicBezTo>
                  <a:cubicBezTo>
                    <a:pt x="741078" y="3979661"/>
                    <a:pt x="0" y="2945190"/>
                    <a:pt x="0" y="1904099"/>
                  </a:cubicBezTo>
                  <a:close/>
                </a:path>
              </a:pathLst>
            </a:custGeom>
            <a:solidFill>
              <a:srgbClr val="E76F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5">
              <a:extLst>
                <a:ext uri="{FF2B5EF4-FFF2-40B4-BE49-F238E27FC236}">
                  <a16:creationId xmlns:a16="http://schemas.microsoft.com/office/drawing/2014/main" id="{ACF0F9AD-65AC-4205-ADC0-9478386AEDD9}"/>
                </a:ext>
              </a:extLst>
            </p:cNvPr>
            <p:cNvSpPr/>
            <p:nvPr/>
          </p:nvSpPr>
          <p:spPr>
            <a:xfrm>
              <a:off x="1391302" y="1637870"/>
              <a:ext cx="4743449" cy="3581830"/>
            </a:xfrm>
            <a:custGeom>
              <a:avLst/>
              <a:gdLst>
                <a:gd name="connsiteX0" fmla="*/ 0 w 4076375"/>
                <a:gd name="connsiteY0" fmla="*/ 1885062 h 3770124"/>
                <a:gd name="connsiteX1" fmla="*/ 2038188 w 4076375"/>
                <a:gd name="connsiteY1" fmla="*/ 0 h 3770124"/>
                <a:gd name="connsiteX2" fmla="*/ 4076376 w 4076375"/>
                <a:gd name="connsiteY2" fmla="*/ 1885062 h 3770124"/>
                <a:gd name="connsiteX3" fmla="*/ 2038188 w 4076375"/>
                <a:gd name="connsiteY3" fmla="*/ 3770124 h 3770124"/>
                <a:gd name="connsiteX4" fmla="*/ 0 w 4076375"/>
                <a:gd name="connsiteY4" fmla="*/ 1885062 h 3770124"/>
                <a:gd name="connsiteX0-1" fmla="*/ 0 w 4076376"/>
                <a:gd name="connsiteY0-2" fmla="*/ 1904099 h 3789161"/>
                <a:gd name="connsiteX1-3" fmla="*/ 2038188 w 4076376"/>
                <a:gd name="connsiteY1-4" fmla="*/ 19037 h 3789161"/>
                <a:gd name="connsiteX2-5" fmla="*/ 4076376 w 4076376"/>
                <a:gd name="connsiteY2-6" fmla="*/ 1904099 h 3789161"/>
                <a:gd name="connsiteX3-7" fmla="*/ 2038188 w 4076376"/>
                <a:gd name="connsiteY3-8" fmla="*/ 3789161 h 3789161"/>
                <a:gd name="connsiteX4-9" fmla="*/ 0 w 4076376"/>
                <a:gd name="connsiteY4-10" fmla="*/ 1904099 h 3789161"/>
                <a:gd name="connsiteX0-11" fmla="*/ 0 w 4090982"/>
                <a:gd name="connsiteY0-12" fmla="*/ 1904099 h 3789161"/>
                <a:gd name="connsiteX1-13" fmla="*/ 2038188 w 4090982"/>
                <a:gd name="connsiteY1-14" fmla="*/ 19037 h 3789161"/>
                <a:gd name="connsiteX2-15" fmla="*/ 4076376 w 4090982"/>
                <a:gd name="connsiteY2-16" fmla="*/ 1904099 h 3789161"/>
                <a:gd name="connsiteX3-17" fmla="*/ 2038188 w 4090982"/>
                <a:gd name="connsiteY3-18" fmla="*/ 3789161 h 3789161"/>
                <a:gd name="connsiteX4-19" fmla="*/ 0 w 4090982"/>
                <a:gd name="connsiteY4-20" fmla="*/ 1904099 h 3789161"/>
                <a:gd name="connsiteX0-21" fmla="*/ 0 w 4092184"/>
                <a:gd name="connsiteY0-22" fmla="*/ 1904099 h 3860282"/>
                <a:gd name="connsiteX1-23" fmla="*/ 2038188 w 4092184"/>
                <a:gd name="connsiteY1-24" fmla="*/ 19037 h 3860282"/>
                <a:gd name="connsiteX2-25" fmla="*/ 4076376 w 4092184"/>
                <a:gd name="connsiteY2-26" fmla="*/ 1904099 h 3860282"/>
                <a:gd name="connsiteX3-27" fmla="*/ 2038188 w 4092184"/>
                <a:gd name="connsiteY3-28" fmla="*/ 3789161 h 3860282"/>
                <a:gd name="connsiteX4-29" fmla="*/ 0 w 4092184"/>
                <a:gd name="connsiteY4-30" fmla="*/ 1904099 h 3860282"/>
                <a:gd name="connsiteX0-31" fmla="*/ 0 w 4093288"/>
                <a:gd name="connsiteY0-32" fmla="*/ 1904099 h 3811988"/>
                <a:gd name="connsiteX1-33" fmla="*/ 2038188 w 4093288"/>
                <a:gd name="connsiteY1-34" fmla="*/ 19037 h 3811988"/>
                <a:gd name="connsiteX2-35" fmla="*/ 4076376 w 4093288"/>
                <a:gd name="connsiteY2-36" fmla="*/ 1904099 h 3811988"/>
                <a:gd name="connsiteX3-37" fmla="*/ 2038188 w 4093288"/>
                <a:gd name="connsiteY3-38" fmla="*/ 3789161 h 3811988"/>
                <a:gd name="connsiteX4-39" fmla="*/ 0 w 4093288"/>
                <a:gd name="connsiteY4-40" fmla="*/ 1904099 h 3811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3288" h="3811988">
                  <a:moveTo>
                    <a:pt x="0" y="1904099"/>
                  </a:moveTo>
                  <a:cubicBezTo>
                    <a:pt x="0" y="863008"/>
                    <a:pt x="912528" y="190487"/>
                    <a:pt x="2038188" y="19037"/>
                  </a:cubicBezTo>
                  <a:cubicBezTo>
                    <a:pt x="3163848" y="-152413"/>
                    <a:pt x="4076376" y="863008"/>
                    <a:pt x="4076376" y="1904099"/>
                  </a:cubicBezTo>
                  <a:cubicBezTo>
                    <a:pt x="4228776" y="3421440"/>
                    <a:pt x="3335298" y="3598661"/>
                    <a:pt x="2038188" y="3789161"/>
                  </a:cubicBezTo>
                  <a:cubicBezTo>
                    <a:pt x="741078" y="3979661"/>
                    <a:pt x="0" y="2945190"/>
                    <a:pt x="0" y="1904099"/>
                  </a:cubicBezTo>
                  <a:close/>
                </a:path>
              </a:pathLst>
            </a:custGeom>
            <a:solidFill>
              <a:srgbClr val="FAEE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椭圆 5">
              <a:extLst>
                <a:ext uri="{FF2B5EF4-FFF2-40B4-BE49-F238E27FC236}">
                  <a16:creationId xmlns:a16="http://schemas.microsoft.com/office/drawing/2014/main" id="{13759405-C461-4CC0-B6CD-03FD6A115583}"/>
                </a:ext>
              </a:extLst>
            </p:cNvPr>
            <p:cNvSpPr/>
            <p:nvPr/>
          </p:nvSpPr>
          <p:spPr>
            <a:xfrm>
              <a:off x="1524002" y="1733120"/>
              <a:ext cx="4500000" cy="3384000"/>
            </a:xfrm>
            <a:custGeom>
              <a:avLst/>
              <a:gdLst>
                <a:gd name="connsiteX0" fmla="*/ 0 w 4076375"/>
                <a:gd name="connsiteY0" fmla="*/ 1885062 h 3770124"/>
                <a:gd name="connsiteX1" fmla="*/ 2038188 w 4076375"/>
                <a:gd name="connsiteY1" fmla="*/ 0 h 3770124"/>
                <a:gd name="connsiteX2" fmla="*/ 4076376 w 4076375"/>
                <a:gd name="connsiteY2" fmla="*/ 1885062 h 3770124"/>
                <a:gd name="connsiteX3" fmla="*/ 2038188 w 4076375"/>
                <a:gd name="connsiteY3" fmla="*/ 3770124 h 3770124"/>
                <a:gd name="connsiteX4" fmla="*/ 0 w 4076375"/>
                <a:gd name="connsiteY4" fmla="*/ 1885062 h 3770124"/>
                <a:gd name="connsiteX0-1" fmla="*/ 0 w 4076376"/>
                <a:gd name="connsiteY0-2" fmla="*/ 1904099 h 3789161"/>
                <a:gd name="connsiteX1-3" fmla="*/ 2038188 w 4076376"/>
                <a:gd name="connsiteY1-4" fmla="*/ 19037 h 3789161"/>
                <a:gd name="connsiteX2-5" fmla="*/ 4076376 w 4076376"/>
                <a:gd name="connsiteY2-6" fmla="*/ 1904099 h 3789161"/>
                <a:gd name="connsiteX3-7" fmla="*/ 2038188 w 4076376"/>
                <a:gd name="connsiteY3-8" fmla="*/ 3789161 h 3789161"/>
                <a:gd name="connsiteX4-9" fmla="*/ 0 w 4076376"/>
                <a:gd name="connsiteY4-10" fmla="*/ 1904099 h 3789161"/>
                <a:gd name="connsiteX0-11" fmla="*/ 0 w 4090982"/>
                <a:gd name="connsiteY0-12" fmla="*/ 1904099 h 3789161"/>
                <a:gd name="connsiteX1-13" fmla="*/ 2038188 w 4090982"/>
                <a:gd name="connsiteY1-14" fmla="*/ 19037 h 3789161"/>
                <a:gd name="connsiteX2-15" fmla="*/ 4076376 w 4090982"/>
                <a:gd name="connsiteY2-16" fmla="*/ 1904099 h 3789161"/>
                <a:gd name="connsiteX3-17" fmla="*/ 2038188 w 4090982"/>
                <a:gd name="connsiteY3-18" fmla="*/ 3789161 h 3789161"/>
                <a:gd name="connsiteX4-19" fmla="*/ 0 w 4090982"/>
                <a:gd name="connsiteY4-20" fmla="*/ 1904099 h 3789161"/>
                <a:gd name="connsiteX0-21" fmla="*/ 0 w 4092184"/>
                <a:gd name="connsiteY0-22" fmla="*/ 1904099 h 3860282"/>
                <a:gd name="connsiteX1-23" fmla="*/ 2038188 w 4092184"/>
                <a:gd name="connsiteY1-24" fmla="*/ 19037 h 3860282"/>
                <a:gd name="connsiteX2-25" fmla="*/ 4076376 w 4092184"/>
                <a:gd name="connsiteY2-26" fmla="*/ 1904099 h 3860282"/>
                <a:gd name="connsiteX3-27" fmla="*/ 2038188 w 4092184"/>
                <a:gd name="connsiteY3-28" fmla="*/ 3789161 h 3860282"/>
                <a:gd name="connsiteX4-29" fmla="*/ 0 w 4092184"/>
                <a:gd name="connsiteY4-30" fmla="*/ 1904099 h 3860282"/>
                <a:gd name="connsiteX0-31" fmla="*/ 0 w 4093288"/>
                <a:gd name="connsiteY0-32" fmla="*/ 1904099 h 3811988"/>
                <a:gd name="connsiteX1-33" fmla="*/ 2038188 w 4093288"/>
                <a:gd name="connsiteY1-34" fmla="*/ 19037 h 3811988"/>
                <a:gd name="connsiteX2-35" fmla="*/ 4076376 w 4093288"/>
                <a:gd name="connsiteY2-36" fmla="*/ 1904099 h 3811988"/>
                <a:gd name="connsiteX3-37" fmla="*/ 2038188 w 4093288"/>
                <a:gd name="connsiteY3-38" fmla="*/ 3789161 h 3811988"/>
                <a:gd name="connsiteX4-39" fmla="*/ 0 w 4093288"/>
                <a:gd name="connsiteY4-40" fmla="*/ 1904099 h 38119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93288" h="3811988">
                  <a:moveTo>
                    <a:pt x="0" y="1904099"/>
                  </a:moveTo>
                  <a:cubicBezTo>
                    <a:pt x="0" y="863008"/>
                    <a:pt x="912528" y="190487"/>
                    <a:pt x="2038188" y="19037"/>
                  </a:cubicBezTo>
                  <a:cubicBezTo>
                    <a:pt x="3163848" y="-152413"/>
                    <a:pt x="4076376" y="863008"/>
                    <a:pt x="4076376" y="1904099"/>
                  </a:cubicBezTo>
                  <a:cubicBezTo>
                    <a:pt x="4228776" y="3421440"/>
                    <a:pt x="3335298" y="3598661"/>
                    <a:pt x="2038188" y="3789161"/>
                  </a:cubicBezTo>
                  <a:cubicBezTo>
                    <a:pt x="741078" y="3979661"/>
                    <a:pt x="0" y="2945190"/>
                    <a:pt x="0" y="1904099"/>
                  </a:cubicBezTo>
                  <a:close/>
                </a:path>
              </a:pathLst>
            </a:custGeom>
            <a:noFill/>
            <a:ln>
              <a:solidFill>
                <a:srgbClr val="DF73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3A7F738-0497-4782-A3F4-1A59A351CCDE}"/>
              </a:ext>
            </a:extLst>
          </p:cNvPr>
          <p:cNvSpPr txBox="1"/>
          <p:nvPr/>
        </p:nvSpPr>
        <p:spPr>
          <a:xfrm>
            <a:off x="4171760" y="583700"/>
            <a:ext cx="3936923" cy="75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Coiny" panose="02000903060500060000" pitchFamily="2" charset="0"/>
                <a:cs typeface="Calibri" panose="020F0502020204030204" pitchFamily="34" charset="0"/>
              </a:rPr>
              <a:t>BÀI 4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50ECAE7-C0BC-4A60-82BC-2B01CD16C9CB}"/>
              </a:ext>
            </a:extLst>
          </p:cNvPr>
          <p:cNvSpPr txBox="1"/>
          <p:nvPr/>
        </p:nvSpPr>
        <p:spPr>
          <a:xfrm>
            <a:off x="1362303" y="2326739"/>
            <a:ext cx="314774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3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3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33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B65AB61-7A02-482E-90EC-AD336846A1A2}"/>
              </a:ext>
            </a:extLst>
          </p:cNvPr>
          <p:cNvSpPr txBox="1"/>
          <p:nvPr/>
        </p:nvSpPr>
        <p:spPr>
          <a:xfrm>
            <a:off x="7673313" y="2629378"/>
            <a:ext cx="32173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3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US" sz="33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3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300" dirty="0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 smtClean="0">
                <a:solidFill>
                  <a:srgbClr val="ED7D31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3" name="Picture 32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5A92C26A-C18C-4F85-AEA7-9E0CCCBBA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291" y="3641457"/>
            <a:ext cx="3575424" cy="30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9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1">
            <a:extLst>
              <a:ext uri="{FF2B5EF4-FFF2-40B4-BE49-F238E27FC236}">
                <a16:creationId xmlns:a16="http://schemas.microsoft.com/office/drawing/2014/main" id="{66313B62-D3FF-4CB1-B79E-F07E2F67EB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图片 2">
            <a:extLst>
              <a:ext uri="{FF2B5EF4-FFF2-40B4-BE49-F238E27FC236}">
                <a16:creationId xmlns:a16="http://schemas.microsoft.com/office/drawing/2014/main" id="{0DD4AE37-0902-4CD1-9AC8-CD864CF1F9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8" r="17656" b="6094"/>
          <a:stretch/>
        </p:blipFill>
        <p:spPr>
          <a:xfrm rot="5400000">
            <a:off x="2954728" y="-2954727"/>
            <a:ext cx="6858001" cy="12767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AutoShape 3">
            <a:extLst>
              <a:ext uri="{FF2B5EF4-FFF2-40B4-BE49-F238E27FC236}">
                <a16:creationId xmlns:a16="http://schemas.microsoft.com/office/drawing/2014/main" id="{9A776BA4-3C16-403A-81DE-FCB695E919C2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8626475" y="1638985"/>
            <a:ext cx="3032125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45A370-48B2-4F7F-9638-9C2A94040BA0}"/>
              </a:ext>
            </a:extLst>
          </p:cNvPr>
          <p:cNvGrpSpPr/>
          <p:nvPr/>
        </p:nvGrpSpPr>
        <p:grpSpPr>
          <a:xfrm>
            <a:off x="8012404" y="1234073"/>
            <a:ext cx="3054350" cy="1895475"/>
            <a:chOff x="9144000" y="-12700"/>
            <a:chExt cx="3054350" cy="189547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B46BCB8-4710-40B2-8119-3F79F45C6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5811" y="263655"/>
              <a:ext cx="2728311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Wave1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Chia </a:t>
              </a:r>
              <a:r>
                <a:rPr kumimoji="0" lang="en-US" altLang="zh-CN" sz="6600" b="0" i="0" u="none" strike="noStrike" kern="0" cap="none" spc="0" normalizeH="0" baseline="0" noProof="0" dirty="0" err="1">
                  <a:ln w="12700">
                    <a:solidFill>
                      <a:srgbClr val="FFFF66"/>
                    </a:solidFill>
                    <a:prstDash val="sysDash"/>
                  </a:ln>
                  <a:solidFill>
                    <a:srgbClr val="FF0066"/>
                  </a:solidFill>
                  <a:effectLst>
                    <a:glow rad="101600">
                      <a:srgbClr val="F17475">
                        <a:satMod val="175000"/>
                        <a:alpha val="40000"/>
                      </a:srgbClr>
                    </a:glow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Baloo" panose="03080902040302020200" pitchFamily="66" charset="0"/>
                  <a:ea typeface="宋体" panose="02010600030101010101" pitchFamily="2" charset="-122"/>
                  <a:cs typeface="Baloo" panose="03080902040302020200" pitchFamily="66" charset="0"/>
                </a:rPr>
                <a:t>sẻ</a:t>
              </a:r>
              <a:endParaRPr kumimoji="0" lang="zh-CN" altLang="zh-CN" sz="1800" b="0" i="0" u="none" strike="noStrike" kern="0" cap="none" spc="0" normalizeH="0" baseline="0" noProof="0" dirty="0">
                <a:ln w="12700">
                  <a:solidFill>
                    <a:srgbClr val="FFFF66"/>
                  </a:solidFill>
                  <a:prstDash val="sysDash"/>
                </a:ln>
                <a:solidFill>
                  <a:srgbClr val="FF0066"/>
                </a:solidFill>
                <a:effectLst>
                  <a:glow rad="101600">
                    <a:srgbClr val="F17475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aloo" panose="03080902040302020200" pitchFamily="66" charset="0"/>
                <a:ea typeface="宋体" panose="02010600030101010101" pitchFamily="2" charset="-122"/>
                <a:cs typeface="Baloo" panose="03080902040302020200" pitchFamily="66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900F3D5-8123-4282-8F5B-2CD629A7F74E}"/>
                </a:ext>
              </a:extLst>
            </p:cNvPr>
            <p:cNvGrpSpPr/>
            <p:nvPr/>
          </p:nvGrpSpPr>
          <p:grpSpPr>
            <a:xfrm>
              <a:off x="9144000" y="-12700"/>
              <a:ext cx="3054350" cy="1895475"/>
              <a:chOff x="9144000" y="-12700"/>
              <a:chExt cx="3054350" cy="1895475"/>
            </a:xfrm>
            <a:solidFill>
              <a:srgbClr val="FF0066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Freeform 6">
                <a:extLst>
                  <a:ext uri="{FF2B5EF4-FFF2-40B4-BE49-F238E27FC236}">
                    <a16:creationId xmlns:a16="http://schemas.microsoft.com/office/drawing/2014/main" id="{111156EF-E85B-49FB-9ABB-909DC4A506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00" y="-12700"/>
                <a:ext cx="1422400" cy="1631950"/>
              </a:xfrm>
              <a:custGeom>
                <a:avLst/>
                <a:gdLst>
                  <a:gd name="connsiteX0" fmla="*/ 741923 w 1422400"/>
                  <a:gd name="connsiteY0" fmla="*/ 19420 h 1631950"/>
                  <a:gd name="connsiteX1" fmla="*/ 239816 w 1422400"/>
                  <a:gd name="connsiteY1" fmla="*/ 197955 h 1631950"/>
                  <a:gd name="connsiteX2" fmla="*/ 22616 w 1422400"/>
                  <a:gd name="connsiteY2" fmla="*/ 671547 h 1631950"/>
                  <a:gd name="connsiteX3" fmla="*/ 168554 w 1422400"/>
                  <a:gd name="connsiteY3" fmla="*/ 1216618 h 1631950"/>
                  <a:gd name="connsiteX4" fmla="*/ 673933 w 1422400"/>
                  <a:gd name="connsiteY4" fmla="*/ 1557369 h 1631950"/>
                  <a:gd name="connsiteX5" fmla="*/ 1419128 w 1422400"/>
                  <a:gd name="connsiteY5" fmla="*/ 1622158 h 1631950"/>
                  <a:gd name="connsiteX6" fmla="*/ 1419128 w 1422400"/>
                  <a:gd name="connsiteY6" fmla="*/ 1615793 h 1631950"/>
                  <a:gd name="connsiteX7" fmla="*/ 774354 w 1422400"/>
                  <a:gd name="connsiteY7" fmla="*/ 1566998 h 1631950"/>
                  <a:gd name="connsiteX8" fmla="*/ 242945 w 1422400"/>
                  <a:gd name="connsiteY8" fmla="*/ 1288098 h 1631950"/>
                  <a:gd name="connsiteX9" fmla="*/ 29159 w 1422400"/>
                  <a:gd name="connsiteY9" fmla="*/ 755919 h 1631950"/>
                  <a:gd name="connsiteX10" fmla="*/ 200842 w 1422400"/>
                  <a:gd name="connsiteY10" fmla="*/ 259480 h 1631950"/>
                  <a:gd name="connsiteX11" fmla="*/ 741923 w 1422400"/>
                  <a:gd name="connsiteY11" fmla="*/ 22684 h 1631950"/>
                  <a:gd name="connsiteX12" fmla="*/ 741923 w 1422400"/>
                  <a:gd name="connsiteY12" fmla="*/ 19420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2400" h="1631950" fill="none" extrusionOk="0">
                    <a:moveTo>
                      <a:pt x="741923" y="19420"/>
                    </a:moveTo>
                    <a:cubicBezTo>
                      <a:pt x="551850" y="29037"/>
                      <a:pt x="357869" y="35096"/>
                      <a:pt x="239816" y="197955"/>
                    </a:cubicBezTo>
                    <a:cubicBezTo>
                      <a:pt x="88048" y="341879"/>
                      <a:pt x="40631" y="501326"/>
                      <a:pt x="22616" y="671547"/>
                    </a:cubicBezTo>
                    <a:cubicBezTo>
                      <a:pt x="-14268" y="866040"/>
                      <a:pt x="60333" y="1025727"/>
                      <a:pt x="168554" y="1216618"/>
                    </a:cubicBezTo>
                    <a:cubicBezTo>
                      <a:pt x="281070" y="1383092"/>
                      <a:pt x="437788" y="1466856"/>
                      <a:pt x="673933" y="1557369"/>
                    </a:cubicBezTo>
                    <a:cubicBezTo>
                      <a:pt x="881611" y="1600731"/>
                      <a:pt x="1141782" y="1641367"/>
                      <a:pt x="1419128" y="1622158"/>
                    </a:cubicBezTo>
                    <a:cubicBezTo>
                      <a:pt x="1422483" y="1622890"/>
                      <a:pt x="1422884" y="1615270"/>
                      <a:pt x="1419128" y="1615793"/>
                    </a:cubicBezTo>
                    <a:cubicBezTo>
                      <a:pt x="1161703" y="1608980"/>
                      <a:pt x="951423" y="1595985"/>
                      <a:pt x="774354" y="1566998"/>
                    </a:cubicBezTo>
                    <a:cubicBezTo>
                      <a:pt x="592696" y="1518892"/>
                      <a:pt x="379286" y="1483962"/>
                      <a:pt x="242945" y="1288098"/>
                    </a:cubicBezTo>
                    <a:cubicBezTo>
                      <a:pt x="114636" y="1143938"/>
                      <a:pt x="22443" y="950186"/>
                      <a:pt x="29159" y="755919"/>
                    </a:cubicBezTo>
                    <a:cubicBezTo>
                      <a:pt x="22722" y="555131"/>
                      <a:pt x="105338" y="385092"/>
                      <a:pt x="200842" y="259480"/>
                    </a:cubicBezTo>
                    <a:cubicBezTo>
                      <a:pt x="363828" y="91964"/>
                      <a:pt x="535447" y="12520"/>
                      <a:pt x="741923" y="22684"/>
                    </a:cubicBezTo>
                    <a:cubicBezTo>
                      <a:pt x="745688" y="23119"/>
                      <a:pt x="745139" y="19278"/>
                      <a:pt x="741923" y="19420"/>
                    </a:cubicBezTo>
                    <a:close/>
                  </a:path>
                  <a:path w="1422400" h="1631950" stroke="0" extrusionOk="0">
                    <a:moveTo>
                      <a:pt x="741923" y="19420"/>
                    </a:moveTo>
                    <a:cubicBezTo>
                      <a:pt x="593209" y="-25298"/>
                      <a:pt x="378910" y="71233"/>
                      <a:pt x="239816" y="197955"/>
                    </a:cubicBezTo>
                    <a:cubicBezTo>
                      <a:pt x="105962" y="319242"/>
                      <a:pt x="25314" y="495809"/>
                      <a:pt x="22616" y="671547"/>
                    </a:cubicBezTo>
                    <a:cubicBezTo>
                      <a:pt x="-33702" y="858448"/>
                      <a:pt x="74446" y="1012795"/>
                      <a:pt x="168554" y="1216618"/>
                    </a:cubicBezTo>
                    <a:cubicBezTo>
                      <a:pt x="310293" y="1339217"/>
                      <a:pt x="453489" y="1525471"/>
                      <a:pt x="673933" y="1557369"/>
                    </a:cubicBezTo>
                    <a:cubicBezTo>
                      <a:pt x="890623" y="1637894"/>
                      <a:pt x="1131004" y="1646411"/>
                      <a:pt x="1419128" y="1622158"/>
                    </a:cubicBezTo>
                    <a:cubicBezTo>
                      <a:pt x="1422386" y="1621652"/>
                      <a:pt x="1422372" y="1615638"/>
                      <a:pt x="1419128" y="1615793"/>
                    </a:cubicBezTo>
                    <a:cubicBezTo>
                      <a:pt x="1194076" y="1658017"/>
                      <a:pt x="985671" y="1605624"/>
                      <a:pt x="774354" y="1566998"/>
                    </a:cubicBezTo>
                    <a:cubicBezTo>
                      <a:pt x="558500" y="1481304"/>
                      <a:pt x="372938" y="1491700"/>
                      <a:pt x="242945" y="1288098"/>
                    </a:cubicBezTo>
                    <a:cubicBezTo>
                      <a:pt x="109206" y="1171437"/>
                      <a:pt x="18905" y="955649"/>
                      <a:pt x="29159" y="755919"/>
                    </a:cubicBezTo>
                    <a:cubicBezTo>
                      <a:pt x="39756" y="589544"/>
                      <a:pt x="103707" y="381136"/>
                      <a:pt x="200842" y="259480"/>
                    </a:cubicBezTo>
                    <a:cubicBezTo>
                      <a:pt x="371424" y="67315"/>
                      <a:pt x="555457" y="-1941"/>
                      <a:pt x="741923" y="22684"/>
                    </a:cubicBezTo>
                    <a:cubicBezTo>
                      <a:pt x="745153" y="22620"/>
                      <a:pt x="745664" y="19227"/>
                      <a:pt x="741923" y="19420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321285653">
                      <a:custGeom>
                        <a:avLst/>
                        <a:gdLst>
                          <a:gd name="T0" fmla="*/ 229 w 439"/>
                          <a:gd name="T1" fmla="*/ 6 h 503"/>
                          <a:gd name="T2" fmla="*/ 74 w 439"/>
                          <a:gd name="T3" fmla="*/ 61 h 503"/>
                          <a:gd name="T4" fmla="*/ 7 w 439"/>
                          <a:gd name="T5" fmla="*/ 207 h 503"/>
                          <a:gd name="T6" fmla="*/ 52 w 439"/>
                          <a:gd name="T7" fmla="*/ 375 h 503"/>
                          <a:gd name="T8" fmla="*/ 208 w 439"/>
                          <a:gd name="T9" fmla="*/ 480 h 503"/>
                          <a:gd name="T10" fmla="*/ 438 w 439"/>
                          <a:gd name="T11" fmla="*/ 500 h 503"/>
                          <a:gd name="T12" fmla="*/ 438 w 439"/>
                          <a:gd name="T13" fmla="*/ 498 h 503"/>
                          <a:gd name="T14" fmla="*/ 239 w 439"/>
                          <a:gd name="T15" fmla="*/ 483 h 503"/>
                          <a:gd name="T16" fmla="*/ 75 w 439"/>
                          <a:gd name="T17" fmla="*/ 397 h 503"/>
                          <a:gd name="T18" fmla="*/ 9 w 439"/>
                          <a:gd name="T19" fmla="*/ 233 h 503"/>
                          <a:gd name="T20" fmla="*/ 62 w 439"/>
                          <a:gd name="T21" fmla="*/ 80 h 503"/>
                          <a:gd name="T22" fmla="*/ 229 w 439"/>
                          <a:gd name="T23" fmla="*/ 7 h 503"/>
                          <a:gd name="T24" fmla="*/ 229 w 439"/>
                          <a:gd name="T25" fmla="*/ 6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9" h="503">
                            <a:moveTo>
                              <a:pt x="229" y="6"/>
                            </a:moveTo>
                            <a:cubicBezTo>
                              <a:pt x="171" y="0"/>
                              <a:pt x="116" y="20"/>
                              <a:pt x="74" y="61"/>
                            </a:cubicBezTo>
                            <a:cubicBezTo>
                              <a:pt x="36" y="100"/>
                              <a:pt x="13" y="153"/>
                              <a:pt x="7" y="207"/>
                            </a:cubicBezTo>
                            <a:cubicBezTo>
                              <a:pt x="0" y="268"/>
                              <a:pt x="17" y="325"/>
                              <a:pt x="52" y="375"/>
                            </a:cubicBezTo>
                            <a:cubicBezTo>
                              <a:pt x="90" y="428"/>
                              <a:pt x="145" y="463"/>
                              <a:pt x="208" y="480"/>
                            </a:cubicBezTo>
                            <a:cubicBezTo>
                              <a:pt x="281" y="501"/>
                              <a:pt x="362" y="503"/>
                              <a:pt x="438" y="500"/>
                            </a:cubicBezTo>
                            <a:cubicBezTo>
                              <a:pt x="439" y="500"/>
                              <a:pt x="439" y="498"/>
                              <a:pt x="438" y="498"/>
                            </a:cubicBezTo>
                            <a:cubicBezTo>
                              <a:pt x="371" y="495"/>
                              <a:pt x="305" y="497"/>
                              <a:pt x="239" y="483"/>
                            </a:cubicBezTo>
                            <a:cubicBezTo>
                              <a:pt x="177" y="471"/>
                              <a:pt x="118" y="445"/>
                              <a:pt x="75" y="397"/>
                            </a:cubicBezTo>
                            <a:cubicBezTo>
                              <a:pt x="34" y="352"/>
                              <a:pt x="8" y="294"/>
                              <a:pt x="9" y="233"/>
                            </a:cubicBezTo>
                            <a:cubicBezTo>
                              <a:pt x="9" y="178"/>
                              <a:pt x="28" y="123"/>
                              <a:pt x="62" y="80"/>
                            </a:cubicBezTo>
                            <a:cubicBezTo>
                              <a:pt x="103" y="29"/>
                              <a:pt x="164" y="2"/>
                              <a:pt x="229" y="7"/>
                            </a:cubicBezTo>
                            <a:cubicBezTo>
                              <a:pt x="230" y="7"/>
                              <a:pt x="230" y="6"/>
                              <a:pt x="229" y="6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7">
                <a:extLst>
                  <a:ext uri="{FF2B5EF4-FFF2-40B4-BE49-F238E27FC236}">
                    <a16:creationId xmlns:a16="http://schemas.microsoft.com/office/drawing/2014/main" id="{E806BB44-AB64-4C7D-AA6A-AE6972255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85475" y="-12700"/>
                <a:ext cx="1412875" cy="1631950"/>
              </a:xfrm>
              <a:custGeom>
                <a:avLst/>
                <a:gdLst>
                  <a:gd name="connsiteX0" fmla="*/ 683690 w 1412875"/>
                  <a:gd name="connsiteY0" fmla="*/ 22684 h 1631950"/>
                  <a:gd name="connsiteX1" fmla="*/ 1182858 w 1412875"/>
                  <a:gd name="connsiteY1" fmla="*/ 210847 h 1631950"/>
                  <a:gd name="connsiteX2" fmla="*/ 1393377 w 1412875"/>
                  <a:gd name="connsiteY2" fmla="*/ 694231 h 1631950"/>
                  <a:gd name="connsiteX3" fmla="*/ 1234711 w 1412875"/>
                  <a:gd name="connsiteY3" fmla="*/ 1223146 h 1631950"/>
                  <a:gd name="connsiteX4" fmla="*/ 722685 w 1412875"/>
                  <a:gd name="connsiteY4" fmla="*/ 1550842 h 1631950"/>
                  <a:gd name="connsiteX5" fmla="*/ 6499 w 1412875"/>
                  <a:gd name="connsiteY5" fmla="*/ 1615793 h 1631950"/>
                  <a:gd name="connsiteX6" fmla="*/ 6499 w 1412875"/>
                  <a:gd name="connsiteY6" fmla="*/ 1622158 h 1631950"/>
                  <a:gd name="connsiteX7" fmla="*/ 677332 w 1412875"/>
                  <a:gd name="connsiteY7" fmla="*/ 1576790 h 1631950"/>
                  <a:gd name="connsiteX8" fmla="*/ 1208714 w 1412875"/>
                  <a:gd name="connsiteY8" fmla="*/ 1278306 h 1631950"/>
                  <a:gd name="connsiteX9" fmla="*/ 1406375 w 1412875"/>
                  <a:gd name="connsiteY9" fmla="*/ 743026 h 1631950"/>
                  <a:gd name="connsiteX10" fmla="*/ 1228212 w 1412875"/>
                  <a:gd name="connsiteY10" fmla="*/ 246587 h 1631950"/>
                  <a:gd name="connsiteX11" fmla="*/ 683690 w 1412875"/>
                  <a:gd name="connsiteY11" fmla="*/ 19420 h 1631950"/>
                  <a:gd name="connsiteX12" fmla="*/ 683690 w 1412875"/>
                  <a:gd name="connsiteY12" fmla="*/ 22684 h 163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12875" h="1631950" fill="none" extrusionOk="0">
                    <a:moveTo>
                      <a:pt x="683690" y="22684"/>
                    </a:moveTo>
                    <a:cubicBezTo>
                      <a:pt x="902726" y="-21374"/>
                      <a:pt x="1085152" y="97072"/>
                      <a:pt x="1182858" y="210847"/>
                    </a:cubicBezTo>
                    <a:cubicBezTo>
                      <a:pt x="1282511" y="335863"/>
                      <a:pt x="1387729" y="529856"/>
                      <a:pt x="1393377" y="694231"/>
                    </a:cubicBezTo>
                    <a:cubicBezTo>
                      <a:pt x="1400355" y="872735"/>
                      <a:pt x="1384348" y="1081697"/>
                      <a:pt x="1234711" y="1223146"/>
                    </a:cubicBezTo>
                    <a:cubicBezTo>
                      <a:pt x="1125962" y="1398094"/>
                      <a:pt x="950493" y="1532249"/>
                      <a:pt x="722685" y="1550842"/>
                    </a:cubicBezTo>
                    <a:cubicBezTo>
                      <a:pt x="462999" y="1606536"/>
                      <a:pt x="234234" y="1603020"/>
                      <a:pt x="6499" y="1615793"/>
                    </a:cubicBezTo>
                    <a:cubicBezTo>
                      <a:pt x="-863" y="1616318"/>
                      <a:pt x="1249" y="1622744"/>
                      <a:pt x="6499" y="1622158"/>
                    </a:cubicBezTo>
                    <a:cubicBezTo>
                      <a:pt x="268756" y="1664715"/>
                      <a:pt x="479191" y="1596637"/>
                      <a:pt x="677332" y="1576790"/>
                    </a:cubicBezTo>
                    <a:cubicBezTo>
                      <a:pt x="926297" y="1516772"/>
                      <a:pt x="1089933" y="1437618"/>
                      <a:pt x="1208714" y="1278306"/>
                    </a:cubicBezTo>
                    <a:cubicBezTo>
                      <a:pt x="1329826" y="1102302"/>
                      <a:pt x="1427186" y="937833"/>
                      <a:pt x="1406375" y="743026"/>
                    </a:cubicBezTo>
                    <a:cubicBezTo>
                      <a:pt x="1406673" y="542253"/>
                      <a:pt x="1343028" y="344411"/>
                      <a:pt x="1228212" y="246587"/>
                    </a:cubicBezTo>
                    <a:cubicBezTo>
                      <a:pt x="1083374" y="37565"/>
                      <a:pt x="885696" y="4311"/>
                      <a:pt x="683690" y="19420"/>
                    </a:cubicBezTo>
                    <a:cubicBezTo>
                      <a:pt x="677478" y="18810"/>
                      <a:pt x="677137" y="23088"/>
                      <a:pt x="683690" y="22684"/>
                    </a:cubicBezTo>
                    <a:close/>
                  </a:path>
                  <a:path w="1412875" h="1631950" stroke="0" extrusionOk="0">
                    <a:moveTo>
                      <a:pt x="683690" y="22684"/>
                    </a:moveTo>
                    <a:cubicBezTo>
                      <a:pt x="878685" y="-39626"/>
                      <a:pt x="1047350" y="82014"/>
                      <a:pt x="1182858" y="210847"/>
                    </a:cubicBezTo>
                    <a:cubicBezTo>
                      <a:pt x="1340547" y="338911"/>
                      <a:pt x="1384142" y="512164"/>
                      <a:pt x="1393377" y="694231"/>
                    </a:cubicBezTo>
                    <a:cubicBezTo>
                      <a:pt x="1412557" y="933483"/>
                      <a:pt x="1383782" y="1062284"/>
                      <a:pt x="1234711" y="1223146"/>
                    </a:cubicBezTo>
                    <a:cubicBezTo>
                      <a:pt x="1124419" y="1403806"/>
                      <a:pt x="956204" y="1490391"/>
                      <a:pt x="722685" y="1550842"/>
                    </a:cubicBezTo>
                    <a:cubicBezTo>
                      <a:pt x="454821" y="1611804"/>
                      <a:pt x="248928" y="1621306"/>
                      <a:pt x="6499" y="1615793"/>
                    </a:cubicBezTo>
                    <a:cubicBezTo>
                      <a:pt x="1223" y="1615851"/>
                      <a:pt x="69" y="1622426"/>
                      <a:pt x="6499" y="1622158"/>
                    </a:cubicBezTo>
                    <a:cubicBezTo>
                      <a:pt x="217657" y="1679196"/>
                      <a:pt x="413110" y="1650786"/>
                      <a:pt x="677332" y="1576790"/>
                    </a:cubicBezTo>
                    <a:cubicBezTo>
                      <a:pt x="906824" y="1531733"/>
                      <a:pt x="1099501" y="1393454"/>
                      <a:pt x="1208714" y="1278306"/>
                    </a:cubicBezTo>
                    <a:cubicBezTo>
                      <a:pt x="1327525" y="1135140"/>
                      <a:pt x="1409572" y="950676"/>
                      <a:pt x="1406375" y="743026"/>
                    </a:cubicBezTo>
                    <a:cubicBezTo>
                      <a:pt x="1408391" y="557727"/>
                      <a:pt x="1317957" y="383176"/>
                      <a:pt x="1228212" y="246587"/>
                    </a:cubicBezTo>
                    <a:cubicBezTo>
                      <a:pt x="1094609" y="125028"/>
                      <a:pt x="901779" y="3775"/>
                      <a:pt x="683690" y="19420"/>
                    </a:cubicBezTo>
                    <a:cubicBezTo>
                      <a:pt x="678086" y="19276"/>
                      <a:pt x="677657" y="22079"/>
                      <a:pt x="683690" y="22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186888572">
                      <a:custGeom>
                        <a:avLst/>
                        <a:gdLst>
                          <a:gd name="T0" fmla="*/ 211 w 436"/>
                          <a:gd name="T1" fmla="*/ 7 h 503"/>
                          <a:gd name="T2" fmla="*/ 365 w 436"/>
                          <a:gd name="T3" fmla="*/ 65 h 503"/>
                          <a:gd name="T4" fmla="*/ 430 w 436"/>
                          <a:gd name="T5" fmla="*/ 214 h 503"/>
                          <a:gd name="T6" fmla="*/ 381 w 436"/>
                          <a:gd name="T7" fmla="*/ 377 h 503"/>
                          <a:gd name="T8" fmla="*/ 223 w 436"/>
                          <a:gd name="T9" fmla="*/ 478 h 503"/>
                          <a:gd name="T10" fmla="*/ 2 w 436"/>
                          <a:gd name="T11" fmla="*/ 498 h 503"/>
                          <a:gd name="T12" fmla="*/ 2 w 436"/>
                          <a:gd name="T13" fmla="*/ 500 h 503"/>
                          <a:gd name="T14" fmla="*/ 209 w 436"/>
                          <a:gd name="T15" fmla="*/ 486 h 503"/>
                          <a:gd name="T16" fmla="*/ 373 w 436"/>
                          <a:gd name="T17" fmla="*/ 394 h 503"/>
                          <a:gd name="T18" fmla="*/ 434 w 436"/>
                          <a:gd name="T19" fmla="*/ 229 h 503"/>
                          <a:gd name="T20" fmla="*/ 379 w 436"/>
                          <a:gd name="T21" fmla="*/ 76 h 503"/>
                          <a:gd name="T22" fmla="*/ 211 w 436"/>
                          <a:gd name="T23" fmla="*/ 6 h 503"/>
                          <a:gd name="T24" fmla="*/ 211 w 436"/>
                          <a:gd name="T25" fmla="*/ 7 h 50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436" h="503">
                            <a:moveTo>
                              <a:pt x="211" y="7"/>
                            </a:moveTo>
                            <a:cubicBezTo>
                              <a:pt x="268" y="2"/>
                              <a:pt x="324" y="23"/>
                              <a:pt x="365" y="65"/>
                            </a:cubicBezTo>
                            <a:cubicBezTo>
                              <a:pt x="403" y="105"/>
                              <a:pt x="426" y="159"/>
                              <a:pt x="430" y="214"/>
                            </a:cubicBezTo>
                            <a:cubicBezTo>
                              <a:pt x="435" y="274"/>
                              <a:pt x="417" y="330"/>
                              <a:pt x="381" y="377"/>
                            </a:cubicBezTo>
                            <a:cubicBezTo>
                              <a:pt x="343" y="430"/>
                              <a:pt x="286" y="462"/>
                              <a:pt x="223" y="478"/>
                            </a:cubicBezTo>
                            <a:cubicBezTo>
                              <a:pt x="151" y="497"/>
                              <a:pt x="76" y="495"/>
                              <a:pt x="2" y="498"/>
                            </a:cubicBezTo>
                            <a:cubicBezTo>
                              <a:pt x="0" y="498"/>
                              <a:pt x="0" y="500"/>
                              <a:pt x="2" y="500"/>
                            </a:cubicBezTo>
                            <a:cubicBezTo>
                              <a:pt x="71" y="503"/>
                              <a:pt x="142" y="501"/>
                              <a:pt x="209" y="486"/>
                            </a:cubicBezTo>
                            <a:cubicBezTo>
                              <a:pt x="272" y="472"/>
                              <a:pt x="331" y="443"/>
                              <a:pt x="373" y="394"/>
                            </a:cubicBezTo>
                            <a:cubicBezTo>
                              <a:pt x="412" y="347"/>
                              <a:pt x="436" y="290"/>
                              <a:pt x="434" y="229"/>
                            </a:cubicBezTo>
                            <a:cubicBezTo>
                              <a:pt x="433" y="174"/>
                              <a:pt x="413" y="119"/>
                              <a:pt x="379" y="76"/>
                            </a:cubicBezTo>
                            <a:cubicBezTo>
                              <a:pt x="337" y="25"/>
                              <a:pt x="276" y="0"/>
                              <a:pt x="211" y="6"/>
                            </a:cubicBezTo>
                            <a:cubicBezTo>
                              <a:pt x="209" y="6"/>
                              <a:pt x="209" y="7"/>
                              <a:pt x="211" y="7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46F0C755-8721-43E2-9EDA-2FCC33D8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6538" y="1584325"/>
                <a:ext cx="409575" cy="298450"/>
              </a:xfrm>
              <a:custGeom>
                <a:avLst/>
                <a:gdLst>
                  <a:gd name="connsiteX0" fmla="*/ 182015 w 409575"/>
                  <a:gd name="connsiteY0" fmla="*/ 6476 h 298450"/>
                  <a:gd name="connsiteX1" fmla="*/ 3235 w 409575"/>
                  <a:gd name="connsiteY1" fmla="*/ 288720 h 298450"/>
                  <a:gd name="connsiteX2" fmla="*/ 9747 w 409575"/>
                  <a:gd name="connsiteY2" fmla="*/ 298450 h 298450"/>
                  <a:gd name="connsiteX3" fmla="*/ 247055 w 409575"/>
                  <a:gd name="connsiteY3" fmla="*/ 171937 h 298450"/>
                  <a:gd name="connsiteX4" fmla="*/ 406339 w 409575"/>
                  <a:gd name="connsiteY4" fmla="*/ 9729 h 298450"/>
                  <a:gd name="connsiteX5" fmla="*/ 396591 w 409575"/>
                  <a:gd name="connsiteY5" fmla="*/ 6476 h 298450"/>
                  <a:gd name="connsiteX6" fmla="*/ 234031 w 409575"/>
                  <a:gd name="connsiteY6" fmla="*/ 168683 h 298450"/>
                  <a:gd name="connsiteX7" fmla="*/ 6512 w 409575"/>
                  <a:gd name="connsiteY7" fmla="*/ 285467 h 298450"/>
                  <a:gd name="connsiteX8" fmla="*/ 12983 w 409575"/>
                  <a:gd name="connsiteY8" fmla="*/ 295196 h 298450"/>
                  <a:gd name="connsiteX9" fmla="*/ 188527 w 409575"/>
                  <a:gd name="connsiteY9" fmla="*/ 9729 h 298450"/>
                  <a:gd name="connsiteX10" fmla="*/ 182015 w 409575"/>
                  <a:gd name="connsiteY10" fmla="*/ 6476 h 29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9575" h="298450" fill="none" extrusionOk="0">
                    <a:moveTo>
                      <a:pt x="182015" y="6476"/>
                    </a:moveTo>
                    <a:cubicBezTo>
                      <a:pt x="135837" y="112941"/>
                      <a:pt x="79492" y="200624"/>
                      <a:pt x="3235" y="288720"/>
                    </a:cubicBezTo>
                    <a:cubicBezTo>
                      <a:pt x="1514" y="292371"/>
                      <a:pt x="3206" y="298723"/>
                      <a:pt x="9747" y="298450"/>
                    </a:cubicBezTo>
                    <a:cubicBezTo>
                      <a:pt x="90810" y="273011"/>
                      <a:pt x="156878" y="225488"/>
                      <a:pt x="247055" y="171937"/>
                    </a:cubicBezTo>
                    <a:cubicBezTo>
                      <a:pt x="312776" y="142486"/>
                      <a:pt x="364392" y="91159"/>
                      <a:pt x="406339" y="9729"/>
                    </a:cubicBezTo>
                    <a:cubicBezTo>
                      <a:pt x="408443" y="4173"/>
                      <a:pt x="398920" y="804"/>
                      <a:pt x="396591" y="6476"/>
                    </a:cubicBezTo>
                    <a:cubicBezTo>
                      <a:pt x="361800" y="64108"/>
                      <a:pt x="295015" y="125136"/>
                      <a:pt x="234031" y="168683"/>
                    </a:cubicBezTo>
                    <a:cubicBezTo>
                      <a:pt x="156816" y="203324"/>
                      <a:pt x="74469" y="257097"/>
                      <a:pt x="6512" y="285467"/>
                    </a:cubicBezTo>
                    <a:cubicBezTo>
                      <a:pt x="9883" y="288675"/>
                      <a:pt x="9778" y="292593"/>
                      <a:pt x="12983" y="295196"/>
                    </a:cubicBezTo>
                    <a:cubicBezTo>
                      <a:pt x="97211" y="224501"/>
                      <a:pt x="157269" y="131992"/>
                      <a:pt x="188527" y="9729"/>
                    </a:cubicBezTo>
                    <a:cubicBezTo>
                      <a:pt x="188461" y="6366"/>
                      <a:pt x="185578" y="2586"/>
                      <a:pt x="182015" y="6476"/>
                    </a:cubicBezTo>
                    <a:close/>
                  </a:path>
                  <a:path w="409575" h="298450" stroke="0" extrusionOk="0">
                    <a:moveTo>
                      <a:pt x="182015" y="6476"/>
                    </a:moveTo>
                    <a:cubicBezTo>
                      <a:pt x="157467" y="116574"/>
                      <a:pt x="88841" y="208547"/>
                      <a:pt x="3235" y="288720"/>
                    </a:cubicBezTo>
                    <a:cubicBezTo>
                      <a:pt x="-1110" y="292768"/>
                      <a:pt x="4471" y="297748"/>
                      <a:pt x="9747" y="298450"/>
                    </a:cubicBezTo>
                    <a:cubicBezTo>
                      <a:pt x="104792" y="293727"/>
                      <a:pt x="177142" y="229491"/>
                      <a:pt x="247055" y="171937"/>
                    </a:cubicBezTo>
                    <a:cubicBezTo>
                      <a:pt x="322320" y="136436"/>
                      <a:pt x="377247" y="83772"/>
                      <a:pt x="406339" y="9729"/>
                    </a:cubicBezTo>
                    <a:cubicBezTo>
                      <a:pt x="409306" y="4202"/>
                      <a:pt x="399080" y="-1525"/>
                      <a:pt x="396591" y="6476"/>
                    </a:cubicBezTo>
                    <a:cubicBezTo>
                      <a:pt x="370422" y="67825"/>
                      <a:pt x="302527" y="123191"/>
                      <a:pt x="234031" y="168683"/>
                    </a:cubicBezTo>
                    <a:cubicBezTo>
                      <a:pt x="161120" y="232121"/>
                      <a:pt x="105154" y="252907"/>
                      <a:pt x="6512" y="285467"/>
                    </a:cubicBezTo>
                    <a:cubicBezTo>
                      <a:pt x="9903" y="288730"/>
                      <a:pt x="10140" y="291734"/>
                      <a:pt x="12983" y="295196"/>
                    </a:cubicBezTo>
                    <a:cubicBezTo>
                      <a:pt x="84971" y="214234"/>
                      <a:pt x="165572" y="90128"/>
                      <a:pt x="188527" y="9729"/>
                    </a:cubicBezTo>
                    <a:cubicBezTo>
                      <a:pt x="188572" y="7110"/>
                      <a:pt x="185968" y="2884"/>
                      <a:pt x="182015" y="6476"/>
                    </a:cubicBezTo>
                    <a:close/>
                  </a:path>
                </a:pathLst>
              </a:custGeom>
              <a:grpFill/>
              <a:ln w="9525">
                <a:solidFill>
                  <a:srgbClr val="FF0066"/>
                </a:solidFill>
                <a:round/>
                <a:headEnd/>
                <a:tailEnd/>
                <a:extLst>
                  <a:ext uri="{C807C97D-BFC1-408E-A445-0C87EB9F89A2}">
                    <ask:lineSketchStyleProps xmlns:ask="http://schemas.microsoft.com/office/drawing/2018/sketchyshapes" xmlns="" sd="1538759010">
                      <a:custGeom>
                        <a:avLst/>
                        <a:gdLst>
                          <a:gd name="T0" fmla="*/ 56 w 126"/>
                          <a:gd name="T1" fmla="*/ 2 h 92"/>
                          <a:gd name="T2" fmla="*/ 1 w 126"/>
                          <a:gd name="T3" fmla="*/ 89 h 92"/>
                          <a:gd name="T4" fmla="*/ 3 w 126"/>
                          <a:gd name="T5" fmla="*/ 92 h 92"/>
                          <a:gd name="T6" fmla="*/ 76 w 126"/>
                          <a:gd name="T7" fmla="*/ 53 h 92"/>
                          <a:gd name="T8" fmla="*/ 125 w 126"/>
                          <a:gd name="T9" fmla="*/ 3 h 92"/>
                          <a:gd name="T10" fmla="*/ 122 w 126"/>
                          <a:gd name="T11" fmla="*/ 2 h 92"/>
                          <a:gd name="T12" fmla="*/ 72 w 126"/>
                          <a:gd name="T13" fmla="*/ 52 h 92"/>
                          <a:gd name="T14" fmla="*/ 2 w 126"/>
                          <a:gd name="T15" fmla="*/ 88 h 92"/>
                          <a:gd name="T16" fmla="*/ 4 w 126"/>
                          <a:gd name="T17" fmla="*/ 91 h 92"/>
                          <a:gd name="T18" fmla="*/ 58 w 126"/>
                          <a:gd name="T19" fmla="*/ 3 h 92"/>
                          <a:gd name="T20" fmla="*/ 56 w 126"/>
                          <a:gd name="T21" fmla="*/ 2 h 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26" h="92">
                            <a:moveTo>
                              <a:pt x="56" y="2"/>
                            </a:moveTo>
                            <a:cubicBezTo>
                              <a:pt x="42" y="34"/>
                              <a:pt x="26" y="64"/>
                              <a:pt x="1" y="89"/>
                            </a:cubicBezTo>
                            <a:cubicBezTo>
                              <a:pt x="0" y="90"/>
                              <a:pt x="1" y="92"/>
                              <a:pt x="3" y="92"/>
                            </a:cubicBezTo>
                            <a:cubicBezTo>
                              <a:pt x="30" y="84"/>
                              <a:pt x="54" y="70"/>
                              <a:pt x="76" y="53"/>
                            </a:cubicBezTo>
                            <a:cubicBezTo>
                              <a:pt x="95" y="39"/>
                              <a:pt x="113" y="23"/>
                              <a:pt x="125" y="3"/>
                            </a:cubicBezTo>
                            <a:cubicBezTo>
                              <a:pt x="126" y="1"/>
                              <a:pt x="123" y="0"/>
                              <a:pt x="122" y="2"/>
                            </a:cubicBezTo>
                            <a:cubicBezTo>
                              <a:pt x="110" y="22"/>
                              <a:pt x="91" y="38"/>
                              <a:pt x="72" y="52"/>
                            </a:cubicBezTo>
                            <a:cubicBezTo>
                              <a:pt x="51" y="67"/>
                              <a:pt x="27" y="81"/>
                              <a:pt x="2" y="88"/>
                            </a:cubicBezTo>
                            <a:cubicBezTo>
                              <a:pt x="3" y="89"/>
                              <a:pt x="3" y="90"/>
                              <a:pt x="4" y="91"/>
                            </a:cubicBezTo>
                            <a:cubicBezTo>
                              <a:pt x="27" y="67"/>
                              <a:pt x="49" y="35"/>
                              <a:pt x="58" y="3"/>
                            </a:cubicBezTo>
                            <a:cubicBezTo>
                              <a:pt x="58" y="2"/>
                              <a:pt x="57" y="1"/>
                              <a:pt x="56" y="2"/>
                            </a:cubicBezTo>
                            <a:close/>
                          </a:path>
                        </a:pathLst>
                      </a:cu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BB44-DC35-4A66-B8CC-13F836CFC32B}"/>
              </a:ext>
            </a:extLst>
          </p:cNvPr>
          <p:cNvGrpSpPr/>
          <p:nvPr/>
        </p:nvGrpSpPr>
        <p:grpSpPr>
          <a:xfrm>
            <a:off x="3514694" y="2526090"/>
            <a:ext cx="2581306" cy="1517857"/>
            <a:chOff x="1198800" y="1420752"/>
            <a:chExt cx="2313490" cy="1828800"/>
          </a:xfrm>
        </p:grpSpPr>
        <p:pic>
          <p:nvPicPr>
            <p:cNvPr id="12" name="图片 7">
              <a:extLst>
                <a:ext uri="{FF2B5EF4-FFF2-40B4-BE49-F238E27FC236}">
                  <a16:creationId xmlns:a16="http://schemas.microsoft.com/office/drawing/2014/main" id="{D3E1EEC3-3931-454A-A2F9-72F84891B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8800" y="1420752"/>
              <a:ext cx="2017727" cy="18288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6EFDFF8-7509-4D6D-9B20-0054AD0B2978}"/>
                </a:ext>
              </a:extLst>
            </p:cNvPr>
            <p:cNvSpPr txBox="1"/>
            <p:nvPr/>
          </p:nvSpPr>
          <p:spPr>
            <a:xfrm>
              <a:off x="1387014" y="1954609"/>
              <a:ext cx="2125276" cy="667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Trình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66FF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bày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pic>
        <p:nvPicPr>
          <p:cNvPr id="14" name="Picture 13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DE90E39-0ED7-4B65-BB8E-D2BDCE34DD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8900" y="3705185"/>
            <a:ext cx="1733550" cy="3236120"/>
          </a:xfrm>
          <a:prstGeom prst="rect">
            <a:avLst/>
          </a:prstGeom>
        </p:spPr>
      </p:pic>
      <p:pic>
        <p:nvPicPr>
          <p:cNvPr id="15" name="Picture 14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D5328B66-FA67-4C56-86C6-2FFFA01EC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1647" y="3631762"/>
            <a:ext cx="1562239" cy="310673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3B1EAEF-CBFB-420E-BE79-0A2D9F5E5CFE}"/>
              </a:ext>
            </a:extLst>
          </p:cNvPr>
          <p:cNvGrpSpPr/>
          <p:nvPr/>
        </p:nvGrpSpPr>
        <p:grpSpPr>
          <a:xfrm>
            <a:off x="5765998" y="2100283"/>
            <a:ext cx="2621209" cy="1531479"/>
            <a:chOff x="3769768" y="601490"/>
            <a:chExt cx="2180603" cy="1531479"/>
          </a:xfrm>
        </p:grpSpPr>
        <p:pic>
          <p:nvPicPr>
            <p:cNvPr id="17" name="图片 2">
              <a:extLst>
                <a:ext uri="{FF2B5EF4-FFF2-40B4-BE49-F238E27FC236}">
                  <a16:creationId xmlns:a16="http://schemas.microsoft.com/office/drawing/2014/main" id="{1AFBCCD2-F1FC-453B-ABF5-B63883F44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3769768" y="601490"/>
              <a:ext cx="2017726" cy="15314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6D7FB22-EF1D-4005-8447-3A39740FCD22}"/>
                </a:ext>
              </a:extLst>
            </p:cNvPr>
            <p:cNvSpPr txBox="1"/>
            <p:nvPr/>
          </p:nvSpPr>
          <p:spPr>
            <a:xfrm>
              <a:off x="4044298" y="1193386"/>
              <a:ext cx="19060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Nhận</a:t>
              </a:r>
              <a:r>
                <a: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CC00"/>
                  </a:solidFill>
                  <a:effectLst/>
                  <a:uLnTx/>
                  <a:uFillTx/>
                  <a:latin typeface="Pattaya" panose="00000500000000000000" pitchFamily="2" charset="-34"/>
                  <a:ea typeface="+mn-ea"/>
                  <a:cs typeface="Pattaya" panose="00000500000000000000" pitchFamily="2" charset="-34"/>
                </a:rPr>
                <a:t>xét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2ECFA3C-C3F4-459F-8E44-00BF22304391}"/>
              </a:ext>
            </a:extLst>
          </p:cNvPr>
          <p:cNvSpPr txBox="1"/>
          <p:nvPr/>
        </p:nvSpPr>
        <p:spPr>
          <a:xfrm>
            <a:off x="681380" y="1510428"/>
            <a:ext cx="3542890" cy="954107"/>
          </a:xfrm>
          <a:custGeom>
            <a:avLst/>
            <a:gdLst>
              <a:gd name="connsiteX0" fmla="*/ 0 w 3021527"/>
              <a:gd name="connsiteY0" fmla="*/ 0 h 954107"/>
              <a:gd name="connsiteX1" fmla="*/ 3021527 w 3021527"/>
              <a:gd name="connsiteY1" fmla="*/ 0 h 954107"/>
              <a:gd name="connsiteX2" fmla="*/ 3021527 w 3021527"/>
              <a:gd name="connsiteY2" fmla="*/ 954107 h 954107"/>
              <a:gd name="connsiteX3" fmla="*/ 0 w 3021527"/>
              <a:gd name="connsiteY3" fmla="*/ 954107 h 954107"/>
              <a:gd name="connsiteX4" fmla="*/ 0 w 3021527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1527" h="954107" fill="none" extrusionOk="0">
                <a:moveTo>
                  <a:pt x="0" y="0"/>
                </a:moveTo>
                <a:cubicBezTo>
                  <a:pt x="668784" y="5222"/>
                  <a:pt x="2437773" y="24918"/>
                  <a:pt x="3021527" y="0"/>
                </a:cubicBezTo>
                <a:cubicBezTo>
                  <a:pt x="3046835" y="365569"/>
                  <a:pt x="3056072" y="532638"/>
                  <a:pt x="3021527" y="954107"/>
                </a:cubicBezTo>
                <a:cubicBezTo>
                  <a:pt x="2582634" y="789346"/>
                  <a:pt x="439982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3021527" h="954107" stroke="0" extrusionOk="0">
                <a:moveTo>
                  <a:pt x="0" y="0"/>
                </a:moveTo>
                <a:cubicBezTo>
                  <a:pt x="949222" y="11849"/>
                  <a:pt x="1974788" y="-161459"/>
                  <a:pt x="3021527" y="0"/>
                </a:cubicBezTo>
                <a:cubicBezTo>
                  <a:pt x="2945711" y="168997"/>
                  <a:pt x="2974492" y="796602"/>
                  <a:pt x="3021527" y="954107"/>
                </a:cubicBezTo>
                <a:cubicBezTo>
                  <a:pt x="1576019" y="808247"/>
                  <a:pt x="1159108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Chia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sẻ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lời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nhóm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Pattaya" panose="00000500000000000000" pitchFamily="2" charset="-34"/>
                <a:ea typeface="+mn-ea"/>
                <a:cs typeface="Pattaya" panose="00000500000000000000" pitchFamily="2" charset="-34"/>
              </a:rPr>
              <a:t>lớp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Pattaya" panose="00000500000000000000" pitchFamily="2" charset="-34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11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116" y="1252275"/>
            <a:ext cx="6028118" cy="273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1616" y="673963"/>
            <a:ext cx="206850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a.Một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hỏi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8356" y="643167"/>
            <a:ext cx="2212193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b</a:t>
            </a:r>
            <a:r>
              <a:rPr lang="en-US" sz="2400" dirty="0" err="1" smtClean="0">
                <a:solidFill>
                  <a:schemeClr val="accent2"/>
                </a:solidFill>
              </a:rPr>
              <a:t>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cảm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6249" y="673961"/>
            <a:ext cx="206850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c</a:t>
            </a:r>
            <a:r>
              <a:rPr lang="en-US" sz="2400" dirty="0" err="1" smtClean="0">
                <a:solidFill>
                  <a:schemeClr val="accent2"/>
                </a:solidFill>
              </a:rPr>
              <a:t>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kể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9902" y="689125"/>
            <a:ext cx="2399412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d</a:t>
            </a:r>
            <a:r>
              <a:rPr lang="en-US" sz="2400" dirty="0" err="1" smtClean="0">
                <a:solidFill>
                  <a:schemeClr val="accent2"/>
                </a:solidFill>
              </a:rPr>
              <a:t>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khiến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5309" y="4084852"/>
            <a:ext cx="4579880" cy="193899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>
                <a:solidFill>
                  <a:srgbClr val="006666"/>
                </a:solidFill>
              </a:rPr>
              <a:t>1</a:t>
            </a:r>
            <a:r>
              <a:rPr lang="nl-NL" sz="2400" i="1" dirty="0" smtClean="0">
                <a:solidFill>
                  <a:srgbClr val="006666"/>
                </a:solidFill>
              </a:rPr>
              <a:t>. Bạn </a:t>
            </a:r>
            <a:r>
              <a:rPr lang="nl-NL" sz="2400" i="1" dirty="0">
                <a:solidFill>
                  <a:srgbClr val="006666"/>
                </a:solidFill>
              </a:rPr>
              <a:t>nhỏ ngủ dậy muộn./ Bạn nhỏ ngủ dậy muộn phải không?/ </a:t>
            </a:r>
            <a:endParaRPr lang="nl-NL" sz="2400" i="1" dirty="0" smtClean="0">
              <a:solidFill>
                <a:srgbClr val="006666"/>
              </a:solidFill>
            </a:endParaRPr>
          </a:p>
          <a:p>
            <a:r>
              <a:rPr lang="nl-NL" sz="2400" i="1" dirty="0" smtClean="0">
                <a:solidFill>
                  <a:srgbClr val="006666"/>
                </a:solidFill>
              </a:rPr>
              <a:t>Bạn </a:t>
            </a:r>
            <a:r>
              <a:rPr lang="nl-NL" sz="2400" i="1" dirty="0">
                <a:solidFill>
                  <a:srgbClr val="006666"/>
                </a:solidFill>
              </a:rPr>
              <a:t>nhỏ ngủ dậy muộn quá!/ Bạn đi học đi kẻo muộn!</a:t>
            </a:r>
            <a:endParaRPr lang="en-US" sz="2400" dirty="0">
              <a:solidFill>
                <a:srgbClr val="006666"/>
              </a:solidFill>
            </a:endParaRPr>
          </a:p>
          <a:p>
            <a:endParaRPr lang="en-US" sz="2400" kern="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70570" y="4084852"/>
            <a:ext cx="4260409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>
                <a:solidFill>
                  <a:srgbClr val="006666"/>
                </a:solidFill>
              </a:rPr>
              <a:t>2</a:t>
            </a:r>
            <a:r>
              <a:rPr lang="nl-NL" sz="2400" i="1" dirty="0" smtClean="0">
                <a:solidFill>
                  <a:srgbClr val="006666"/>
                </a:solidFill>
              </a:rPr>
              <a:t>. Bạn </a:t>
            </a:r>
            <a:r>
              <a:rPr lang="nl-NL" sz="2400" i="1" dirty="0">
                <a:solidFill>
                  <a:srgbClr val="006666"/>
                </a:solidFill>
              </a:rPr>
              <a:t>nhỏ để đồ dùng học tập bừa bộn./ Cái bút ở đâu nhỉ?/ Bạn thật là cẩu thả!/ Bạn nhanh tay lên không muộn học!</a:t>
            </a:r>
            <a:endParaRPr lang="en-US" sz="2400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343" y="5466669"/>
            <a:ext cx="664370" cy="1308553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490" y="1314722"/>
            <a:ext cx="6028118" cy="2732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6616" y="101639"/>
            <a:ext cx="1199761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4408" y="163194"/>
            <a:ext cx="8997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tranh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đây</a:t>
            </a:r>
            <a:r>
              <a:rPr lang="en-US" sz="2400" dirty="0" smtClean="0"/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 smtClean="0"/>
              <a:t>đặt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91616" y="673963"/>
            <a:ext cx="206850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/>
                </a:solidFill>
              </a:rPr>
              <a:t>a.Một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hỏi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8356" y="643167"/>
            <a:ext cx="2212193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b</a:t>
            </a:r>
            <a:r>
              <a:rPr lang="en-US" sz="2400" dirty="0" err="1" smtClean="0">
                <a:solidFill>
                  <a:schemeClr val="accent2"/>
                </a:solidFill>
              </a:rPr>
              <a:t>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cảm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26249" y="673961"/>
            <a:ext cx="206850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c</a:t>
            </a:r>
            <a:r>
              <a:rPr lang="en-US" sz="2400" dirty="0" err="1" smtClean="0">
                <a:solidFill>
                  <a:schemeClr val="accent2"/>
                </a:solidFill>
              </a:rPr>
              <a:t>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kể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9902" y="689125"/>
            <a:ext cx="2399412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2"/>
                </a:solidFill>
              </a:rPr>
              <a:t>d</a:t>
            </a:r>
            <a:r>
              <a:rPr lang="en-US" sz="2400" dirty="0" err="1" smtClean="0">
                <a:solidFill>
                  <a:schemeClr val="accent2"/>
                </a:solidFill>
              </a:rPr>
              <a:t>.Một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câu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khiến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4705" y="4181953"/>
            <a:ext cx="4056844" cy="1938992"/>
          </a:xfrm>
          <a:prstGeom prst="rect">
            <a:avLst/>
          </a:prstGeom>
          <a:solidFill>
            <a:srgbClr val="CCEC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/>
              <a:t>3</a:t>
            </a:r>
            <a:r>
              <a:rPr lang="nl-NL" sz="2400" i="1" dirty="0" smtClean="0"/>
              <a:t>. Bạn </a:t>
            </a:r>
            <a:r>
              <a:rPr lang="nl-NL" sz="2400" i="1" dirty="0"/>
              <a:t>nhỏ đang xếp đồ dùng học tập vào cặp sách./ Liệu bạn có bị muộn  học không?/ Bạn ấy chậm chạp quá!/ Bạn nhanh tay lên!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866327" y="4181953"/>
            <a:ext cx="405684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2400" i="1" dirty="0"/>
              <a:t>4</a:t>
            </a:r>
            <a:r>
              <a:rPr lang="nl-NL" sz="2400" i="1" dirty="0" smtClean="0"/>
              <a:t>. Bạn </a:t>
            </a:r>
            <a:r>
              <a:rPr lang="nl-NL" sz="2400" i="1" dirty="0"/>
              <a:t>nhỏ đi đến trường học./ Bạn bị muộn học phải không?/ </a:t>
            </a:r>
          </a:p>
          <a:p>
            <a:r>
              <a:rPr lang="nl-NL" sz="2400" i="1" dirty="0" smtClean="0"/>
              <a:t>Ôi</a:t>
            </a:r>
            <a:r>
              <a:rPr lang="nl-NL" sz="2400" i="1" dirty="0"/>
              <a:t>! Chạy mệt quá!/ Bác bảo vệ chờ cháu với ạ!</a:t>
            </a:r>
            <a:endParaRPr lang="en-US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7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Reforestation Project Proposal  by Slidesgo">
  <a:themeElements>
    <a:clrScheme name="Simple Light">
      <a:dk1>
        <a:srgbClr val="841F00"/>
      </a:dk1>
      <a:lt1>
        <a:srgbClr val="FFFBEE"/>
      </a:lt1>
      <a:dk2>
        <a:srgbClr val="D6EDE4"/>
      </a:dk2>
      <a:lt2>
        <a:srgbClr val="83C4AD"/>
      </a:lt2>
      <a:accent1>
        <a:srgbClr val="1F684C"/>
      </a:accent1>
      <a:accent2>
        <a:srgbClr val="000000"/>
      </a:accent2>
      <a:accent3>
        <a:srgbClr val="FBDEAC"/>
      </a:accent3>
      <a:accent4>
        <a:srgbClr val="EBC177"/>
      </a:accent4>
      <a:accent5>
        <a:srgbClr val="C67A00"/>
      </a:accent5>
      <a:accent6>
        <a:srgbClr val="C43300"/>
      </a:accent6>
      <a:hlink>
        <a:srgbClr val="9F512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553</Words>
  <Application>Microsoft Office PowerPoint</Application>
  <PresentationFormat>Widescreen</PresentationFormat>
  <Paragraphs>64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Baloo</vt:lpstr>
      <vt:lpstr>Calibri</vt:lpstr>
      <vt:lpstr>Catamaran</vt:lpstr>
      <vt:lpstr>Chau Philomene One</vt:lpstr>
      <vt:lpstr>Chewy</vt:lpstr>
      <vt:lpstr>Coiny</vt:lpstr>
      <vt:lpstr>等线</vt:lpstr>
      <vt:lpstr>Inconsolata</vt:lpstr>
      <vt:lpstr>Maven Pro</vt:lpstr>
      <vt:lpstr>Montserrat</vt:lpstr>
      <vt:lpstr>Nunito</vt:lpstr>
      <vt:lpstr>Pattaya</vt:lpstr>
      <vt:lpstr>Times New Roman</vt:lpstr>
      <vt:lpstr>Reforestation Project Proposal  by Slidesgo</vt:lpstr>
      <vt:lpstr>Chào mừng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P180921</dc:creator>
  <cp:lastModifiedBy>Admin</cp:lastModifiedBy>
  <cp:revision>130</cp:revision>
  <dcterms:created xsi:type="dcterms:W3CDTF">2021-10-22T01:23:58Z</dcterms:created>
  <dcterms:modified xsi:type="dcterms:W3CDTF">2025-01-10T03:36:03Z</dcterms:modified>
</cp:coreProperties>
</file>