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69" d="100"/>
          <a:sy n="69" d="100"/>
        </p:scale>
        <p:origin x="780" y="7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09/09/2022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09/09/2022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09/09/2022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09/09/2022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09/09/2022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09/09/2022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09/09/2022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09/09/2022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09/09/2022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09/09/2022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09/09/2022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09/09/2022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09/09/2022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1039054"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712536" y="5996633"/>
            <a:ext cx="1665027"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02647" y="5996633"/>
            <a:ext cx="1362319"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hạng</a:t>
            </a:r>
            <a:r>
              <a:rPr lang="en-US" sz="3200" b="1"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162302" y="1265020"/>
            <a:ext cx="14135199"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089554" y="2659558"/>
            <a:ext cx="87145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prstClr val="white"/>
                  </a:solidFill>
                </a:ln>
                <a:solidFill>
                  <a:srgbClr val="C00000"/>
                </a:solidFill>
                <a:effectLst/>
                <a:uLnTx/>
                <a:uFillTx/>
              </a:rPr>
              <a:t>5. </a:t>
            </a:r>
            <a:r>
              <a:rPr kumimoji="0" lang="en-US" sz="4000" b="1" i="0" u="none" strike="noStrike" kern="1200" cap="none" spc="0" normalizeH="0" baseline="0" noProof="0" dirty="0" err="1" smtClean="0">
                <a:ln w="12700">
                  <a:solidFill>
                    <a:prstClr val="white"/>
                  </a:solidFill>
                </a:ln>
                <a:solidFill>
                  <a:srgbClr val="C00000"/>
                </a:solidFill>
                <a:effectLst/>
                <a:uLnTx/>
                <a:uFillTx/>
              </a:rPr>
              <a:t>Bài</a:t>
            </a:r>
            <a:r>
              <a:rPr kumimoji="0" lang="en-US" sz="4000" b="1" i="0" u="none" strike="noStrike" kern="1200" cap="none" spc="0" normalizeH="0" baseline="0" noProof="0" dirty="0" smtClean="0">
                <a:ln w="12700">
                  <a:solidFill>
                    <a:prstClr val="white"/>
                  </a:solidFill>
                </a:ln>
                <a:solidFill>
                  <a:srgbClr val="C00000"/>
                </a:solidFill>
                <a:effectLst/>
                <a:uLnTx/>
                <a:uFillTx/>
              </a:rPr>
              <a:t> </a:t>
            </a:r>
            <a:r>
              <a:rPr kumimoji="0" lang="en-US" sz="4000" b="1" i="0" u="none" strike="noStrike" kern="1200" cap="none" spc="0" normalizeH="0" baseline="0" noProof="0" dirty="0">
                <a:ln w="12700">
                  <a:solidFill>
                    <a:prstClr val="white"/>
                  </a:solidFill>
                </a:ln>
                <a:solidFill>
                  <a:srgbClr val="C00000"/>
                </a:solidFill>
                <a:effectLst/>
                <a:uLnTx/>
                <a:uFillTx/>
              </a:rPr>
              <a:t>3: </a:t>
            </a:r>
            <a:r>
              <a:rPr kumimoji="0" lang="en-US" sz="4000" b="1" i="0" u="none" strike="noStrike" kern="1200" cap="none" spc="0" normalizeH="0" baseline="0" noProof="0" dirty="0" err="1">
                <a:ln w="12700">
                  <a:solidFill>
                    <a:prstClr val="white"/>
                  </a:solidFill>
                </a:ln>
                <a:solidFill>
                  <a:srgbClr val="C00000"/>
                </a:solidFill>
                <a:effectLst/>
                <a:uLnTx/>
                <a:uFillTx/>
              </a:rPr>
              <a:t>Tìm</a:t>
            </a:r>
            <a:r>
              <a:rPr kumimoji="0" lang="en-US" sz="4000" b="1" i="0" u="none" strike="noStrike" kern="1200" cap="none" spc="0" normalizeH="0" baseline="0" noProof="0" dirty="0">
                <a:ln w="12700">
                  <a:solidFill>
                    <a:prstClr val="white"/>
                  </a:solidFill>
                </a:ln>
                <a:solidFill>
                  <a:srgbClr val="C00000"/>
                </a:solidFill>
                <a:effectLst/>
                <a:uLnTx/>
                <a:uFillTx/>
              </a:rPr>
              <a:t> </a:t>
            </a:r>
            <a:r>
              <a:rPr kumimoji="0" lang="en-US" sz="4000" b="1" i="0" u="none" strike="noStrike" kern="1200" cap="none" spc="0" normalizeH="0" baseline="0" noProof="0" dirty="0" smtClean="0">
                <a:ln w="12700">
                  <a:solidFill>
                    <a:prstClr val="white"/>
                  </a:solidFill>
                </a:ln>
                <a:solidFill>
                  <a:srgbClr val="C00000"/>
                </a:solidFill>
                <a:effectLst/>
                <a:uLnTx/>
                <a:uFillTx/>
              </a:rPr>
              <a:t>s</a:t>
            </a:r>
            <a:r>
              <a:rPr lang="en-US" sz="4000" b="1" dirty="0" smtClean="0">
                <a:ln w="12700">
                  <a:solidFill>
                    <a:prstClr val="white"/>
                  </a:solidFill>
                </a:ln>
                <a:solidFill>
                  <a:srgbClr val="C00000"/>
                </a:solidFill>
              </a:rPr>
              <a:t>ố </a:t>
            </a:r>
            <a:r>
              <a:rPr lang="en-US" sz="4000" b="1" dirty="0" err="1" smtClean="0">
                <a:ln w="12700">
                  <a:solidFill>
                    <a:prstClr val="white"/>
                  </a:solidFill>
                </a:ln>
                <a:solidFill>
                  <a:srgbClr val="C00000"/>
                </a:solidFill>
              </a:rPr>
              <a:t>hạng</a:t>
            </a:r>
            <a:r>
              <a:rPr lang="en-US" sz="4000" b="1" dirty="0" smtClean="0">
                <a:ln w="12700">
                  <a:solidFill>
                    <a:prstClr val="white"/>
                  </a:solidFill>
                </a:ln>
                <a:solidFill>
                  <a:srgbClr val="C00000"/>
                </a:solidFill>
              </a:rPr>
              <a:t> </a:t>
            </a:r>
            <a:r>
              <a:rPr lang="en-US" sz="4000" b="1" dirty="0" err="1" smtClean="0">
                <a:ln w="12700">
                  <a:solidFill>
                    <a:prstClr val="white"/>
                  </a:solidFill>
                </a:ln>
                <a:solidFill>
                  <a:srgbClr val="C00000"/>
                </a:solidFill>
              </a:rPr>
              <a:t>trong</a:t>
            </a:r>
            <a:r>
              <a:rPr lang="en-US" sz="4000" b="1" dirty="0" smtClean="0">
                <a:ln w="12700">
                  <a:solidFill>
                    <a:prstClr val="white"/>
                  </a:solidFill>
                </a:ln>
                <a:solidFill>
                  <a:srgbClr val="C00000"/>
                </a:solidFill>
              </a:rPr>
              <a:t> </a:t>
            </a:r>
            <a:r>
              <a:rPr lang="en-US" sz="4000" b="1" dirty="0" err="1" smtClean="0">
                <a:ln w="12700">
                  <a:solidFill>
                    <a:prstClr val="white"/>
                  </a:solidFill>
                </a:ln>
                <a:solidFill>
                  <a:srgbClr val="C00000"/>
                </a:solidFill>
              </a:rPr>
              <a:t>một</a:t>
            </a:r>
            <a:r>
              <a:rPr lang="en-US" sz="4000" b="1" dirty="0" smtClean="0">
                <a:ln w="12700">
                  <a:solidFill>
                    <a:prstClr val="white"/>
                  </a:solidFill>
                </a:ln>
                <a:solidFill>
                  <a:srgbClr val="C00000"/>
                </a:solidFill>
              </a:rPr>
              <a:t> </a:t>
            </a:r>
            <a:r>
              <a:rPr lang="en-US" sz="4000" b="1" dirty="0" err="1" smtClean="0">
                <a:ln w="12700">
                  <a:solidFill>
                    <a:prstClr val="white"/>
                  </a:solidFill>
                </a:ln>
                <a:solidFill>
                  <a:srgbClr val="C00000"/>
                </a:solidFill>
              </a:rPr>
              <a:t>tổng</a:t>
            </a:r>
            <a:endParaRPr kumimoji="0" lang="en-US" sz="4000" b="1" i="0" u="none" strike="noStrike" kern="1200" cap="none" spc="0" normalizeH="0" baseline="0" noProof="0" dirty="0">
              <a:ln w="12700">
                <a:solidFill>
                  <a:prstClr val="white"/>
                </a:solidFill>
              </a:ln>
              <a:solidFill>
                <a:srgbClr val="C0000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348</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宋体</vt:lpstr>
      <vt:lpstr>Arial</vt:lpstr>
      <vt:lpstr>Calibri</vt:lpstr>
      <vt:lpstr>Calibri Light</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25</cp:revision>
  <dcterms:created xsi:type="dcterms:W3CDTF">2022-05-05T14:41:31Z</dcterms:created>
  <dcterms:modified xsi:type="dcterms:W3CDTF">2022-09-08T23:24:14Z</dcterms:modified>
</cp:coreProperties>
</file>