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4"/>
  </p:notesMasterIdLst>
  <p:sldIdLst>
    <p:sldId id="282" r:id="rId3"/>
    <p:sldId id="283" r:id="rId4"/>
    <p:sldId id="286" r:id="rId5"/>
    <p:sldId id="308" r:id="rId6"/>
    <p:sldId id="316" r:id="rId7"/>
    <p:sldId id="318" r:id="rId8"/>
    <p:sldId id="320" r:id="rId9"/>
    <p:sldId id="321" r:id="rId10"/>
    <p:sldId id="291" r:id="rId11"/>
    <p:sldId id="297" r:id="rId12"/>
    <p:sldId id="30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3F791D-2A39-4616-951F-AB5EA5E21CFD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B98EAA-EFEA-42E5-8DD9-32E51EF43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326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5FB9E-CFCB-4329-A64F-10E5BC21EEC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390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5FB9E-CFCB-4329-A64F-10E5BC21EEC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4393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5FB9E-CFCB-4329-A64F-10E5BC21EEC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4016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5FB9E-CFCB-4329-A64F-10E5BC21EEC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119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367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3679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3679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3679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3679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3679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5FB9E-CFCB-4329-A64F-10E5BC21EEC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7232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5140B-60F9-4924-AA24-67FB6009DCF0}" type="datetimeFigureOut">
              <a:rPr lang="zh-CN" altLang="en-US" smtClean="0"/>
              <a:pPr/>
              <a:t>2025/5/5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C23A4-BD27-40C1-84E8-F75E566C27F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29045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5140B-60F9-4924-AA24-67FB6009DCF0}" type="datetimeFigureOut">
              <a:rPr lang="zh-CN" altLang="en-US" smtClean="0"/>
              <a:pPr/>
              <a:t>2025/5/5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C23A4-BD27-40C1-84E8-F75E566C27F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23064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5140B-60F9-4924-AA24-67FB6009DCF0}" type="datetimeFigureOut">
              <a:rPr lang="zh-CN" altLang="en-US" smtClean="0"/>
              <a:pPr/>
              <a:t>2025/5/5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C23A4-BD27-40C1-84E8-F75E566C27F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95701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:a16="http://schemas.microsoft.com/office/drawing/2014/main" id="{AF4FADF9-C14D-4387-865B-3F72F5F072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4" name="组合 43">
            <a:extLst>
              <a:ext uri="{FF2B5EF4-FFF2-40B4-BE49-F238E27FC236}">
                <a16:creationId xmlns:a16="http://schemas.microsoft.com/office/drawing/2014/main" id="{241982AF-DF2C-41F7-8E30-8CDC7AA09A2B}"/>
              </a:ext>
            </a:extLst>
          </p:cNvPr>
          <p:cNvGrpSpPr/>
          <p:nvPr userDrawn="1"/>
        </p:nvGrpSpPr>
        <p:grpSpPr>
          <a:xfrm>
            <a:off x="425003" y="502276"/>
            <a:ext cx="11294772" cy="6078828"/>
            <a:chOff x="6308273" y="1073150"/>
            <a:chExt cx="4800600" cy="471170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7BAD9620-5A55-4BB4-B3E3-AC0E90D361DE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EEC7CE72-FAA0-41FA-8F74-F074ED3337A1}"/>
                </a:ext>
              </a:extLst>
            </p:cNvPr>
            <p:cNvSpPr/>
            <p:nvPr userDrawn="1"/>
          </p:nvSpPr>
          <p:spPr>
            <a:xfrm>
              <a:off x="6421495" y="1184275"/>
              <a:ext cx="4574157" cy="448945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0605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:a16="http://schemas.microsoft.com/office/drawing/2014/main" id="{AF4FADF9-C14D-4387-865B-3F72F5F072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 descr="图片包含 玩具, 玩偶&#10;&#10;描述已自动生成">
            <a:extLst>
              <a:ext uri="{FF2B5EF4-FFF2-40B4-BE49-F238E27FC236}">
                <a16:creationId xmlns:a16="http://schemas.microsoft.com/office/drawing/2014/main" id="{79DD564D-70B3-4920-B6BC-411AA01630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64" y="174401"/>
            <a:ext cx="5249636" cy="6999515"/>
          </a:xfrm>
          <a:prstGeom prst="rect">
            <a:avLst/>
          </a:prstGeom>
        </p:spPr>
      </p:pic>
      <p:grpSp>
        <p:nvGrpSpPr>
          <p:cNvPr id="44" name="组合 43">
            <a:extLst>
              <a:ext uri="{FF2B5EF4-FFF2-40B4-BE49-F238E27FC236}">
                <a16:creationId xmlns:a16="http://schemas.microsoft.com/office/drawing/2014/main" id="{241982AF-DF2C-41F7-8E30-8CDC7AA09A2B}"/>
              </a:ext>
            </a:extLst>
          </p:cNvPr>
          <p:cNvGrpSpPr/>
          <p:nvPr userDrawn="1"/>
        </p:nvGrpSpPr>
        <p:grpSpPr>
          <a:xfrm>
            <a:off x="6308273" y="715108"/>
            <a:ext cx="4800600" cy="5069742"/>
            <a:chOff x="6308273" y="1073150"/>
            <a:chExt cx="4800600" cy="471170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7BAD9620-5A55-4BB4-B3E3-AC0E90D361DE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EEC7CE72-FAA0-41FA-8F74-F074ED3337A1}"/>
                </a:ext>
              </a:extLst>
            </p:cNvPr>
            <p:cNvSpPr/>
            <p:nvPr userDrawn="1"/>
          </p:nvSpPr>
          <p:spPr>
            <a:xfrm>
              <a:off x="6421495" y="1184275"/>
              <a:ext cx="4574157" cy="448945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7893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图片包含 气球&#10;&#10;描述已自动生成">
            <a:extLst>
              <a:ext uri="{FF2B5EF4-FFF2-40B4-BE49-F238E27FC236}">
                <a16:creationId xmlns:a16="http://schemas.microsoft.com/office/drawing/2014/main" id="{289F76EA-906A-4C05-B8F6-16A9FC2E44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C5DAD8F9-CC92-4876-8636-B3D5710E361A}"/>
              </a:ext>
            </a:extLst>
          </p:cNvPr>
          <p:cNvGrpSpPr/>
          <p:nvPr userDrawn="1"/>
        </p:nvGrpSpPr>
        <p:grpSpPr>
          <a:xfrm>
            <a:off x="3784208" y="984738"/>
            <a:ext cx="7638757" cy="4532825"/>
            <a:chOff x="6308273" y="1073150"/>
            <a:chExt cx="4800600" cy="471170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806CC86B-DD38-41AE-B7E5-D37BD14DE401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C8405EE5-DD72-47FA-B231-FAE3F43295AC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FE89F858-DCDB-4322-BF13-B7B012E2FAF5}"/>
              </a:ext>
            </a:extLst>
          </p:cNvPr>
          <p:cNvGrpSpPr/>
          <p:nvPr userDrawn="1"/>
        </p:nvGrpSpPr>
        <p:grpSpPr>
          <a:xfrm>
            <a:off x="2662656" y="1735602"/>
            <a:ext cx="1851134" cy="2569399"/>
            <a:chOff x="5407314" y="-1733069"/>
            <a:chExt cx="1851134" cy="2569399"/>
          </a:xfrm>
        </p:grpSpPr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BC56245F-AD1D-40D3-A138-2321B05D47FB}"/>
                </a:ext>
              </a:extLst>
            </p:cNvPr>
            <p:cNvSpPr/>
            <p:nvPr userDrawn="1"/>
          </p:nvSpPr>
          <p:spPr>
            <a:xfrm>
              <a:off x="5407314" y="-1733069"/>
              <a:ext cx="1377371" cy="1377371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CN" altLang="en-US" sz="8000" dirty="0">
                  <a:solidFill>
                    <a:srgbClr val="E5664F"/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</a:rPr>
                <a:t>目</a:t>
              </a: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B2E3172B-BE50-4D52-9064-2109B6192230}"/>
                </a:ext>
              </a:extLst>
            </p:cNvPr>
            <p:cNvSpPr/>
            <p:nvPr userDrawn="1"/>
          </p:nvSpPr>
          <p:spPr>
            <a:xfrm>
              <a:off x="5881077" y="-541041"/>
              <a:ext cx="1377371" cy="1377371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CN" altLang="en-US" sz="8000" dirty="0">
                  <a:solidFill>
                    <a:srgbClr val="FE9903"/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</a:rPr>
                <a:t>录</a:t>
              </a: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1FA57F03-B572-4638-8614-E681FF8BA7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23"/>
          <a:stretch/>
        </p:blipFill>
        <p:spPr>
          <a:xfrm>
            <a:off x="0" y="765810"/>
            <a:ext cx="12192000" cy="609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6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气球&#10;&#10;描述已自动生成">
            <a:extLst>
              <a:ext uri="{FF2B5EF4-FFF2-40B4-BE49-F238E27FC236}">
                <a16:creationId xmlns:a16="http://schemas.microsoft.com/office/drawing/2014/main" id="{5F11540B-524D-41E2-B324-88FBEE12B1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0E616FE-5324-40D6-93DD-86778BEA6E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577" y="1880696"/>
            <a:ext cx="5006721" cy="4645026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091DF78E-393F-420E-A11C-D49976E942AE}"/>
              </a:ext>
            </a:extLst>
          </p:cNvPr>
          <p:cNvGrpSpPr/>
          <p:nvPr userDrawn="1"/>
        </p:nvGrpSpPr>
        <p:grpSpPr>
          <a:xfrm>
            <a:off x="5821609" y="1102660"/>
            <a:ext cx="4183862" cy="4183862"/>
            <a:chOff x="1161424" y="1002082"/>
            <a:chExt cx="3757808" cy="3757808"/>
          </a:xfrm>
          <a:solidFill>
            <a:schemeClr val="bg1"/>
          </a:solidFill>
        </p:grpSpPr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05717A9E-2C8E-44F0-9243-5D3208AB8CF8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grpFill/>
            <a:ln w="101600">
              <a:solidFill>
                <a:schemeClr val="accent6">
                  <a:lumMod val="75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5D0E975A-9C32-4ABA-A3F4-F21BD44BBDD0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grpFill/>
            <a:ln w="25400">
              <a:solidFill>
                <a:schemeClr val="accent6">
                  <a:lumMod val="75000"/>
                </a:schemeClr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112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气球&#10;&#10;描述已自动生成">
            <a:extLst>
              <a:ext uri="{FF2B5EF4-FFF2-40B4-BE49-F238E27FC236}">
                <a16:creationId xmlns:a16="http://schemas.microsoft.com/office/drawing/2014/main" id="{5F11540B-524D-41E2-B324-88FBEE12B1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091DF78E-393F-420E-A11C-D49976E942AE}"/>
              </a:ext>
            </a:extLst>
          </p:cNvPr>
          <p:cNvGrpSpPr/>
          <p:nvPr userDrawn="1"/>
        </p:nvGrpSpPr>
        <p:grpSpPr>
          <a:xfrm>
            <a:off x="1653021" y="1102660"/>
            <a:ext cx="4183862" cy="4183862"/>
            <a:chOff x="1161424" y="1002082"/>
            <a:chExt cx="3757808" cy="3757808"/>
          </a:xfrm>
          <a:solidFill>
            <a:schemeClr val="bg1"/>
          </a:solidFill>
        </p:grpSpPr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05717A9E-2C8E-44F0-9243-5D3208AB8CF8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grpFill/>
            <a:ln w="101600">
              <a:solidFill>
                <a:schemeClr val="accent6">
                  <a:lumMod val="75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5D0E975A-9C32-4ABA-A3F4-F21BD44BBDD0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grpFill/>
            <a:ln w="25400">
              <a:solidFill>
                <a:schemeClr val="accent6">
                  <a:lumMod val="75000"/>
                </a:schemeClr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3BCAD9D2-C636-48E5-8342-B91055D484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4" t="51178" b="7254"/>
          <a:stretch/>
        </p:blipFill>
        <p:spPr>
          <a:xfrm>
            <a:off x="5317825" y="3153508"/>
            <a:ext cx="5762551" cy="370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43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气球&#10;&#10;描述已自动生成">
            <a:extLst>
              <a:ext uri="{FF2B5EF4-FFF2-40B4-BE49-F238E27FC236}">
                <a16:creationId xmlns:a16="http://schemas.microsoft.com/office/drawing/2014/main" id="{F869ACE6-E3AE-4D2E-958E-88246C1DDC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59676FF4-D2C6-4EE9-9129-333CB82D941D}"/>
              </a:ext>
            </a:extLst>
          </p:cNvPr>
          <p:cNvGrpSpPr/>
          <p:nvPr userDrawn="1"/>
        </p:nvGrpSpPr>
        <p:grpSpPr>
          <a:xfrm>
            <a:off x="1366153" y="622317"/>
            <a:ext cx="9459694" cy="5613366"/>
            <a:chOff x="6308273" y="1073150"/>
            <a:chExt cx="4800600" cy="471170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B25B15B4-15A4-4E10-AA03-9FF6A7266628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C2699CE9-5022-4DE4-9EE0-85A629128637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5499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气球&#10;&#10;描述已自动生成">
            <a:extLst>
              <a:ext uri="{FF2B5EF4-FFF2-40B4-BE49-F238E27FC236}">
                <a16:creationId xmlns:a16="http://schemas.microsoft.com/office/drawing/2014/main" id="{F869ACE6-E3AE-4D2E-958E-88246C1DDC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 flipH="1">
            <a:off x="0" y="0"/>
            <a:ext cx="12192000" cy="6886136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FDD001D6-F8ED-4818-8AE2-FD58B2C8A210}"/>
              </a:ext>
            </a:extLst>
          </p:cNvPr>
          <p:cNvGrpSpPr/>
          <p:nvPr userDrawn="1"/>
        </p:nvGrpSpPr>
        <p:grpSpPr>
          <a:xfrm>
            <a:off x="1366153" y="622317"/>
            <a:ext cx="9459694" cy="5613366"/>
            <a:chOff x="6308273" y="1073150"/>
            <a:chExt cx="4800600" cy="4711700"/>
          </a:xfrm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4A688837-8B84-4E2A-9E2E-57786CAFB0EC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C23FA938-7B4C-46AA-8756-3CB1DBEE349F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1766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:a16="http://schemas.microsoft.com/office/drawing/2014/main" id="{72DC82E7-EDDE-4519-90E1-91F251FB3F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8A5292E2-A43D-4A43-BB7F-E0D694EA6838}"/>
              </a:ext>
            </a:extLst>
          </p:cNvPr>
          <p:cNvGrpSpPr/>
          <p:nvPr userDrawn="1"/>
        </p:nvGrpSpPr>
        <p:grpSpPr>
          <a:xfrm>
            <a:off x="1513110" y="4425042"/>
            <a:ext cx="9459694" cy="1941269"/>
            <a:chOff x="6308273" y="1073150"/>
            <a:chExt cx="4800600" cy="4711700"/>
          </a:xfrm>
        </p:grpSpPr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91B6C983-BD42-49B4-A900-093118B857E7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EEEB21FB-1549-41F5-B6AE-85E279A7A907}"/>
                </a:ext>
              </a:extLst>
            </p:cNvPr>
            <p:cNvSpPr/>
            <p:nvPr userDrawn="1"/>
          </p:nvSpPr>
          <p:spPr>
            <a:xfrm>
              <a:off x="6371521" y="1390195"/>
              <a:ext cx="4679346" cy="4085366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89861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5140B-60F9-4924-AA24-67FB6009DCF0}" type="datetimeFigureOut">
              <a:rPr lang="zh-CN" altLang="en-US" smtClean="0"/>
              <a:pPr/>
              <a:t>2025/5/5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C23A4-BD27-40C1-84E8-F75E566C27F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9825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气球&#10;&#10;描述已自动生成">
            <a:extLst>
              <a:ext uri="{FF2B5EF4-FFF2-40B4-BE49-F238E27FC236}">
                <a16:creationId xmlns:a16="http://schemas.microsoft.com/office/drawing/2014/main" id="{A36D1B8A-4DCF-410E-A80D-05E3F4BD54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4C6C8F7-D02C-4EE5-BD23-E4B4EF7B792E}"/>
              </a:ext>
            </a:extLst>
          </p:cNvPr>
          <p:cNvGrpSpPr/>
          <p:nvPr userDrawn="1"/>
        </p:nvGrpSpPr>
        <p:grpSpPr>
          <a:xfrm>
            <a:off x="1366153" y="622317"/>
            <a:ext cx="9459694" cy="5613366"/>
            <a:chOff x="6308273" y="1073150"/>
            <a:chExt cx="4800600" cy="4711700"/>
          </a:xfrm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54227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:a16="http://schemas.microsoft.com/office/drawing/2014/main" id="{AF4FADF9-C14D-4387-865B-3F72F5F072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 descr="图片包含 玩具, 玩偶&#10;&#10;描述已自动生成">
            <a:extLst>
              <a:ext uri="{FF2B5EF4-FFF2-40B4-BE49-F238E27FC236}">
                <a16:creationId xmlns:a16="http://schemas.microsoft.com/office/drawing/2014/main" id="{79DD564D-70B3-4920-B6BC-411AA01630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93" y="419100"/>
            <a:ext cx="5249636" cy="699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85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气球&#10;&#10;描述已自动生成">
            <a:extLst>
              <a:ext uri="{FF2B5EF4-FFF2-40B4-BE49-F238E27FC236}">
                <a16:creationId xmlns:a16="http://schemas.microsoft.com/office/drawing/2014/main" id="{2F37CC9A-9F1B-49E8-A486-99540263D3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图片包含 玩具, 玩偶&#10;&#10;描述已自动生成">
            <a:extLst>
              <a:ext uri="{FF2B5EF4-FFF2-40B4-BE49-F238E27FC236}">
                <a16:creationId xmlns:a16="http://schemas.microsoft.com/office/drawing/2014/main" id="{BFC267EB-F770-449B-8461-CCAC32CAD7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93" y="419100"/>
            <a:ext cx="5249636" cy="6999515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C431A84-16C0-422A-B94B-8DA202A1FAE8}"/>
              </a:ext>
            </a:extLst>
          </p:cNvPr>
          <p:cNvGrpSpPr/>
          <p:nvPr userDrawn="1"/>
        </p:nvGrpSpPr>
        <p:grpSpPr>
          <a:xfrm>
            <a:off x="6308273" y="715108"/>
            <a:ext cx="4800600" cy="5069742"/>
            <a:chOff x="6308273" y="1073150"/>
            <a:chExt cx="4800600" cy="4711700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5BDF81D0-FD0F-433E-9869-043FD1B53608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93C7052D-4A8B-4837-923E-F7A457AC2321}"/>
                </a:ext>
              </a:extLst>
            </p:cNvPr>
            <p:cNvSpPr/>
            <p:nvPr userDrawn="1"/>
          </p:nvSpPr>
          <p:spPr>
            <a:xfrm>
              <a:off x="6421495" y="1184275"/>
              <a:ext cx="4574157" cy="448945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83504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:a16="http://schemas.microsoft.com/office/drawing/2014/main" id="{72DC82E7-EDDE-4519-90E1-91F251FB3F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62429D3C-0A35-4376-A848-625896476FFC}"/>
              </a:ext>
            </a:extLst>
          </p:cNvPr>
          <p:cNvGrpSpPr/>
          <p:nvPr userDrawn="1"/>
        </p:nvGrpSpPr>
        <p:grpSpPr>
          <a:xfrm>
            <a:off x="1828801" y="622317"/>
            <a:ext cx="9459694" cy="5613366"/>
            <a:chOff x="6308273" y="1073150"/>
            <a:chExt cx="4800600" cy="4711700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B3D96065-456F-48D6-A48A-2C47C6370C07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F21FBC9E-B878-44AF-8C1E-BDBC55E20027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E16B0132-F138-4F84-B8ED-9C891BFA96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23"/>
          <a:stretch/>
        </p:blipFill>
        <p:spPr>
          <a:xfrm>
            <a:off x="0" y="765810"/>
            <a:ext cx="12192000" cy="609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36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气球&#10;&#10;描述已自动生成">
            <a:extLst>
              <a:ext uri="{FF2B5EF4-FFF2-40B4-BE49-F238E27FC236}">
                <a16:creationId xmlns:a16="http://schemas.microsoft.com/office/drawing/2014/main" id="{0EFA8BBC-AC0F-4429-BC16-621B5B41EA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22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5140B-60F9-4924-AA24-67FB6009DCF0}" type="datetimeFigureOut">
              <a:rPr lang="zh-CN" altLang="en-US" smtClean="0"/>
              <a:pPr/>
              <a:t>2025/5/5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C23A4-BD27-40C1-84E8-F75E566C27F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46314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5140B-60F9-4924-AA24-67FB6009DCF0}" type="datetimeFigureOut">
              <a:rPr lang="zh-CN" altLang="en-US" smtClean="0"/>
              <a:pPr/>
              <a:t>2025/5/5</a:t>
            </a:fld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C23A4-BD27-40C1-84E8-F75E566C27F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00148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5140B-60F9-4924-AA24-67FB6009DCF0}" type="datetimeFigureOut">
              <a:rPr lang="zh-CN" altLang="en-US" smtClean="0"/>
              <a:pPr/>
              <a:t>2025/5/5</a:t>
            </a:fld>
            <a:endParaRPr lang="zh-CN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C23A4-BD27-40C1-84E8-F75E566C27F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27857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5140B-60F9-4924-AA24-67FB6009DCF0}" type="datetimeFigureOut">
              <a:rPr lang="zh-CN" altLang="en-US" smtClean="0"/>
              <a:pPr/>
              <a:t>2025/5/5</a:t>
            </a:fld>
            <a:endParaRPr lang="zh-CN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C23A4-BD27-40C1-84E8-F75E566C27F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01209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5140B-60F9-4924-AA24-67FB6009DCF0}" type="datetimeFigureOut">
              <a:rPr lang="zh-CN" altLang="en-US" smtClean="0"/>
              <a:pPr/>
              <a:t>2025/5/5</a:t>
            </a:fld>
            <a:endParaRPr lang="zh-CN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C23A4-BD27-40C1-84E8-F75E566C27F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92489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5140B-60F9-4924-AA24-67FB6009DCF0}" type="datetimeFigureOut">
              <a:rPr lang="zh-CN" altLang="en-US" smtClean="0"/>
              <a:pPr/>
              <a:t>2025/5/5</a:t>
            </a:fld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C23A4-BD27-40C1-84E8-F75E566C27F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28253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5140B-60F9-4924-AA24-67FB6009DCF0}" type="datetimeFigureOut">
              <a:rPr lang="zh-CN" altLang="en-US" smtClean="0"/>
              <a:pPr/>
              <a:t>2025/5/5</a:t>
            </a:fld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C23A4-BD27-40C1-84E8-F75E566C27F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62613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5140B-60F9-4924-AA24-67FB6009DCF0}" type="datetimeFigureOut">
              <a:rPr lang="zh-CN" altLang="en-US" smtClean="0"/>
              <a:pPr/>
              <a:t>2025/5/5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4C23A4-BD27-40C1-84E8-F75E566C27F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83265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9375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2349206-EACE-4FFE-8C83-E473694BB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3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FEF873-ADED-4CD6-8C00-3A96910236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27397" y="-2562373"/>
            <a:ext cx="12086679" cy="9710928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307DE474-ED16-4CA7-9924-1043BA9CA1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494960">
            <a:off x="-520991" y="3804779"/>
            <a:ext cx="2918930" cy="3364762"/>
          </a:xfrm>
          <a:prstGeom prst="rect">
            <a:avLst/>
          </a:prstGeom>
          <a:effectLst>
            <a:glow rad="101600">
              <a:schemeClr val="accent4">
                <a:lumMod val="20000"/>
                <a:lumOff val="80000"/>
                <a:alpha val="40000"/>
              </a:schemeClr>
            </a:glow>
          </a:effec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91445DD1-1D1B-4631-9FC5-B5945B05E5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9904327">
            <a:off x="9965004" y="3914273"/>
            <a:ext cx="2514136" cy="3773562"/>
          </a:xfrm>
          <a:prstGeom prst="rect">
            <a:avLst/>
          </a:prstGeom>
          <a:effectLst>
            <a:glow rad="63500">
              <a:schemeClr val="accent4">
                <a:lumMod val="20000"/>
                <a:lumOff val="80000"/>
                <a:alpha val="40000"/>
              </a:schemeClr>
            </a:glo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BD4F1A9-381F-49DA-ABBE-CB4BD0B094AB}"/>
              </a:ext>
            </a:extLst>
          </p:cNvPr>
          <p:cNvSpPr txBox="1"/>
          <p:nvPr/>
        </p:nvSpPr>
        <p:spPr>
          <a:xfrm>
            <a:off x="2984769" y="3004055"/>
            <a:ext cx="74098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 </a:t>
            </a:r>
          </a:p>
          <a:p>
            <a:pPr algn="ctr" defTabSz="457200">
              <a:lnSpc>
                <a:spcPct val="150000"/>
              </a:lnSpc>
              <a:defRPr/>
            </a:pPr>
            <a:r>
              <a:rPr lang="nl-NL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KỂ CHUYỆN: ĐẤT QUÝ, ĐẤT YÊU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Baloo" panose="03080902040302020200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AFB609-9198-496E-8D3B-D02D315D998E}"/>
              </a:ext>
            </a:extLst>
          </p:cNvPr>
          <p:cNvSpPr txBox="1"/>
          <p:nvPr/>
        </p:nvSpPr>
        <p:spPr>
          <a:xfrm>
            <a:off x="3587181" y="2293091"/>
            <a:ext cx="5953432" cy="18651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>
                <a:solidFill>
                  <a:srgbClr val="ED7D31">
                    <a:lumMod val="75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Coiny" panose="02000903060500060000" pitchFamily="2" charset="0"/>
                <a:ea typeface="微软雅黑" panose="020B0503020204020204" pitchFamily="34" charset="-122"/>
                <a:sym typeface="迷你简细行楷" panose="02010609000101010101" charset="-122"/>
              </a:rPr>
              <a:t>NÓI VÀ NGHE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Coiny" panose="02000903060500060000" pitchFamily="2" charset="0"/>
              <a:ea typeface="微软雅黑" panose="020B0503020204020204" pitchFamily="34" charset="-122"/>
              <a:cs typeface="+mn-cs"/>
              <a:sym typeface="迷你简细行楷" panose="0201060900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609367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2349206-EACE-4FFE-8C83-E473694BB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354"/>
          </a:xfrm>
          <a:prstGeom prst="rect">
            <a:avLst/>
          </a:prstGeom>
        </p:spPr>
      </p:pic>
      <p:pic>
        <p:nvPicPr>
          <p:cNvPr id="13" name="图片 5">
            <a:extLst>
              <a:ext uri="{FF2B5EF4-FFF2-40B4-BE49-F238E27FC236}">
                <a16:creationId xmlns:a16="http://schemas.microsoft.com/office/drawing/2014/main" id="{7CDB3599-7851-4481-85B3-CB1C1BA4C9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-270910" y="0"/>
            <a:ext cx="13674015" cy="7528560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4" name="图片 3">
            <a:extLst>
              <a:ext uri="{FF2B5EF4-FFF2-40B4-BE49-F238E27FC236}">
                <a16:creationId xmlns:a16="http://schemas.microsoft.com/office/drawing/2014/main" id="{15DD93DF-4108-4781-97F9-D784AD798E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869" y="1956645"/>
            <a:ext cx="4143062" cy="452898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C944B3B-ED0D-4C3F-9BA6-95E3AE9A7BD8}"/>
              </a:ext>
            </a:extLst>
          </p:cNvPr>
          <p:cNvSpPr txBox="1"/>
          <p:nvPr/>
        </p:nvSpPr>
        <p:spPr>
          <a:xfrm>
            <a:off x="3332810" y="496372"/>
            <a:ext cx="284244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03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D46184-D1BB-4EB9-9E53-B7B120A9E063}"/>
              </a:ext>
            </a:extLst>
          </p:cNvPr>
          <p:cNvSpPr txBox="1"/>
          <p:nvPr/>
        </p:nvSpPr>
        <p:spPr>
          <a:xfrm>
            <a:off x="1117387" y="2917317"/>
            <a:ext cx="727329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8000" b="1" noProof="0" dirty="0" err="1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  <a:ea typeface="微软雅黑"/>
              </a:rPr>
              <a:t>Vận</a:t>
            </a:r>
            <a:r>
              <a:rPr lang="en-US" sz="8000" b="1" noProof="0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  <a:ea typeface="微软雅黑"/>
              </a:rPr>
              <a:t> </a:t>
            </a:r>
            <a:r>
              <a:rPr lang="en-US" sz="8000" b="1" noProof="0" dirty="0" err="1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  <a:ea typeface="微软雅黑"/>
              </a:rPr>
              <a:t>dụng</a:t>
            </a:r>
            <a:endParaRPr kumimoji="0" lang="en-US" sz="8000" b="1" i="0" u="none" strike="noStrike" kern="1200" cap="none" spc="0" normalizeH="0" baseline="0" noProof="0" dirty="0">
              <a:ln w="22225">
                <a:solidFill>
                  <a:srgbClr val="FB8C03"/>
                </a:solidFill>
                <a:prstDash val="solid"/>
              </a:ln>
              <a:solidFill>
                <a:srgbClr val="FB8C03">
                  <a:lumMod val="40000"/>
                  <a:lumOff val="60000"/>
                </a:srgbClr>
              </a:solidFill>
              <a:effectLst>
                <a:glow rad="139700">
                  <a:srgbClr val="FB8C03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8528490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2349206-EACE-4FFE-8C83-E473694BB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354"/>
          </a:xfrm>
          <a:prstGeom prst="rect">
            <a:avLst/>
          </a:prstGeom>
        </p:spPr>
      </p:pic>
      <p:pic>
        <p:nvPicPr>
          <p:cNvPr id="13" name="图片 5">
            <a:extLst>
              <a:ext uri="{FF2B5EF4-FFF2-40B4-BE49-F238E27FC236}">
                <a16:creationId xmlns:a16="http://schemas.microsoft.com/office/drawing/2014/main" id="{7CDB3599-7851-4481-85B3-CB1C1BA4C9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-270910" y="0"/>
            <a:ext cx="13674015" cy="7528560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4" name="图片 3">
            <a:extLst>
              <a:ext uri="{FF2B5EF4-FFF2-40B4-BE49-F238E27FC236}">
                <a16:creationId xmlns:a16="http://schemas.microsoft.com/office/drawing/2014/main" id="{15DD93DF-4108-4781-97F9-D784AD798E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869" y="1956645"/>
            <a:ext cx="4143062" cy="452898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8D46184-D1BB-4EB9-9E53-B7B120A9E063}"/>
              </a:ext>
            </a:extLst>
          </p:cNvPr>
          <p:cNvSpPr txBox="1"/>
          <p:nvPr/>
        </p:nvSpPr>
        <p:spPr>
          <a:xfrm>
            <a:off x="-270910" y="3020810"/>
            <a:ext cx="1003688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Xin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chào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và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hẹn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gặp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lại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FB8C03"/>
                </a:solidFill>
                <a:prstDash val="solid"/>
              </a:ln>
              <a:solidFill>
                <a:srgbClr val="FB8C03">
                  <a:lumMod val="40000"/>
                  <a:lumOff val="60000"/>
                </a:srgbClr>
              </a:solidFill>
              <a:effectLst>
                <a:glow rad="139700">
                  <a:srgbClr val="FB8C03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42133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2349206-EACE-4FFE-8C83-E473694BB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354"/>
          </a:xfrm>
          <a:prstGeom prst="rect">
            <a:avLst/>
          </a:prstGeom>
        </p:spPr>
      </p:pic>
      <p:pic>
        <p:nvPicPr>
          <p:cNvPr id="13" name="图片 5">
            <a:extLst>
              <a:ext uri="{FF2B5EF4-FFF2-40B4-BE49-F238E27FC236}">
                <a16:creationId xmlns:a16="http://schemas.microsoft.com/office/drawing/2014/main" id="{7CDB3599-7851-4481-85B3-CB1C1BA4C9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-270910" y="0"/>
            <a:ext cx="13674015" cy="7528560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4" name="图片 3">
            <a:extLst>
              <a:ext uri="{FF2B5EF4-FFF2-40B4-BE49-F238E27FC236}">
                <a16:creationId xmlns:a16="http://schemas.microsoft.com/office/drawing/2014/main" id="{15DD93DF-4108-4781-97F9-D784AD798E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869" y="1956645"/>
            <a:ext cx="4143062" cy="452898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C944B3B-ED0D-4C3F-9BA6-95E3AE9A7BD8}"/>
              </a:ext>
            </a:extLst>
          </p:cNvPr>
          <p:cNvSpPr txBox="1"/>
          <p:nvPr/>
        </p:nvSpPr>
        <p:spPr>
          <a:xfrm>
            <a:off x="3332810" y="496372"/>
            <a:ext cx="2518638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01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D46184-D1BB-4EB9-9E53-B7B120A9E063}"/>
              </a:ext>
            </a:extLst>
          </p:cNvPr>
          <p:cNvSpPr txBox="1"/>
          <p:nvPr/>
        </p:nvSpPr>
        <p:spPr>
          <a:xfrm>
            <a:off x="0" y="3342683"/>
            <a:ext cx="86849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7200" b="1" i="0" u="none" strike="noStrike" kern="1200" cap="none" spc="0" normalizeH="0" baseline="0" noProof="0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Times New Roman" panose="02020603050405020304" pitchFamily="18" charset="0"/>
                <a:cs typeface="+mn-cs"/>
              </a:rPr>
              <a:t>Nghe </a:t>
            </a:r>
            <a:r>
              <a:rPr kumimoji="0" lang="en-029" sz="7200" b="1" i="0" u="none" strike="noStrike" kern="1200" cap="none" spc="0" normalizeH="0" baseline="0" noProof="0" dirty="0" err="1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Times New Roman" panose="02020603050405020304" pitchFamily="18" charset="0"/>
                <a:cs typeface="+mn-cs"/>
              </a:rPr>
              <a:t>kể</a:t>
            </a:r>
            <a:r>
              <a:rPr kumimoji="0" lang="en-029" sz="7200" b="1" i="0" u="none" strike="noStrike" kern="1200" cap="none" spc="0" normalizeH="0" baseline="0" noProof="0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7200" b="1" i="0" u="none" strike="noStrike" kern="1200" cap="none" spc="0" normalizeH="0" baseline="0" noProof="0" dirty="0" err="1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Times New Roman" panose="02020603050405020304" pitchFamily="18" charset="0"/>
                <a:cs typeface="+mn-cs"/>
              </a:rPr>
              <a:t>chuyện</a:t>
            </a:r>
            <a:r>
              <a:rPr kumimoji="0" lang="en-029" sz="7200" b="1" i="0" u="none" strike="noStrike" kern="1200" cap="none" spc="0" normalizeH="0" baseline="0" noProof="0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Times New Roman" panose="02020603050405020304" pitchFamily="18" charset="0"/>
                <a:cs typeface="+mn-cs"/>
              </a:rPr>
              <a:t> 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FB8C03"/>
                </a:solidFill>
                <a:prstDash val="solid"/>
              </a:ln>
              <a:solidFill>
                <a:srgbClr val="FB8C03">
                  <a:lumMod val="40000"/>
                  <a:lumOff val="60000"/>
                </a:srgbClr>
              </a:solidFill>
              <a:effectLst>
                <a:glow rad="139700">
                  <a:srgbClr val="FB8C03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9497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悠扬婉转充满希望的钢琴节奏背景乐_1分38秒">
            <a:hlinkClick r:id="" action="ppaction://media"/>
            <a:extLst>
              <a:ext uri="{FF2B5EF4-FFF2-40B4-BE49-F238E27FC236}">
                <a16:creationId xmlns:a16="http://schemas.microsoft.com/office/drawing/2014/main" id="{9330F733-FCF0-4424-921E-E7F1EAE182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9175" y="7635875"/>
            <a:ext cx="609600" cy="609600"/>
          </a:xfrm>
          <a:prstGeom prst="rect">
            <a:avLst/>
          </a:prstGeom>
        </p:spPr>
      </p:pic>
      <p:pic>
        <p:nvPicPr>
          <p:cNvPr id="20" name="Picture 3" descr="C:\Users\Administrator\Desktop\58pic_5388033792e0c [转换]-02.png">
            <a:extLst>
              <a:ext uri="{FF2B5EF4-FFF2-40B4-BE49-F238E27FC236}">
                <a16:creationId xmlns:a16="http://schemas.microsoft.com/office/drawing/2014/main" id="{9F79E357-2389-4C93-86BB-D2BFD2088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700" y="-686306"/>
            <a:ext cx="7599514" cy="222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9D6E77F-D6DF-4C59-91C1-48808D51E489}"/>
              </a:ext>
            </a:extLst>
          </p:cNvPr>
          <p:cNvSpPr txBox="1"/>
          <p:nvPr/>
        </p:nvSpPr>
        <p:spPr>
          <a:xfrm>
            <a:off x="3398787" y="422465"/>
            <a:ext cx="5394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CHIA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SẺ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LỚP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>
                <a:glow rad="101600">
                  <a:prstClr val="white">
                    <a:alpha val="60000"/>
                  </a:prst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FC5D3C-DD8F-0694-4FE3-7CF613B423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0710" y="1286315"/>
            <a:ext cx="6141920" cy="39811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86141" y="5267459"/>
            <a:ext cx="67742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Vua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Ê-</a:t>
            </a:r>
            <a:r>
              <a:rPr lang="en-US" sz="2800" dirty="0" err="1"/>
              <a:t>ti</a:t>
            </a:r>
            <a:r>
              <a:rPr lang="en-US" sz="2800" dirty="0"/>
              <a:t>-ô-pi-a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đón</a:t>
            </a:r>
            <a:r>
              <a:rPr lang="en-US" sz="2800" dirty="0"/>
              <a:t> </a:t>
            </a:r>
            <a:r>
              <a:rPr lang="en-US" sz="2800" dirty="0" err="1"/>
              <a:t>tiếp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khách</a:t>
            </a:r>
            <a:r>
              <a:rPr lang="en-US" sz="2800" dirty="0"/>
              <a:t> du </a:t>
            </a:r>
            <a:r>
              <a:rPr lang="en-US" sz="2800" dirty="0" err="1"/>
              <a:t>lịch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thế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1550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悠扬婉转充满希望的钢琴节奏背景乐_1分38秒">
            <a:hlinkClick r:id="" action="ppaction://media"/>
            <a:extLst>
              <a:ext uri="{FF2B5EF4-FFF2-40B4-BE49-F238E27FC236}">
                <a16:creationId xmlns:a16="http://schemas.microsoft.com/office/drawing/2014/main" id="{9330F733-FCF0-4424-921E-E7F1EAE182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9175" y="7635875"/>
            <a:ext cx="609600" cy="609600"/>
          </a:xfrm>
          <a:prstGeom prst="rect">
            <a:avLst/>
          </a:prstGeom>
        </p:spPr>
      </p:pic>
      <p:pic>
        <p:nvPicPr>
          <p:cNvPr id="20" name="Picture 3" descr="C:\Users\Administrator\Desktop\58pic_5388033792e0c [转换]-02.png">
            <a:extLst>
              <a:ext uri="{FF2B5EF4-FFF2-40B4-BE49-F238E27FC236}">
                <a16:creationId xmlns:a16="http://schemas.microsoft.com/office/drawing/2014/main" id="{9F79E357-2389-4C93-86BB-D2BFD2088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700" y="-686306"/>
            <a:ext cx="7599514" cy="222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9D6E77F-D6DF-4C59-91C1-48808D51E489}"/>
              </a:ext>
            </a:extLst>
          </p:cNvPr>
          <p:cNvSpPr txBox="1"/>
          <p:nvPr/>
        </p:nvSpPr>
        <p:spPr>
          <a:xfrm>
            <a:off x="3398787" y="422465"/>
            <a:ext cx="5394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CHIA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SẺ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LỚP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>
                <a:glow rad="101600">
                  <a:prstClr val="white">
                    <a:alpha val="60000"/>
                  </a:prst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FC5D3C-DD8F-0694-4FE3-7CF613B423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6592" y="1264381"/>
            <a:ext cx="5539729" cy="3981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357E975-4CB4-30DD-9DCF-71ACC08A095B}"/>
              </a:ext>
            </a:extLst>
          </p:cNvPr>
          <p:cNvSpPr/>
          <p:nvPr/>
        </p:nvSpPr>
        <p:spPr>
          <a:xfrm>
            <a:off x="1227335" y="5374314"/>
            <a:ext cx="9878096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sz="2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2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Ê-</a:t>
            </a:r>
            <a:r>
              <a:rPr lang="en-US" sz="2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sz="2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-ô-pi-a </a:t>
            </a:r>
            <a:r>
              <a:rPr lang="en-US" sz="2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tiệc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chiêu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Sau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5823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悠扬婉转充满希望的钢琴节奏背景乐_1分38秒">
            <a:hlinkClick r:id="" action="ppaction://media"/>
            <a:extLst>
              <a:ext uri="{FF2B5EF4-FFF2-40B4-BE49-F238E27FC236}">
                <a16:creationId xmlns:a16="http://schemas.microsoft.com/office/drawing/2014/main" id="{9330F733-FCF0-4424-921E-E7F1EAE182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9175" y="7635875"/>
            <a:ext cx="609600" cy="609600"/>
          </a:xfrm>
          <a:prstGeom prst="rect">
            <a:avLst/>
          </a:prstGeom>
        </p:spPr>
      </p:pic>
      <p:pic>
        <p:nvPicPr>
          <p:cNvPr id="20" name="Picture 3" descr="C:\Users\Administrator\Desktop\58pic_5388033792e0c [转换]-02.png">
            <a:extLst>
              <a:ext uri="{FF2B5EF4-FFF2-40B4-BE49-F238E27FC236}">
                <a16:creationId xmlns:a16="http://schemas.microsoft.com/office/drawing/2014/main" id="{9F79E357-2389-4C93-86BB-D2BFD2088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700" y="-686306"/>
            <a:ext cx="7599514" cy="222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9D6E77F-D6DF-4C59-91C1-48808D51E489}"/>
              </a:ext>
            </a:extLst>
          </p:cNvPr>
          <p:cNvSpPr txBox="1"/>
          <p:nvPr/>
        </p:nvSpPr>
        <p:spPr>
          <a:xfrm>
            <a:off x="3398787" y="422465"/>
            <a:ext cx="5394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CHIA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SẺ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LỚP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>
                <a:glow rad="101600">
                  <a:prstClr val="white">
                    <a:alpha val="60000"/>
                  </a:prst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A4FCC4-C7E2-3D90-C498-E6E3EE19E0C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720" r="10827" b="23025"/>
          <a:stretch/>
        </p:blipFill>
        <p:spPr>
          <a:xfrm>
            <a:off x="2971140" y="1426140"/>
            <a:ext cx="5822072" cy="384131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innerShdw blurRad="63500" dist="50800" dir="10800000">
              <a:prstClr val="black">
                <a:alpha val="50000"/>
              </a:prstClr>
            </a:inn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A4FAD3C-00CE-2CB8-FC8A-F8055584DF1C}"/>
              </a:ext>
            </a:extLst>
          </p:cNvPr>
          <p:cNvSpPr/>
          <p:nvPr/>
        </p:nvSpPr>
        <p:spPr>
          <a:xfrm>
            <a:off x="1436612" y="5267459"/>
            <a:ext cx="8891127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Viên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điều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gì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khiến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hai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khách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rất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ngạc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nhiên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0120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悠扬婉转充满希望的钢琴节奏背景乐_1分38秒">
            <a:hlinkClick r:id="" action="ppaction://media"/>
            <a:extLst>
              <a:ext uri="{FF2B5EF4-FFF2-40B4-BE49-F238E27FC236}">
                <a16:creationId xmlns:a16="http://schemas.microsoft.com/office/drawing/2014/main" id="{9330F733-FCF0-4424-921E-E7F1EAE182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9175" y="7635875"/>
            <a:ext cx="609600" cy="609600"/>
          </a:xfrm>
          <a:prstGeom prst="rect">
            <a:avLst/>
          </a:prstGeom>
        </p:spPr>
      </p:pic>
      <p:pic>
        <p:nvPicPr>
          <p:cNvPr id="20" name="Picture 3" descr="C:\Users\Administrator\Desktop\58pic_5388033792e0c [转换]-02.png">
            <a:extLst>
              <a:ext uri="{FF2B5EF4-FFF2-40B4-BE49-F238E27FC236}">
                <a16:creationId xmlns:a16="http://schemas.microsoft.com/office/drawing/2014/main" id="{9F79E357-2389-4C93-86BB-D2BFD2088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700" y="-686306"/>
            <a:ext cx="7599514" cy="222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9D6E77F-D6DF-4C59-91C1-48808D51E489}"/>
              </a:ext>
            </a:extLst>
          </p:cNvPr>
          <p:cNvSpPr txBox="1"/>
          <p:nvPr/>
        </p:nvSpPr>
        <p:spPr>
          <a:xfrm>
            <a:off x="3398787" y="422465"/>
            <a:ext cx="5394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CHIA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SẺ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LỚP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>
                <a:glow rad="101600">
                  <a:prstClr val="white">
                    <a:alpha val="60000"/>
                  </a:prst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4FAD3C-00CE-2CB8-FC8A-F8055584DF1C}"/>
              </a:ext>
            </a:extLst>
          </p:cNvPr>
          <p:cNvSpPr/>
          <p:nvPr/>
        </p:nvSpPr>
        <p:spPr>
          <a:xfrm>
            <a:off x="1180623" y="5371353"/>
            <a:ext cx="9753599" cy="954107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Viên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đã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giải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thích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thế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hai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khách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hành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mình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FCFC75-FE0F-3767-3497-8291D7B9DF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6910" y="1392250"/>
            <a:ext cx="5761027" cy="386319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60770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悠扬婉转充满希望的钢琴节奏背景乐_1分38秒">
            <a:hlinkClick r:id="" action="ppaction://media"/>
            <a:extLst>
              <a:ext uri="{FF2B5EF4-FFF2-40B4-BE49-F238E27FC236}">
                <a16:creationId xmlns:a16="http://schemas.microsoft.com/office/drawing/2014/main" id="{9330F733-FCF0-4424-921E-E7F1EAE182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9175" y="7635875"/>
            <a:ext cx="609600" cy="609600"/>
          </a:xfrm>
          <a:prstGeom prst="rect">
            <a:avLst/>
          </a:prstGeom>
        </p:spPr>
      </p:pic>
      <p:pic>
        <p:nvPicPr>
          <p:cNvPr id="20" name="Picture 3" descr="C:\Users\Administrator\Desktop\58pic_5388033792e0c [转换]-02.png">
            <a:extLst>
              <a:ext uri="{FF2B5EF4-FFF2-40B4-BE49-F238E27FC236}">
                <a16:creationId xmlns:a16="http://schemas.microsoft.com/office/drawing/2014/main" id="{9F79E357-2389-4C93-86BB-D2BFD2088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700" y="-686306"/>
            <a:ext cx="7599514" cy="222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9D6E77F-D6DF-4C59-91C1-48808D51E489}"/>
              </a:ext>
            </a:extLst>
          </p:cNvPr>
          <p:cNvSpPr txBox="1"/>
          <p:nvPr/>
        </p:nvSpPr>
        <p:spPr>
          <a:xfrm>
            <a:off x="3398787" y="422465"/>
            <a:ext cx="5394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CHIA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SẺ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LỚP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>
                <a:glow rad="101600">
                  <a:prstClr val="white">
                    <a:alpha val="60000"/>
                  </a:prst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445CBF-C502-0F79-936C-85CADA1466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8787" y="1261593"/>
            <a:ext cx="5242937" cy="423901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A4FAD3C-00CE-2CB8-FC8A-F8055584DF1C}"/>
              </a:ext>
            </a:extLst>
          </p:cNvPr>
          <p:cNvSpPr/>
          <p:nvPr/>
        </p:nvSpPr>
        <p:spPr>
          <a:xfrm>
            <a:off x="962631" y="5500611"/>
            <a:ext cx="10266735" cy="1077218"/>
          </a:xfrm>
          <a:prstGeom prst="rect">
            <a:avLst/>
          </a:prstGeom>
          <a:solidFill>
            <a:srgbClr val="FFCC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Hai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khách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nhận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điều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gì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quý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Ê-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-ô-pi-a?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3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悠扬婉转充满希望的钢琴节奏背景乐_1分38秒">
            <a:hlinkClick r:id="" action="ppaction://media"/>
            <a:extLst>
              <a:ext uri="{FF2B5EF4-FFF2-40B4-BE49-F238E27FC236}">
                <a16:creationId xmlns:a16="http://schemas.microsoft.com/office/drawing/2014/main" id="{9330F733-FCF0-4424-921E-E7F1EAE182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9175" y="7635875"/>
            <a:ext cx="609600" cy="609600"/>
          </a:xfrm>
          <a:prstGeom prst="rect">
            <a:avLst/>
          </a:prstGeom>
        </p:spPr>
      </p:pic>
      <p:pic>
        <p:nvPicPr>
          <p:cNvPr id="20" name="Picture 3" descr="C:\Users\Administrator\Desktop\58pic_5388033792e0c [转换]-02.png">
            <a:extLst>
              <a:ext uri="{FF2B5EF4-FFF2-40B4-BE49-F238E27FC236}">
                <a16:creationId xmlns:a16="http://schemas.microsoft.com/office/drawing/2014/main" id="{9F79E357-2389-4C93-86BB-D2BFD2088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700" y="-686306"/>
            <a:ext cx="7599514" cy="222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9D6E77F-D6DF-4C59-91C1-48808D51E489}"/>
              </a:ext>
            </a:extLst>
          </p:cNvPr>
          <p:cNvSpPr txBox="1"/>
          <p:nvPr/>
        </p:nvSpPr>
        <p:spPr>
          <a:xfrm>
            <a:off x="3398787" y="422465"/>
            <a:ext cx="5394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CHIA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SẺ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LỚP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>
                <a:glow rad="101600">
                  <a:prstClr val="white">
                    <a:alpha val="60000"/>
                  </a:prst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445CBF-C502-0F79-936C-85CADA1466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8787" y="1261593"/>
            <a:ext cx="5242937" cy="423901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98E785-CBD2-89E0-584D-18D68752812D}"/>
              </a:ext>
            </a:extLst>
          </p:cNvPr>
          <p:cNvSpPr/>
          <p:nvPr/>
        </p:nvSpPr>
        <p:spPr>
          <a:xfrm>
            <a:off x="962631" y="5471496"/>
            <a:ext cx="10266735" cy="1138773"/>
          </a:xfrm>
          <a:prstGeom prst="rect">
            <a:avLst/>
          </a:prstGeom>
          <a:solidFill>
            <a:srgbClr val="FFCC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Hai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khách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khâm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Ê-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-ô-pi-a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43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2349206-EACE-4FFE-8C83-E473694BB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354"/>
          </a:xfrm>
          <a:prstGeom prst="rect">
            <a:avLst/>
          </a:prstGeom>
        </p:spPr>
      </p:pic>
      <p:pic>
        <p:nvPicPr>
          <p:cNvPr id="13" name="图片 5">
            <a:extLst>
              <a:ext uri="{FF2B5EF4-FFF2-40B4-BE49-F238E27FC236}">
                <a16:creationId xmlns:a16="http://schemas.microsoft.com/office/drawing/2014/main" id="{7CDB3599-7851-4481-85B3-CB1C1BA4C9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-270910" y="0"/>
            <a:ext cx="13674015" cy="7528560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4" name="图片 3">
            <a:extLst>
              <a:ext uri="{FF2B5EF4-FFF2-40B4-BE49-F238E27FC236}">
                <a16:creationId xmlns:a16="http://schemas.microsoft.com/office/drawing/2014/main" id="{15DD93DF-4108-4781-97F9-D784AD798E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869" y="1956645"/>
            <a:ext cx="4143062" cy="452898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C944B3B-ED0D-4C3F-9BA6-95E3AE9A7BD8}"/>
              </a:ext>
            </a:extLst>
          </p:cNvPr>
          <p:cNvSpPr txBox="1"/>
          <p:nvPr/>
        </p:nvSpPr>
        <p:spPr>
          <a:xfrm>
            <a:off x="3332810" y="496372"/>
            <a:ext cx="2832827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02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D46184-D1BB-4EB9-9E53-B7B120A9E063}"/>
              </a:ext>
            </a:extLst>
          </p:cNvPr>
          <p:cNvSpPr txBox="1"/>
          <p:nvPr/>
        </p:nvSpPr>
        <p:spPr>
          <a:xfrm>
            <a:off x="249651" y="2589940"/>
            <a:ext cx="8684956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6800" b="1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  <a:ea typeface="微软雅黑"/>
              </a:rPr>
              <a:t>K</a:t>
            </a:r>
            <a:r>
              <a:rPr lang="vi-VN" sz="6800" b="1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  <a:ea typeface="微软雅黑"/>
              </a:rPr>
              <a:t>ể lại câu chuyện Đ</a:t>
            </a:r>
            <a:r>
              <a:rPr lang="en-US" sz="6800" b="1" dirty="0" err="1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  <a:ea typeface="微软雅黑"/>
              </a:rPr>
              <a:t>ất</a:t>
            </a:r>
            <a:r>
              <a:rPr lang="en-US" sz="6800" b="1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  <a:ea typeface="微软雅黑"/>
              </a:rPr>
              <a:t> </a:t>
            </a:r>
            <a:r>
              <a:rPr lang="en-US" sz="6800" b="1" dirty="0" err="1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  <a:ea typeface="微软雅黑"/>
              </a:rPr>
              <a:t>quý</a:t>
            </a:r>
            <a:r>
              <a:rPr lang="en-US" sz="6800" b="1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  <a:ea typeface="微软雅黑"/>
              </a:rPr>
              <a:t>, </a:t>
            </a:r>
            <a:r>
              <a:rPr lang="en-US" sz="6800" b="1" dirty="0" err="1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  <a:ea typeface="微软雅黑"/>
              </a:rPr>
              <a:t>đất</a:t>
            </a:r>
            <a:r>
              <a:rPr lang="en-US" sz="6800" b="1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  <a:ea typeface="微软雅黑"/>
              </a:rPr>
              <a:t> </a:t>
            </a:r>
            <a:r>
              <a:rPr lang="en-US" sz="6800" b="1" dirty="0" err="1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  <a:ea typeface="微软雅黑"/>
              </a:rPr>
              <a:t>yêu</a:t>
            </a:r>
            <a:endParaRPr kumimoji="0" lang="en-US" sz="6800" b="1" i="0" u="none" strike="noStrike" kern="1200" cap="none" spc="0" normalizeH="0" baseline="0" noProof="0" dirty="0">
              <a:ln w="22225">
                <a:solidFill>
                  <a:srgbClr val="FB8C03"/>
                </a:solidFill>
                <a:prstDash val="solid"/>
              </a:ln>
              <a:solidFill>
                <a:srgbClr val="FB8C03">
                  <a:lumMod val="40000"/>
                  <a:lumOff val="60000"/>
                </a:srgbClr>
              </a:solidFill>
              <a:effectLst>
                <a:glow rad="139700">
                  <a:srgbClr val="FB8C03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微软雅黑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52F7DAB-8476-412A-8817-670328E94E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006" y="-1"/>
            <a:ext cx="1584925" cy="158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4572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5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186</Words>
  <Application>Microsoft Office PowerPoint</Application>
  <PresentationFormat>Widescreen</PresentationFormat>
  <Paragraphs>33</Paragraphs>
  <Slides>11</Slides>
  <Notes>11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等线</vt:lpstr>
      <vt:lpstr>微软雅黑</vt:lpstr>
      <vt:lpstr>Arial</vt:lpstr>
      <vt:lpstr>Baloo</vt:lpstr>
      <vt:lpstr>Calibri</vt:lpstr>
      <vt:lpstr>Calibri Light</vt:lpstr>
      <vt:lpstr>Coiny</vt:lpstr>
      <vt:lpstr>Times New Roman</vt:lpstr>
      <vt:lpstr>字魂27号-布丁体</vt:lpstr>
      <vt:lpstr>思源黑体 CN Light</vt:lpstr>
      <vt:lpstr>迷你简细行楷</vt:lpstr>
      <vt:lpstr>1_Office Theme</vt:lpstr>
      <vt:lpstr>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32</cp:revision>
  <dcterms:created xsi:type="dcterms:W3CDTF">2022-06-25T00:47:11Z</dcterms:created>
  <dcterms:modified xsi:type="dcterms:W3CDTF">2025-05-05T03:44:43Z</dcterms:modified>
</cp:coreProperties>
</file>