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  <p:sldMasterId id="2147483689" r:id="rId3"/>
    <p:sldMasterId id="2147483701" r:id="rId4"/>
  </p:sldMasterIdLst>
  <p:notesMasterIdLst>
    <p:notesMasterId r:id="rId20"/>
  </p:notesMasterIdLst>
  <p:sldIdLst>
    <p:sldId id="259" r:id="rId5"/>
    <p:sldId id="284" r:id="rId6"/>
    <p:sldId id="258" r:id="rId7"/>
    <p:sldId id="331" r:id="rId8"/>
    <p:sldId id="260" r:id="rId9"/>
    <p:sldId id="480" r:id="rId10"/>
    <p:sldId id="477" r:id="rId11"/>
    <p:sldId id="263" r:id="rId12"/>
    <p:sldId id="481" r:id="rId13"/>
    <p:sldId id="482" r:id="rId14"/>
    <p:sldId id="483" r:id="rId15"/>
    <p:sldId id="335" r:id="rId16"/>
    <p:sldId id="265" r:id="rId17"/>
    <p:sldId id="336" r:id="rId18"/>
    <p:sldId id="28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68BDAC-389F-472D-BF7B-0AC58E00B8CC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664D11-3075-4F0F-91C4-500D569155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860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AB389-C53E-4D42-8F9A-7ED952DD5AA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08373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36B46-36BC-4478-B36A-082DA06944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01926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3E5A63-084E-6FD2-4FCB-16711021E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45B636-5F3F-21F3-106E-77DB7A9328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4FC4B5-B240-77C2-E4CB-C85A7D654B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99D882-3121-4548-B59D-9CEBC2377A2A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8CE7F6-FCED-5AB9-1C49-EE2134591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E1262C-5E0A-4D45-19AC-3FAAF555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D2DD18-EEF1-4F86-B916-1ECD567EF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559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67D38-6522-F869-9E2C-092D37E53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676F8B-8E19-C81F-BE3B-D0580AA43D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07183E-37F9-456F-BE9B-112D702B05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99D882-3121-4548-B59D-9CEBC2377A2A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F8B042-3192-35FE-4BCE-A74E5584D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AA0E98-5D72-12FC-C306-75F44AE72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D2DD18-EEF1-4F86-B916-1ECD567EF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87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64BE3E-53E1-F5C1-2940-4A0653AAB3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7DDB92-BE1F-734C-0685-F9991B1BCB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82B5B8-FAA8-2332-1072-E4664882B7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99D882-3121-4548-B59D-9CEBC2377A2A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0ABED9-5080-EC70-5307-99B0766C7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9FE503-1C2E-D0FF-3607-8F31B3C9E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D2DD18-EEF1-4F86-B916-1ECD567EF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916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3E5A63-084E-6FD2-4FCB-16711021E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45B636-5F3F-21F3-106E-77DB7A9328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4FC4B5-B240-77C2-E4CB-C85A7D654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9D882-3121-4548-B59D-9CEBC2377A2A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8CE7F6-FCED-5AB9-1C49-EE2134591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E1262C-5E0A-4D45-19AC-3FAAF555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2DD18-EEF1-4F86-B916-1ECD567EF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152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56EE4-4F4B-E1AB-D451-302D7D9FE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3473FA-546A-0240-D42E-438C9CF9FF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B5DACC-D05E-49F2-8E22-C74CECB2C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9D882-3121-4548-B59D-9CEBC2377A2A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8F2095-B371-1693-98DA-841728263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8D5331-5A6E-67DA-388B-5F59C87F3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2DD18-EEF1-4F86-B916-1ECD567EF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541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0BC34-AD01-933A-9A17-91FEE6647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5C5A3C-DF7B-CA62-FF14-B3F5834D65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40D9CE-68FD-7370-93CB-EA95C5B8B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9D882-3121-4548-B59D-9CEBC2377A2A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51FD0D-9E41-734E-9A69-12BA58659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52E2AC-4D16-0159-7FAB-519167A88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2DD18-EEF1-4F86-B916-1ECD567EF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46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5625D-E2BE-4704-B3C0-9A522B75B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B3207A-A9AF-279E-B3E4-C53B797ED7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832F70-5C74-BD45-6B90-82F3A62866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A1F59D-BECA-CB7B-49EE-FC0ED2D97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9D882-3121-4548-B59D-9CEBC2377A2A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97EA14-0FAB-C9F7-19C0-F856F9954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BAD922-5F1E-6868-F1CD-DF73DEFC0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2DD18-EEF1-4F86-B916-1ECD567EF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920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2DDA5-B2B5-A5A5-C408-831C9A913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60051A-4ED4-B79D-F8D2-ACE0875635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1FF595-F914-899B-24E1-9FED0CDFC9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E0F335-6573-7D75-7895-93464EB6E1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DF8D16-7196-340B-0CB7-48B433FADA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884E9A-F4DB-5E7C-CFDA-6162FE508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9D882-3121-4548-B59D-9CEBC2377A2A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CA5F23-4373-2355-0D9B-9FDAC489D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7E6F8F-E131-0C0A-1349-2C49E00A7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2DD18-EEF1-4F86-B916-1ECD567EF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52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BA0C0-2549-6967-E274-E5391C6CB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E1A3E0-F986-E38F-7219-F8F1513F1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9D882-3121-4548-B59D-9CEBC2377A2A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61D44E-A01D-6A52-78BE-D80D9641C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04EB9E-5F28-B1E3-0EE1-01B13C1A1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2DD18-EEF1-4F86-B916-1ECD567EF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285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6A4BD3-D90C-337C-4BBD-971778484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9D882-3121-4548-B59D-9CEBC2377A2A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7A6069-1A16-A437-78CB-1D6ACCBAC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CBAFF0-25AC-77B0-0837-8D0C33B56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2DD18-EEF1-4F86-B916-1ECD567EF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85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46F08-2049-6787-FE52-C410BCF84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48E1D7-8AE6-D96A-CC15-73E5CFBFE6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FF5A4C-E828-F409-A0AE-767217BCD8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C9C1A0-DFED-5B47-EEEE-E626729C9F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9D882-3121-4548-B59D-9CEBC2377A2A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CDD387-908F-DC5F-DD2D-4694154AF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B39C54-0C58-EF52-AF48-9236E66A6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2DD18-EEF1-4F86-B916-1ECD567EF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78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56EE4-4F4B-E1AB-D451-302D7D9FE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3473FA-546A-0240-D42E-438C9CF9FF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B5DACC-D05E-49F2-8E22-C74CECB2CF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99D882-3121-4548-B59D-9CEBC2377A2A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8F2095-B371-1693-98DA-841728263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8D5331-5A6E-67DA-388B-5F59C87F3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D2DD18-EEF1-4F86-B916-1ECD567EF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715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3327A-BBC3-810B-FA78-499ACF1B4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85931B-CC56-BBF5-C609-8450761997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0602FE-5ED2-E4A8-C12E-2C7F7E0F12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9DFF73-55E3-DC00-F8F7-E94CAE635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9D882-3121-4548-B59D-9CEBC2377A2A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23A679-3A6D-761E-C830-D7BCB06D0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31DD29-DFF7-4AF0-C93F-B8D086E21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2DD18-EEF1-4F86-B916-1ECD567EF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42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67D38-6522-F869-9E2C-092D37E53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676F8B-8E19-C81F-BE3B-D0580AA43D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07183E-37F9-456F-BE9B-112D702B0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9D882-3121-4548-B59D-9CEBC2377A2A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F8B042-3192-35FE-4BCE-A74E5584D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AA0E98-5D72-12FC-C306-75F44AE72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2DD18-EEF1-4F86-B916-1ECD567EF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546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64BE3E-53E1-F5C1-2940-4A0653AAB3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7DDB92-BE1F-734C-0685-F9991B1BCB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82B5B8-FAA8-2332-1072-E4664882B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9D882-3121-4548-B59D-9CEBC2377A2A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0ABED9-5080-EC70-5307-99B0766C7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9FE503-1C2E-D0FF-3607-8F31B3C9E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2DD18-EEF1-4F86-B916-1ECD567EF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942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168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5876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995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0153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113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1884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203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0BC34-AD01-933A-9A17-91FEE6647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5C5A3C-DF7B-CA62-FF14-B3F5834D65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40D9CE-68FD-7370-93CB-EA95C5B8B2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99D882-3121-4548-B59D-9CEBC2377A2A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51FD0D-9E41-734E-9A69-12BA58659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52E2AC-4D16-0159-7FAB-519167A88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D2DD18-EEF1-4F86-B916-1ECD567EF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334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2865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0177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5528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9727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6272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2863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923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-95495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480917" y="35953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672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96187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9322839" y="40238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123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DA98030-5A9B-4761-AC84-D775E9C7B2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AFF9ED7-6835-4BD7-B0F4-148A43B912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666129"/>
            <a:ext cx="3813993" cy="17599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7289181-269E-420B-A083-08CBD1935E8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103546" y="217615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910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5625D-E2BE-4704-B3C0-9A522B75B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B3207A-A9AF-279E-B3E4-C53B797ED7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832F70-5C74-BD45-6B90-82F3A62866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A1F59D-BECA-CB7B-49EE-FC0ED2D974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99D882-3121-4548-B59D-9CEBC2377A2A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97EA14-0FAB-C9F7-19C0-F856F9954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BAD922-5F1E-6868-F1CD-DF73DEFC0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D2DD18-EEF1-4F86-B916-1ECD567EF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04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0383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7765A9-695E-494C-879A-CCAEE4897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52F3-93B1-4F46-BADE-1B4BA13343AF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375CA1-D6A6-4D38-9DE2-50958B175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AE50A3-098C-4739-A19F-6FFD1DE32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748E-28A4-41BC-8E0D-E58ECB7C8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98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2DDA5-B2B5-A5A5-C408-831C9A913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60051A-4ED4-B79D-F8D2-ACE0875635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1FF595-F914-899B-24E1-9FED0CDFC9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E0F335-6573-7D75-7895-93464EB6E1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DF8D16-7196-340B-0CB7-48B433FADA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884E9A-F4DB-5E7C-CFDA-6162FE5086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99D882-3121-4548-B59D-9CEBC2377A2A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CA5F23-4373-2355-0D9B-9FDAC489D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7E6F8F-E131-0C0A-1349-2C49E00A7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D2DD18-EEF1-4F86-B916-1ECD567EF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725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BA0C0-2549-6967-E274-E5391C6CB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E1A3E0-F986-E38F-7219-F8F1513F14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99D882-3121-4548-B59D-9CEBC2377A2A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61D44E-A01D-6A52-78BE-D80D9641C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04EB9E-5F28-B1E3-0EE1-01B13C1A1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D2DD18-EEF1-4F86-B916-1ECD567EF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659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6A4BD3-D90C-337C-4BBD-971778484E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99D882-3121-4548-B59D-9CEBC2377A2A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7A6069-1A16-A437-78CB-1D6ACCBAC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CBAFF0-25AC-77B0-0837-8D0C33B56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D2DD18-EEF1-4F86-B916-1ECD567EF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70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46F08-2049-6787-FE52-C410BCF84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48E1D7-8AE6-D96A-CC15-73E5CFBFE6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FF5A4C-E828-F409-A0AE-767217BCD8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C9C1A0-DFED-5B47-EEEE-E626729C9F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99D882-3121-4548-B59D-9CEBC2377A2A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CDD387-908F-DC5F-DD2D-4694154AF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B39C54-0C58-EF52-AF48-9236E66A6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D2DD18-EEF1-4F86-B916-1ECD567EF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699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3327A-BBC3-810B-FA78-499ACF1B4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85931B-CC56-BBF5-C609-8450761997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0602FE-5ED2-E4A8-C12E-2C7F7E0F12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9DFF73-55E3-DC00-F8F7-E94CAE6354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99D882-3121-4548-B59D-9CEBC2377A2A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23A679-3A6D-761E-C830-D7BCB06D0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31DD29-DFF7-4AF0-C93F-B8D086E21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D2DD18-EEF1-4F86-B916-1ECD567EF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77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9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8552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D76C749-6F16-B3A5-3707-C52C6A7B5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C84129-DCAF-2976-38B2-795DC515B2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CA0E55-FEEA-A8B5-E1E5-EB5BAECBA6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99D882-3121-4548-B59D-9CEBC2377A2A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29D6EC-2C33-2DD9-AC3E-FB0A14B51C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76C04D-21D3-BDAF-0AC8-BB35B9D41A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D2DD18-EEF1-4F86-B916-1ECD567EF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089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8071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2704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5" Type="http://schemas.openxmlformats.org/officeDocument/2006/relationships/image" Target="../media/image16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4698"/>
            <a:ext cx="12192000" cy="66176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6BD64BA-C678-47ED-AB91-428BBB1F8D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9401" y="375473"/>
            <a:ext cx="7864522" cy="9693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41713" y="3657600"/>
            <a:ext cx="18030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.VnAristote" panose="020B7200000000000000" pitchFamily="34" charset="0"/>
              </a:rPr>
              <a:t>Tiết</a:t>
            </a:r>
            <a:r>
              <a:rPr lang="en-US" sz="4400" dirty="0">
                <a:latin typeface=".VnAristote" panose="020B7200000000000000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763652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326656D-B96F-18B2-2841-41A75BAD34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215900F-9B97-C5FD-A66E-9199598BEEE0}"/>
              </a:ext>
            </a:extLst>
          </p:cNvPr>
          <p:cNvSpPr/>
          <p:nvPr/>
        </p:nvSpPr>
        <p:spPr>
          <a:xfrm>
            <a:off x="256147" y="746950"/>
            <a:ext cx="11679706" cy="5364099"/>
          </a:xfrm>
          <a:custGeom>
            <a:avLst/>
            <a:gdLst>
              <a:gd name="connsiteX0" fmla="*/ 0 w 11679706"/>
              <a:gd name="connsiteY0" fmla="*/ 768514 h 5364099"/>
              <a:gd name="connsiteX1" fmla="*/ 768514 w 11679706"/>
              <a:gd name="connsiteY1" fmla="*/ 0 h 5364099"/>
              <a:gd name="connsiteX2" fmla="*/ 10911192 w 11679706"/>
              <a:gd name="connsiteY2" fmla="*/ 0 h 5364099"/>
              <a:gd name="connsiteX3" fmla="*/ 11679706 w 11679706"/>
              <a:gd name="connsiteY3" fmla="*/ 768514 h 5364099"/>
              <a:gd name="connsiteX4" fmla="*/ 11679706 w 11679706"/>
              <a:gd name="connsiteY4" fmla="*/ 4595585 h 5364099"/>
              <a:gd name="connsiteX5" fmla="*/ 10911192 w 11679706"/>
              <a:gd name="connsiteY5" fmla="*/ 5364099 h 5364099"/>
              <a:gd name="connsiteX6" fmla="*/ 768514 w 11679706"/>
              <a:gd name="connsiteY6" fmla="*/ 5364099 h 5364099"/>
              <a:gd name="connsiteX7" fmla="*/ 0 w 11679706"/>
              <a:gd name="connsiteY7" fmla="*/ 4595585 h 5364099"/>
              <a:gd name="connsiteX8" fmla="*/ 0 w 11679706"/>
              <a:gd name="connsiteY8" fmla="*/ 768514 h 5364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79706" h="5364099" fill="none" extrusionOk="0">
                <a:moveTo>
                  <a:pt x="0" y="768514"/>
                </a:moveTo>
                <a:cubicBezTo>
                  <a:pt x="25059" y="354334"/>
                  <a:pt x="324750" y="-12670"/>
                  <a:pt x="768514" y="0"/>
                </a:cubicBezTo>
                <a:cubicBezTo>
                  <a:pt x="2536901" y="157069"/>
                  <a:pt x="9813290" y="6204"/>
                  <a:pt x="10911192" y="0"/>
                </a:cubicBezTo>
                <a:cubicBezTo>
                  <a:pt x="11321927" y="-50535"/>
                  <a:pt x="11599463" y="371136"/>
                  <a:pt x="11679706" y="768514"/>
                </a:cubicBezTo>
                <a:cubicBezTo>
                  <a:pt x="11583579" y="2670845"/>
                  <a:pt x="11607690" y="4076866"/>
                  <a:pt x="11679706" y="4595585"/>
                </a:cubicBezTo>
                <a:cubicBezTo>
                  <a:pt x="11701880" y="5014681"/>
                  <a:pt x="11344194" y="5377016"/>
                  <a:pt x="10911192" y="5364099"/>
                </a:cubicBezTo>
                <a:cubicBezTo>
                  <a:pt x="7033398" y="5419579"/>
                  <a:pt x="2814365" y="5509208"/>
                  <a:pt x="768514" y="5364099"/>
                </a:cubicBezTo>
                <a:cubicBezTo>
                  <a:pt x="350444" y="5426048"/>
                  <a:pt x="-60107" y="4976796"/>
                  <a:pt x="0" y="4595585"/>
                </a:cubicBezTo>
                <a:cubicBezTo>
                  <a:pt x="-136088" y="2862651"/>
                  <a:pt x="164741" y="2300670"/>
                  <a:pt x="0" y="768514"/>
                </a:cubicBezTo>
                <a:close/>
              </a:path>
              <a:path w="11679706" h="5364099" stroke="0" extrusionOk="0">
                <a:moveTo>
                  <a:pt x="0" y="768514"/>
                </a:moveTo>
                <a:cubicBezTo>
                  <a:pt x="-10673" y="416725"/>
                  <a:pt x="392740" y="30362"/>
                  <a:pt x="768514" y="0"/>
                </a:cubicBezTo>
                <a:cubicBezTo>
                  <a:pt x="5410189" y="-28491"/>
                  <a:pt x="6191591" y="-147017"/>
                  <a:pt x="10911192" y="0"/>
                </a:cubicBezTo>
                <a:cubicBezTo>
                  <a:pt x="11286558" y="39012"/>
                  <a:pt x="11641264" y="372162"/>
                  <a:pt x="11679706" y="768514"/>
                </a:cubicBezTo>
                <a:cubicBezTo>
                  <a:pt x="11699057" y="2255810"/>
                  <a:pt x="11796603" y="3799684"/>
                  <a:pt x="11679706" y="4595585"/>
                </a:cubicBezTo>
                <a:cubicBezTo>
                  <a:pt x="11729023" y="4961178"/>
                  <a:pt x="11278636" y="5336498"/>
                  <a:pt x="10911192" y="5364099"/>
                </a:cubicBezTo>
                <a:cubicBezTo>
                  <a:pt x="8839277" y="5380724"/>
                  <a:pt x="3530433" y="5296311"/>
                  <a:pt x="768514" y="5364099"/>
                </a:cubicBezTo>
                <a:cubicBezTo>
                  <a:pt x="362989" y="5364981"/>
                  <a:pt x="57527" y="5043742"/>
                  <a:pt x="0" y="4595585"/>
                </a:cubicBezTo>
                <a:cubicBezTo>
                  <a:pt x="17599" y="3526754"/>
                  <a:pt x="-102637" y="1352061"/>
                  <a:pt x="0" y="768514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1904669613">
                  <a:prstGeom prst="roundRect">
                    <a:avLst>
                      <a:gd name="adj" fmla="val 1432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文本框 2">
            <a:extLst>
              <a:ext uri="{FF2B5EF4-FFF2-40B4-BE49-F238E27FC236}">
                <a16:creationId xmlns:a16="http://schemas.microsoft.com/office/drawing/2014/main" id="{F53C3F5B-B22D-25BE-B486-C6627784CB6B}"/>
              </a:ext>
            </a:extLst>
          </p:cNvPr>
          <p:cNvSpPr txBox="1"/>
          <p:nvPr/>
        </p:nvSpPr>
        <p:spPr>
          <a:xfrm>
            <a:off x="498874" y="2143519"/>
            <a:ext cx="6267101" cy="230832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just">
              <a:defRPr/>
            </a:pP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nơi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khí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hậu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đới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Địa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khu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vực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địa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phẳng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nhấp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nhô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4AA070D-2172-483F-8771-E811E064A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0098" y="992088"/>
            <a:ext cx="2889754" cy="835224"/>
          </a:xfrm>
          <a:prstGeom prst="rect">
            <a:avLst/>
          </a:prstGeom>
        </p:spPr>
      </p:pic>
      <p:pic>
        <p:nvPicPr>
          <p:cNvPr id="6146" name="Picture 2" descr="Khám phá và du ngoạn cao nguyên Cameron | Địa Điểm Du Lịc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975" y="1308295"/>
            <a:ext cx="4762500" cy="386930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1644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326656D-B96F-18B2-2841-41A75BAD34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215900F-9B97-C5FD-A66E-9199598BEEE0}"/>
              </a:ext>
            </a:extLst>
          </p:cNvPr>
          <p:cNvSpPr/>
          <p:nvPr/>
        </p:nvSpPr>
        <p:spPr>
          <a:xfrm>
            <a:off x="256147" y="746950"/>
            <a:ext cx="11679706" cy="5364099"/>
          </a:xfrm>
          <a:custGeom>
            <a:avLst/>
            <a:gdLst>
              <a:gd name="connsiteX0" fmla="*/ 0 w 11679706"/>
              <a:gd name="connsiteY0" fmla="*/ 768514 h 5364099"/>
              <a:gd name="connsiteX1" fmla="*/ 768514 w 11679706"/>
              <a:gd name="connsiteY1" fmla="*/ 0 h 5364099"/>
              <a:gd name="connsiteX2" fmla="*/ 10911192 w 11679706"/>
              <a:gd name="connsiteY2" fmla="*/ 0 h 5364099"/>
              <a:gd name="connsiteX3" fmla="*/ 11679706 w 11679706"/>
              <a:gd name="connsiteY3" fmla="*/ 768514 h 5364099"/>
              <a:gd name="connsiteX4" fmla="*/ 11679706 w 11679706"/>
              <a:gd name="connsiteY4" fmla="*/ 4595585 h 5364099"/>
              <a:gd name="connsiteX5" fmla="*/ 10911192 w 11679706"/>
              <a:gd name="connsiteY5" fmla="*/ 5364099 h 5364099"/>
              <a:gd name="connsiteX6" fmla="*/ 768514 w 11679706"/>
              <a:gd name="connsiteY6" fmla="*/ 5364099 h 5364099"/>
              <a:gd name="connsiteX7" fmla="*/ 0 w 11679706"/>
              <a:gd name="connsiteY7" fmla="*/ 4595585 h 5364099"/>
              <a:gd name="connsiteX8" fmla="*/ 0 w 11679706"/>
              <a:gd name="connsiteY8" fmla="*/ 768514 h 5364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79706" h="5364099" fill="none" extrusionOk="0">
                <a:moveTo>
                  <a:pt x="0" y="768514"/>
                </a:moveTo>
                <a:cubicBezTo>
                  <a:pt x="25059" y="354334"/>
                  <a:pt x="324750" y="-12670"/>
                  <a:pt x="768514" y="0"/>
                </a:cubicBezTo>
                <a:cubicBezTo>
                  <a:pt x="2536901" y="157069"/>
                  <a:pt x="9813290" y="6204"/>
                  <a:pt x="10911192" y="0"/>
                </a:cubicBezTo>
                <a:cubicBezTo>
                  <a:pt x="11321927" y="-50535"/>
                  <a:pt x="11599463" y="371136"/>
                  <a:pt x="11679706" y="768514"/>
                </a:cubicBezTo>
                <a:cubicBezTo>
                  <a:pt x="11583579" y="2670845"/>
                  <a:pt x="11607690" y="4076866"/>
                  <a:pt x="11679706" y="4595585"/>
                </a:cubicBezTo>
                <a:cubicBezTo>
                  <a:pt x="11701880" y="5014681"/>
                  <a:pt x="11344194" y="5377016"/>
                  <a:pt x="10911192" y="5364099"/>
                </a:cubicBezTo>
                <a:cubicBezTo>
                  <a:pt x="7033398" y="5419579"/>
                  <a:pt x="2814365" y="5509208"/>
                  <a:pt x="768514" y="5364099"/>
                </a:cubicBezTo>
                <a:cubicBezTo>
                  <a:pt x="350444" y="5426048"/>
                  <a:pt x="-60107" y="4976796"/>
                  <a:pt x="0" y="4595585"/>
                </a:cubicBezTo>
                <a:cubicBezTo>
                  <a:pt x="-136088" y="2862651"/>
                  <a:pt x="164741" y="2300670"/>
                  <a:pt x="0" y="768514"/>
                </a:cubicBezTo>
                <a:close/>
              </a:path>
              <a:path w="11679706" h="5364099" stroke="0" extrusionOk="0">
                <a:moveTo>
                  <a:pt x="0" y="768514"/>
                </a:moveTo>
                <a:cubicBezTo>
                  <a:pt x="-10673" y="416725"/>
                  <a:pt x="392740" y="30362"/>
                  <a:pt x="768514" y="0"/>
                </a:cubicBezTo>
                <a:cubicBezTo>
                  <a:pt x="5410189" y="-28491"/>
                  <a:pt x="6191591" y="-147017"/>
                  <a:pt x="10911192" y="0"/>
                </a:cubicBezTo>
                <a:cubicBezTo>
                  <a:pt x="11286558" y="39012"/>
                  <a:pt x="11641264" y="372162"/>
                  <a:pt x="11679706" y="768514"/>
                </a:cubicBezTo>
                <a:cubicBezTo>
                  <a:pt x="11699057" y="2255810"/>
                  <a:pt x="11796603" y="3799684"/>
                  <a:pt x="11679706" y="4595585"/>
                </a:cubicBezTo>
                <a:cubicBezTo>
                  <a:pt x="11729023" y="4961178"/>
                  <a:pt x="11278636" y="5336498"/>
                  <a:pt x="10911192" y="5364099"/>
                </a:cubicBezTo>
                <a:cubicBezTo>
                  <a:pt x="8839277" y="5380724"/>
                  <a:pt x="3530433" y="5296311"/>
                  <a:pt x="768514" y="5364099"/>
                </a:cubicBezTo>
                <a:cubicBezTo>
                  <a:pt x="362989" y="5364981"/>
                  <a:pt x="57527" y="5043742"/>
                  <a:pt x="0" y="4595585"/>
                </a:cubicBezTo>
                <a:cubicBezTo>
                  <a:pt x="17599" y="3526754"/>
                  <a:pt x="-102637" y="1352061"/>
                  <a:pt x="0" y="768514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1904669613">
                  <a:prstGeom prst="roundRect">
                    <a:avLst>
                      <a:gd name="adj" fmla="val 1432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文本框 2">
            <a:extLst>
              <a:ext uri="{FF2B5EF4-FFF2-40B4-BE49-F238E27FC236}">
                <a16:creationId xmlns:a16="http://schemas.microsoft.com/office/drawing/2014/main" id="{F53C3F5B-B22D-25BE-B486-C6627784CB6B}"/>
              </a:ext>
            </a:extLst>
          </p:cNvPr>
          <p:cNvSpPr txBox="1"/>
          <p:nvPr/>
        </p:nvSpPr>
        <p:spPr>
          <a:xfrm>
            <a:off x="563119" y="2274836"/>
            <a:ext cx="5859724" cy="230832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just">
              <a:defRPr/>
            </a:pP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đất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đai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rộng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địa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tương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đối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thấp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tương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đối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phẳng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4AA070D-2172-483F-8771-E811E064A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0098" y="992088"/>
            <a:ext cx="2889754" cy="835224"/>
          </a:xfrm>
          <a:prstGeom prst="rect">
            <a:avLst/>
          </a:prstGeom>
        </p:spPr>
      </p:pic>
      <p:pic>
        <p:nvPicPr>
          <p:cNvPr id="7172" name="Picture 4" descr="Đồng bằng sông Cửu Long thích ứng với biến đổi khí hậ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6898" y="1561514"/>
            <a:ext cx="4747478" cy="361055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207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2858ED3-BEB1-45F6-6E32-0429C89FA5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8CEC0F6-9AA8-4D39-9F27-16FAC5BEDB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4726" y="2144153"/>
            <a:ext cx="7730398" cy="264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896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326656D-B96F-18B2-2841-41A75BAD34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2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215900F-9B97-C5FD-A66E-9199598BEEE0}"/>
              </a:ext>
            </a:extLst>
          </p:cNvPr>
          <p:cNvSpPr/>
          <p:nvPr/>
        </p:nvSpPr>
        <p:spPr>
          <a:xfrm>
            <a:off x="439027" y="314136"/>
            <a:ext cx="10843262" cy="1582991"/>
          </a:xfrm>
          <a:custGeom>
            <a:avLst/>
            <a:gdLst>
              <a:gd name="connsiteX0" fmla="*/ 0 w 10888103"/>
              <a:gd name="connsiteY0" fmla="*/ 256554 h 1790701"/>
              <a:gd name="connsiteX1" fmla="*/ 256554 w 10888103"/>
              <a:gd name="connsiteY1" fmla="*/ 0 h 1790701"/>
              <a:gd name="connsiteX2" fmla="*/ 10631549 w 10888103"/>
              <a:gd name="connsiteY2" fmla="*/ 0 h 1790701"/>
              <a:gd name="connsiteX3" fmla="*/ 10888103 w 10888103"/>
              <a:gd name="connsiteY3" fmla="*/ 256554 h 1790701"/>
              <a:gd name="connsiteX4" fmla="*/ 10888103 w 10888103"/>
              <a:gd name="connsiteY4" fmla="*/ 1534147 h 1790701"/>
              <a:gd name="connsiteX5" fmla="*/ 10631549 w 10888103"/>
              <a:gd name="connsiteY5" fmla="*/ 1790701 h 1790701"/>
              <a:gd name="connsiteX6" fmla="*/ 256554 w 10888103"/>
              <a:gd name="connsiteY6" fmla="*/ 1790701 h 1790701"/>
              <a:gd name="connsiteX7" fmla="*/ 0 w 10888103"/>
              <a:gd name="connsiteY7" fmla="*/ 1534147 h 1790701"/>
              <a:gd name="connsiteX8" fmla="*/ 0 w 10888103"/>
              <a:gd name="connsiteY8" fmla="*/ 256554 h 1790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88103" h="1790701" fill="none" extrusionOk="0">
                <a:moveTo>
                  <a:pt x="0" y="256554"/>
                </a:moveTo>
                <a:cubicBezTo>
                  <a:pt x="1790" y="115596"/>
                  <a:pt x="99195" y="-10272"/>
                  <a:pt x="256554" y="0"/>
                </a:cubicBezTo>
                <a:cubicBezTo>
                  <a:pt x="2406715" y="157069"/>
                  <a:pt x="7550176" y="6204"/>
                  <a:pt x="10631549" y="0"/>
                </a:cubicBezTo>
                <a:cubicBezTo>
                  <a:pt x="10769826" y="-12590"/>
                  <a:pt x="10877635" y="118393"/>
                  <a:pt x="10888103" y="256554"/>
                </a:cubicBezTo>
                <a:cubicBezTo>
                  <a:pt x="10961913" y="631418"/>
                  <a:pt x="10919710" y="1386411"/>
                  <a:pt x="10888103" y="1534147"/>
                </a:cubicBezTo>
                <a:cubicBezTo>
                  <a:pt x="10893364" y="1674570"/>
                  <a:pt x="10778764" y="1799033"/>
                  <a:pt x="10631549" y="1790701"/>
                </a:cubicBezTo>
                <a:cubicBezTo>
                  <a:pt x="5773937" y="1846181"/>
                  <a:pt x="4138313" y="1935810"/>
                  <a:pt x="256554" y="1790701"/>
                </a:cubicBezTo>
                <a:cubicBezTo>
                  <a:pt x="117360" y="1814987"/>
                  <a:pt x="-17683" y="1663120"/>
                  <a:pt x="0" y="1534147"/>
                </a:cubicBezTo>
                <a:cubicBezTo>
                  <a:pt x="43448" y="1375485"/>
                  <a:pt x="-22820" y="852435"/>
                  <a:pt x="0" y="256554"/>
                </a:cubicBezTo>
                <a:close/>
              </a:path>
              <a:path w="10888103" h="1790701" stroke="0" extrusionOk="0">
                <a:moveTo>
                  <a:pt x="0" y="256554"/>
                </a:moveTo>
                <a:cubicBezTo>
                  <a:pt x="-4096" y="142743"/>
                  <a:pt x="119452" y="2863"/>
                  <a:pt x="256554" y="0"/>
                </a:cubicBezTo>
                <a:cubicBezTo>
                  <a:pt x="2194877" y="-28491"/>
                  <a:pt x="7514333" y="-147017"/>
                  <a:pt x="10631549" y="0"/>
                </a:cubicBezTo>
                <a:cubicBezTo>
                  <a:pt x="10753110" y="16003"/>
                  <a:pt x="10883196" y="118448"/>
                  <a:pt x="10888103" y="256554"/>
                </a:cubicBezTo>
                <a:cubicBezTo>
                  <a:pt x="10791202" y="474019"/>
                  <a:pt x="10944394" y="965600"/>
                  <a:pt x="10888103" y="1534147"/>
                </a:cubicBezTo>
                <a:cubicBezTo>
                  <a:pt x="10895239" y="1667323"/>
                  <a:pt x="10764060" y="1786255"/>
                  <a:pt x="10631549" y="1790701"/>
                </a:cubicBezTo>
                <a:cubicBezTo>
                  <a:pt x="9472253" y="1807326"/>
                  <a:pt x="4378776" y="1722913"/>
                  <a:pt x="256554" y="1790701"/>
                </a:cubicBezTo>
                <a:cubicBezTo>
                  <a:pt x="127397" y="1791286"/>
                  <a:pt x="11626" y="1680631"/>
                  <a:pt x="0" y="1534147"/>
                </a:cubicBezTo>
                <a:cubicBezTo>
                  <a:pt x="-59780" y="975615"/>
                  <a:pt x="4738" y="503650"/>
                  <a:pt x="0" y="256554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1904669613">
                  <a:prstGeom prst="roundRect">
                    <a:avLst>
                      <a:gd name="adj" fmla="val 1432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文本框 2">
            <a:extLst>
              <a:ext uri="{FF2B5EF4-FFF2-40B4-BE49-F238E27FC236}">
                <a16:creationId xmlns:a16="http://schemas.microsoft.com/office/drawing/2014/main" id="{F53C3F5B-B22D-25BE-B486-C6627784CB6B}"/>
              </a:ext>
            </a:extLst>
          </p:cNvPr>
          <p:cNvSpPr txBox="1"/>
          <p:nvPr/>
        </p:nvSpPr>
        <p:spPr>
          <a:xfrm>
            <a:off x="740852" y="582112"/>
            <a:ext cx="10284452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just">
              <a:defRPr/>
            </a:pP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Dựa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thông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tin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điền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chỗ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trống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phù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7851068"/>
              </p:ext>
            </p:extLst>
          </p:nvPr>
        </p:nvGraphicFramePr>
        <p:xfrm>
          <a:off x="332889" y="2377909"/>
          <a:ext cx="5125377" cy="4027915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341166">
                  <a:extLst>
                    <a:ext uri="{9D8B030D-6E8A-4147-A177-3AD203B41FA5}">
                      <a16:colId xmlns:a16="http://schemas.microsoft.com/office/drawing/2014/main" val="2099127670"/>
                    </a:ext>
                  </a:extLst>
                </a:gridCol>
                <a:gridCol w="1744394">
                  <a:extLst>
                    <a:ext uri="{9D8B030D-6E8A-4147-A177-3AD203B41FA5}">
                      <a16:colId xmlns:a16="http://schemas.microsoft.com/office/drawing/2014/main" val="2940184257"/>
                    </a:ext>
                  </a:extLst>
                </a:gridCol>
                <a:gridCol w="2039817">
                  <a:extLst>
                    <a:ext uri="{9D8B030D-6E8A-4147-A177-3AD203B41FA5}">
                      <a16:colId xmlns:a16="http://schemas.microsoft.com/office/drawing/2014/main" val="4268963567"/>
                    </a:ext>
                  </a:extLst>
                </a:gridCol>
              </a:tblGrid>
              <a:tr h="805583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8172608"/>
                  </a:ext>
                </a:extLst>
              </a:tr>
              <a:tr h="805583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5571159"/>
                  </a:ext>
                </a:extLst>
              </a:tr>
              <a:tr h="805583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5455647"/>
                  </a:ext>
                </a:extLst>
              </a:tr>
              <a:tr h="805583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2674843"/>
                  </a:ext>
                </a:extLst>
              </a:tr>
              <a:tr h="805583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6202982"/>
                  </a:ext>
                </a:extLst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1214437"/>
              </p:ext>
            </p:extLst>
          </p:nvPr>
        </p:nvGraphicFramePr>
        <p:xfrm>
          <a:off x="5591144" y="2335237"/>
          <a:ext cx="6464868" cy="41244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4956">
                  <a:extLst>
                    <a:ext uri="{9D8B030D-6E8A-4147-A177-3AD203B41FA5}">
                      <a16:colId xmlns:a16="http://schemas.microsoft.com/office/drawing/2014/main" val="635482411"/>
                    </a:ext>
                  </a:extLst>
                </a:gridCol>
                <a:gridCol w="2154956">
                  <a:extLst>
                    <a:ext uri="{9D8B030D-6E8A-4147-A177-3AD203B41FA5}">
                      <a16:colId xmlns:a16="http://schemas.microsoft.com/office/drawing/2014/main" val="333260279"/>
                    </a:ext>
                  </a:extLst>
                </a:gridCol>
                <a:gridCol w="2154956">
                  <a:extLst>
                    <a:ext uri="{9D8B030D-6E8A-4147-A177-3AD203B41FA5}">
                      <a16:colId xmlns:a16="http://schemas.microsoft.com/office/drawing/2014/main" val="331011933"/>
                    </a:ext>
                  </a:extLst>
                </a:gridCol>
              </a:tblGrid>
              <a:tr h="132637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3851179"/>
                  </a:ext>
                </a:extLst>
              </a:tr>
              <a:tr h="134648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1659004"/>
                  </a:ext>
                </a:extLst>
              </a:tr>
              <a:tr h="145154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352949"/>
                  </a:ext>
                </a:extLst>
              </a:tr>
            </a:tbl>
          </a:graphicData>
        </a:graphic>
      </p:graphicFrame>
      <p:sp>
        <p:nvSpPr>
          <p:cNvPr id="14" name="Arc 13"/>
          <p:cNvSpPr/>
          <p:nvPr/>
        </p:nvSpPr>
        <p:spPr>
          <a:xfrm rot="16200000">
            <a:off x="4016952" y="2738678"/>
            <a:ext cx="1017897" cy="717451"/>
          </a:xfrm>
          <a:prstGeom prst="arc">
            <a:avLst>
              <a:gd name="adj1" fmla="val 17743662"/>
              <a:gd name="adj2" fmla="val 3978525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c 14"/>
          <p:cNvSpPr/>
          <p:nvPr/>
        </p:nvSpPr>
        <p:spPr>
          <a:xfrm rot="16200000">
            <a:off x="2046773" y="2894541"/>
            <a:ext cx="1079191" cy="276687"/>
          </a:xfrm>
          <a:prstGeom prst="arc">
            <a:avLst>
              <a:gd name="adj1" fmla="val 17743662"/>
              <a:gd name="adj2" fmla="val 3978525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147639" y="3335653"/>
            <a:ext cx="10550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1537" y="5720350"/>
            <a:ext cx="10550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Sườn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61537" y="4902793"/>
            <a:ext cx="10550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47634" y="4085236"/>
            <a:ext cx="11864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121835" y="3322052"/>
            <a:ext cx="10550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Đồi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995498" y="2765095"/>
            <a:ext cx="18389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950982" y="2765094"/>
            <a:ext cx="18229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Cao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712259" y="5174807"/>
            <a:ext cx="17397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621616" y="3948640"/>
            <a:ext cx="19210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998361" y="5699961"/>
            <a:ext cx="10550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Thoải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971873" y="4881223"/>
            <a:ext cx="10550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475546" y="4161033"/>
            <a:ext cx="2061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200-500m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748801" y="4132429"/>
            <a:ext cx="1675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500m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175325" y="4881224"/>
            <a:ext cx="10550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175324" y="5722896"/>
            <a:ext cx="10550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Dốc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950982" y="4008833"/>
            <a:ext cx="3556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phẳng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898132" y="5284462"/>
            <a:ext cx="19363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0-200m)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634320" y="5289346"/>
            <a:ext cx="23611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Cao </a:t>
            </a:r>
          </a:p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500m)</a:t>
            </a:r>
          </a:p>
        </p:txBody>
      </p:sp>
    </p:spTree>
    <p:extLst>
      <p:ext uri="{BB962C8B-B14F-4D97-AF65-F5344CB8AC3E}">
        <p14:creationId xmlns:p14="http://schemas.microsoft.com/office/powerpoint/2010/main" val="164143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  <p:bldP spid="14" grpId="0" animBg="1"/>
      <p:bldP spid="15" grpId="0" animBg="1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2858ED3-BEB1-45F6-6E32-0429C89FA5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7F499C0-4ACA-4300-B94C-81A9919128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2171" y="1100169"/>
            <a:ext cx="6322100" cy="15729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412DB92-3747-C1D7-618D-1352272DE65C}"/>
              </a:ext>
            </a:extLst>
          </p:cNvPr>
          <p:cNvSpPr txBox="1"/>
          <p:nvPr/>
        </p:nvSpPr>
        <p:spPr>
          <a:xfrm>
            <a:off x="3984557" y="3725179"/>
            <a:ext cx="70268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12DB92-3747-C1D7-618D-1352272DE65C}"/>
              </a:ext>
            </a:extLst>
          </p:cNvPr>
          <p:cNvSpPr txBox="1"/>
          <p:nvPr/>
        </p:nvSpPr>
        <p:spPr>
          <a:xfrm>
            <a:off x="3482281" y="4812507"/>
            <a:ext cx="56799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40F49DE-7E8E-B530-3EE1-92B2BF1A366E}"/>
              </a:ext>
            </a:extLst>
          </p:cNvPr>
          <p:cNvGrpSpPr/>
          <p:nvPr/>
        </p:nvGrpSpPr>
        <p:grpSpPr>
          <a:xfrm>
            <a:off x="6826742" y="2819938"/>
            <a:ext cx="4974772" cy="1107996"/>
            <a:chOff x="3608614" y="0"/>
            <a:chExt cx="4974772" cy="1107996"/>
          </a:xfrm>
        </p:grpSpPr>
        <p:sp>
          <p:nvSpPr>
            <p:cNvPr id="8" name="TextBox 5">
              <a:extLst>
                <a:ext uri="{FF2B5EF4-FFF2-40B4-BE49-F238E27FC236}">
                  <a16:creationId xmlns:a16="http://schemas.microsoft.com/office/drawing/2014/main" id="{0E582B62-C2EA-D2BE-0925-541898543F41}"/>
                </a:ext>
              </a:extLst>
            </p:cNvPr>
            <p:cNvSpPr txBox="1"/>
            <p:nvPr/>
          </p:nvSpPr>
          <p:spPr>
            <a:xfrm>
              <a:off x="3608614" y="0"/>
              <a:ext cx="497477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VN Banh Mi" pitchFamily="2" charset="0"/>
                  <a:ea typeface="+mn-ea"/>
                  <a:cs typeface="+mn-cs"/>
                </a:rPr>
                <a:t>DẶN DÒ</a:t>
              </a:r>
            </a:p>
          </p:txBody>
        </p:sp>
        <p:sp>
          <p:nvSpPr>
            <p:cNvPr id="10" name="TextBox 6">
              <a:extLst>
                <a:ext uri="{FF2B5EF4-FFF2-40B4-BE49-F238E27FC236}">
                  <a16:creationId xmlns:a16="http://schemas.microsoft.com/office/drawing/2014/main" id="{8A3184BB-3321-B4B3-030F-F4D3160A17C5}"/>
                </a:ext>
              </a:extLst>
            </p:cNvPr>
            <p:cNvSpPr txBox="1"/>
            <p:nvPr/>
          </p:nvSpPr>
          <p:spPr>
            <a:xfrm>
              <a:off x="3608614" y="0"/>
              <a:ext cx="497477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DẶN DÒ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A9D67714-97DE-1C09-B246-5E3C0F5897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3310827" y="3571140"/>
            <a:ext cx="713589" cy="7135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9D67714-97DE-1C09-B246-5E3C0F5897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3310827" y="4536435"/>
            <a:ext cx="713589" cy="713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246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A1BDD8-B57B-4150-B276-B40E7EB7B1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4394" y="2056967"/>
            <a:ext cx="7706012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6015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1F02664-96EE-4200-861F-1E2F8397F3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6D2E32B-63E3-4651-A5AC-DB16B3DB6391}"/>
              </a:ext>
            </a:extLst>
          </p:cNvPr>
          <p:cNvSpPr/>
          <p:nvPr/>
        </p:nvSpPr>
        <p:spPr>
          <a:xfrm>
            <a:off x="578556" y="292710"/>
            <a:ext cx="10416546" cy="5263728"/>
          </a:xfrm>
          <a:custGeom>
            <a:avLst/>
            <a:gdLst>
              <a:gd name="connsiteX0" fmla="*/ 0 w 10416546"/>
              <a:gd name="connsiteY0" fmla="*/ 754134 h 5263728"/>
              <a:gd name="connsiteX1" fmla="*/ 754134 w 10416546"/>
              <a:gd name="connsiteY1" fmla="*/ 0 h 5263728"/>
              <a:gd name="connsiteX2" fmla="*/ 9662412 w 10416546"/>
              <a:gd name="connsiteY2" fmla="*/ 0 h 5263728"/>
              <a:gd name="connsiteX3" fmla="*/ 10416546 w 10416546"/>
              <a:gd name="connsiteY3" fmla="*/ 754134 h 5263728"/>
              <a:gd name="connsiteX4" fmla="*/ 10416546 w 10416546"/>
              <a:gd name="connsiteY4" fmla="*/ 4509594 h 5263728"/>
              <a:gd name="connsiteX5" fmla="*/ 9662412 w 10416546"/>
              <a:gd name="connsiteY5" fmla="*/ 5263728 h 5263728"/>
              <a:gd name="connsiteX6" fmla="*/ 754134 w 10416546"/>
              <a:gd name="connsiteY6" fmla="*/ 5263728 h 5263728"/>
              <a:gd name="connsiteX7" fmla="*/ 0 w 10416546"/>
              <a:gd name="connsiteY7" fmla="*/ 4509594 h 5263728"/>
              <a:gd name="connsiteX8" fmla="*/ 0 w 10416546"/>
              <a:gd name="connsiteY8" fmla="*/ 754134 h 526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16546" h="5263728" fill="none" extrusionOk="0">
                <a:moveTo>
                  <a:pt x="0" y="754134"/>
                </a:moveTo>
                <a:cubicBezTo>
                  <a:pt x="11860" y="342493"/>
                  <a:pt x="316512" y="-13850"/>
                  <a:pt x="754134" y="0"/>
                </a:cubicBezTo>
                <a:cubicBezTo>
                  <a:pt x="1879427" y="157069"/>
                  <a:pt x="5773918" y="6204"/>
                  <a:pt x="9662412" y="0"/>
                </a:cubicBezTo>
                <a:cubicBezTo>
                  <a:pt x="10075878" y="-11177"/>
                  <a:pt x="10397893" y="343927"/>
                  <a:pt x="10416546" y="754134"/>
                </a:cubicBezTo>
                <a:cubicBezTo>
                  <a:pt x="10320419" y="2558754"/>
                  <a:pt x="10344530" y="3423331"/>
                  <a:pt x="10416546" y="4509594"/>
                </a:cubicBezTo>
                <a:cubicBezTo>
                  <a:pt x="10469356" y="4913365"/>
                  <a:pt x="10101316" y="5297528"/>
                  <a:pt x="9662412" y="5263728"/>
                </a:cubicBezTo>
                <a:cubicBezTo>
                  <a:pt x="7636544" y="5319208"/>
                  <a:pt x="3229421" y="5408837"/>
                  <a:pt x="754134" y="5263728"/>
                </a:cubicBezTo>
                <a:cubicBezTo>
                  <a:pt x="339441" y="5281276"/>
                  <a:pt x="-16569" y="4914175"/>
                  <a:pt x="0" y="4509594"/>
                </a:cubicBezTo>
                <a:cubicBezTo>
                  <a:pt x="-136088" y="3704075"/>
                  <a:pt x="164741" y="1323496"/>
                  <a:pt x="0" y="754134"/>
                </a:cubicBezTo>
                <a:close/>
              </a:path>
              <a:path w="10416546" h="5263728" stroke="0" extrusionOk="0">
                <a:moveTo>
                  <a:pt x="0" y="754134"/>
                </a:moveTo>
                <a:cubicBezTo>
                  <a:pt x="-1779" y="349746"/>
                  <a:pt x="379390" y="26050"/>
                  <a:pt x="754134" y="0"/>
                </a:cubicBezTo>
                <a:cubicBezTo>
                  <a:pt x="2614175" y="-28491"/>
                  <a:pt x="7624129" y="-147017"/>
                  <a:pt x="9662412" y="0"/>
                </a:cubicBezTo>
                <a:cubicBezTo>
                  <a:pt x="10029131" y="39573"/>
                  <a:pt x="10370335" y="371401"/>
                  <a:pt x="10416546" y="754134"/>
                </a:cubicBezTo>
                <a:cubicBezTo>
                  <a:pt x="10435897" y="2626890"/>
                  <a:pt x="10533443" y="3927116"/>
                  <a:pt x="10416546" y="4509594"/>
                </a:cubicBezTo>
                <a:cubicBezTo>
                  <a:pt x="10424196" y="4916963"/>
                  <a:pt x="10017129" y="5233810"/>
                  <a:pt x="9662412" y="5263728"/>
                </a:cubicBezTo>
                <a:cubicBezTo>
                  <a:pt x="7393612" y="5280353"/>
                  <a:pt x="2282142" y="5195940"/>
                  <a:pt x="754134" y="5263728"/>
                </a:cubicBezTo>
                <a:cubicBezTo>
                  <a:pt x="405113" y="5266876"/>
                  <a:pt x="71279" y="4955479"/>
                  <a:pt x="0" y="4509594"/>
                </a:cubicBezTo>
                <a:cubicBezTo>
                  <a:pt x="17599" y="3959740"/>
                  <a:pt x="-102637" y="1783571"/>
                  <a:pt x="0" y="754134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1904669613">
                  <a:prstGeom prst="roundRect">
                    <a:avLst>
                      <a:gd name="adj" fmla="val 1432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FFD9874D-CFE7-40E3-85E5-945EBA36960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75477" y="2439568"/>
            <a:ext cx="2785502" cy="4711142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940019" y="1301563"/>
            <a:ext cx="8785006" cy="403187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(video clip): 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653B79-1957-470C-B7AC-D06D195B3C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9434" y="299791"/>
            <a:ext cx="4596782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51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2858ED3-BEB1-45F6-6E32-0429C89FA5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BCA579E-8ED0-4DF9-813E-E3F00DAEDC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6279" y="1693397"/>
            <a:ext cx="7303641" cy="341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704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2858ED3-BEB1-45F6-6E32-0429C89FA5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BC28275-AE75-4D1D-AE65-101A055969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2029" y="1626722"/>
            <a:ext cx="7303641" cy="341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56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326656D-B96F-18B2-2841-41A75BAD34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08B6E00-2276-E9F5-F1FC-21AC33199180}"/>
              </a:ext>
            </a:extLst>
          </p:cNvPr>
          <p:cNvSpPr/>
          <p:nvPr/>
        </p:nvSpPr>
        <p:spPr>
          <a:xfrm>
            <a:off x="238539" y="172278"/>
            <a:ext cx="11714922" cy="6506817"/>
          </a:xfrm>
          <a:prstGeom prst="roundRect">
            <a:avLst>
              <a:gd name="adj" fmla="val 10113"/>
            </a:avLst>
          </a:prstGeom>
          <a:solidFill>
            <a:schemeClr val="bg1">
              <a:alpha val="82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4222">
                        <a14:backgroundMark x1="25889" y1="47222" x2="25889" y2="47222"/>
                        <a14:backgroundMark x1="68556" y1="64000" x2="66778" y2="67333"/>
                        <a14:backgroundMark x1="65111" y1="69333" x2="62667" y2="74222"/>
                        <a14:backgroundMark x1="72667" y1="65444" x2="71667" y2="68667"/>
                        <a14:backgroundMark x1="71889" y1="68889" x2="73111" y2="70111"/>
                        <a14:backgroundMark x1="84556" y1="65667" x2="88667" y2="6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393" t="25024" r="-46547" b="-7898"/>
          <a:stretch/>
        </p:blipFill>
        <p:spPr>
          <a:xfrm>
            <a:off x="674562" y="0"/>
            <a:ext cx="2241292" cy="1818237"/>
          </a:xfrm>
          <a:prstGeom prst="rect">
            <a:avLst/>
          </a:prstGeom>
        </p:spPr>
      </p:pic>
      <p:pic>
        <p:nvPicPr>
          <p:cNvPr id="2050" name="Picture 2" descr="Giải SGK Tự nhiên xã hội lớp 3 trang 110, 111, 112, 113, 114, 115 Bài 28:  Bề mặt trái đất | Kết nối tri thứ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889" y="1406047"/>
            <a:ext cx="9988062" cy="522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D1F054F4-E0A2-4D89-ADF7-DC9F0EC0D7D5}"/>
              </a:ext>
            </a:extLst>
          </p:cNvPr>
          <p:cNvGrpSpPr/>
          <p:nvPr/>
        </p:nvGrpSpPr>
        <p:grpSpPr>
          <a:xfrm>
            <a:off x="641226" y="-6627"/>
            <a:ext cx="10909548" cy="2021684"/>
            <a:chOff x="3092880" y="0"/>
            <a:chExt cx="5699569" cy="158222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6CF7523-FDDD-4497-BFA7-A1D02BE5D2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 contrast="40000"/>
            </a:blip>
            <a:stretch>
              <a:fillRect/>
            </a:stretch>
          </p:blipFill>
          <p:spPr>
            <a:xfrm>
              <a:off x="3092880" y="0"/>
              <a:ext cx="5699569" cy="1582225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D2E4F21-E526-4509-AB6A-0A8C33D0430D}"/>
                </a:ext>
              </a:extLst>
            </p:cNvPr>
            <p:cNvSpPr txBox="1"/>
            <p:nvPr/>
          </p:nvSpPr>
          <p:spPr>
            <a:xfrm>
              <a:off x="3769186" y="376132"/>
              <a:ext cx="4596365" cy="67444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2800" b="1" dirty="0" err="1">
                  <a:solidFill>
                    <a:srgbClr val="FFFF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2800" b="1" dirty="0">
                  <a:solidFill>
                    <a:srgbClr val="FFFF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sát</a:t>
              </a:r>
              <a:r>
                <a:rPr lang="en-US" sz="2800" b="1" dirty="0">
                  <a:solidFill>
                    <a:srgbClr val="FFFF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800" b="1" dirty="0">
                  <a:solidFill>
                    <a:srgbClr val="FFFF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3 </a:t>
              </a:r>
            </a:p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2800" b="1" dirty="0" err="1">
                  <a:solidFill>
                    <a:srgbClr val="FFFF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2800" b="1" dirty="0">
                  <a:solidFill>
                    <a:srgbClr val="FFFF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b="1" dirty="0">
                  <a:solidFill>
                    <a:srgbClr val="FFFF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chỉ</a:t>
              </a:r>
              <a:r>
                <a:rPr lang="en-US" sz="2800" b="1" dirty="0">
                  <a:solidFill>
                    <a:srgbClr val="FFFF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núi</a:t>
              </a:r>
              <a:r>
                <a:rPr lang="en-US" sz="2800" b="1" dirty="0">
                  <a:solidFill>
                    <a:srgbClr val="FFFF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>
                  <a:solidFill>
                    <a:srgbClr val="FFFF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đồi</a:t>
              </a:r>
              <a:r>
                <a:rPr lang="en-US" sz="2800" b="1" dirty="0">
                  <a:solidFill>
                    <a:srgbClr val="FFFF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>
                  <a:solidFill>
                    <a:srgbClr val="FFFF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cao</a:t>
              </a:r>
              <a:r>
                <a:rPr lang="en-US" sz="2800" b="1" dirty="0">
                  <a:solidFill>
                    <a:srgbClr val="FFFF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lang="en-US" sz="2800" b="1" dirty="0">
                  <a:solidFill>
                    <a:srgbClr val="FFFF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>
                  <a:solidFill>
                    <a:srgbClr val="FFFF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2800" b="1" dirty="0">
                  <a:solidFill>
                    <a:srgbClr val="FFFF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2800" b="1" dirty="0">
                  <a:solidFill>
                    <a:srgbClr val="FFFF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>
                  <a:solidFill>
                    <a:srgbClr val="FFFF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sông</a:t>
              </a:r>
              <a:r>
                <a:rPr lang="en-US" sz="2800" b="1" dirty="0">
                  <a:solidFill>
                    <a:srgbClr val="FFFF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>
                  <a:solidFill>
                    <a:srgbClr val="FFFF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hồ</a:t>
              </a:r>
              <a:r>
                <a:rPr lang="en-US" sz="2800" b="1" dirty="0">
                  <a:solidFill>
                    <a:srgbClr val="FFFF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>
                  <a:solidFill>
                    <a:srgbClr val="FFFF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biển</a:t>
              </a:r>
              <a:endPara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6788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326656D-B96F-18B2-2841-41A75BAD34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08B6E00-2276-E9F5-F1FC-21AC33199180}"/>
              </a:ext>
            </a:extLst>
          </p:cNvPr>
          <p:cNvSpPr/>
          <p:nvPr/>
        </p:nvSpPr>
        <p:spPr>
          <a:xfrm>
            <a:off x="309489" y="281048"/>
            <a:ext cx="11714922" cy="6506817"/>
          </a:xfrm>
          <a:prstGeom prst="roundRect">
            <a:avLst>
              <a:gd name="adj" fmla="val 10113"/>
            </a:avLst>
          </a:prstGeom>
          <a:solidFill>
            <a:schemeClr val="bg1">
              <a:alpha val="82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Giải SGK Tự nhiên xã hội lớp 3 trang 110, 111, 112, 113, 114, 115 Bài 28:  Bề mặt trái đất | Kết nối tri thứ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741" y="1813312"/>
            <a:ext cx="5737654" cy="4557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43AFFEF-16CE-49A0-9F03-C84B18F4BD88}"/>
              </a:ext>
            </a:extLst>
          </p:cNvPr>
          <p:cNvGrpSpPr>
            <a:grpSpLocks/>
          </p:cNvGrpSpPr>
          <p:nvPr/>
        </p:nvGrpSpPr>
        <p:grpSpPr bwMode="auto">
          <a:xfrm>
            <a:off x="970670" y="380824"/>
            <a:ext cx="4501662" cy="1616974"/>
            <a:chOff x="2396375" y="2935520"/>
            <a:chExt cx="4720753" cy="1871336"/>
          </a:xfrm>
        </p:grpSpPr>
        <p:pic>
          <p:nvPicPr>
            <p:cNvPr id="10" name="Graphic 2">
              <a:extLst>
                <a:ext uri="{FF2B5EF4-FFF2-40B4-BE49-F238E27FC236}">
                  <a16:creationId xmlns:a16="http://schemas.microsoft.com/office/drawing/2014/main" id="{E2094BB2-026B-49D5-9FBD-D7971EB91B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6375" y="3088398"/>
              <a:ext cx="1651358" cy="1718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Speech Bubble: Oval 14">
              <a:extLst>
                <a:ext uri="{FF2B5EF4-FFF2-40B4-BE49-F238E27FC236}">
                  <a16:creationId xmlns:a16="http://schemas.microsoft.com/office/drawing/2014/main" id="{41DDF308-4C4A-48D4-8DE1-462474DB1011}"/>
                </a:ext>
              </a:extLst>
            </p:cNvPr>
            <p:cNvSpPr/>
            <p:nvPr/>
          </p:nvSpPr>
          <p:spPr>
            <a:xfrm>
              <a:off x="4402231" y="2935520"/>
              <a:ext cx="2714897" cy="1830870"/>
            </a:xfrm>
            <a:custGeom>
              <a:avLst/>
              <a:gdLst>
                <a:gd name="connsiteX0" fmla="*/ -371017 w 4456123"/>
                <a:gd name="connsiteY0" fmla="*/ 1367365 h 2178756"/>
                <a:gd name="connsiteX1" fmla="*/ 609 w 4456123"/>
                <a:gd name="connsiteY1" fmla="*/ 1114839 h 2178756"/>
                <a:gd name="connsiteX2" fmla="*/ 2162047 w 4456123"/>
                <a:gd name="connsiteY2" fmla="*/ 478 h 2178756"/>
                <a:gd name="connsiteX3" fmla="*/ 4401682 w 4456123"/>
                <a:gd name="connsiteY3" fmla="*/ 850029 h 2178756"/>
                <a:gd name="connsiteX4" fmla="*/ 2401988 w 4456123"/>
                <a:gd name="connsiteY4" fmla="*/ 2175432 h 2178756"/>
                <a:gd name="connsiteX5" fmla="*/ 182312 w 4456123"/>
                <a:gd name="connsiteY5" fmla="*/ 1520962 h 2178756"/>
                <a:gd name="connsiteX6" fmla="*/ -371017 w 4456123"/>
                <a:gd name="connsiteY6" fmla="*/ 1367365 h 2178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56123" h="2178756" fill="none" extrusionOk="0">
                  <a:moveTo>
                    <a:pt x="-371017" y="1367365"/>
                  </a:moveTo>
                  <a:cubicBezTo>
                    <a:pt x="-236734" y="1277258"/>
                    <a:pt x="-127399" y="1223377"/>
                    <a:pt x="609" y="1114839"/>
                  </a:cubicBezTo>
                  <a:cubicBezTo>
                    <a:pt x="-71823" y="633461"/>
                    <a:pt x="770677" y="16609"/>
                    <a:pt x="2162047" y="478"/>
                  </a:cubicBezTo>
                  <a:cubicBezTo>
                    <a:pt x="3183174" y="-85859"/>
                    <a:pt x="4136426" y="343792"/>
                    <a:pt x="4401682" y="850029"/>
                  </a:cubicBezTo>
                  <a:cubicBezTo>
                    <a:pt x="4771000" y="1418562"/>
                    <a:pt x="3477403" y="2163905"/>
                    <a:pt x="2401988" y="2175432"/>
                  </a:cubicBezTo>
                  <a:cubicBezTo>
                    <a:pt x="1363281" y="2241175"/>
                    <a:pt x="684043" y="1996686"/>
                    <a:pt x="182312" y="1520962"/>
                  </a:cubicBezTo>
                  <a:cubicBezTo>
                    <a:pt x="20496" y="1447359"/>
                    <a:pt x="-125560" y="1412106"/>
                    <a:pt x="-371017" y="1367365"/>
                  </a:cubicBezTo>
                  <a:close/>
                </a:path>
                <a:path w="4456123" h="2178756" stroke="0" extrusionOk="0">
                  <a:moveTo>
                    <a:pt x="-371017" y="1367365"/>
                  </a:moveTo>
                  <a:cubicBezTo>
                    <a:pt x="-185010" y="1245773"/>
                    <a:pt x="-89913" y="1157906"/>
                    <a:pt x="609" y="1114839"/>
                  </a:cubicBezTo>
                  <a:cubicBezTo>
                    <a:pt x="27652" y="336538"/>
                    <a:pt x="864995" y="-86297"/>
                    <a:pt x="2162047" y="478"/>
                  </a:cubicBezTo>
                  <a:cubicBezTo>
                    <a:pt x="3306001" y="-76131"/>
                    <a:pt x="4164231" y="269221"/>
                    <a:pt x="4401682" y="850029"/>
                  </a:cubicBezTo>
                  <a:cubicBezTo>
                    <a:pt x="4663005" y="1487447"/>
                    <a:pt x="3986886" y="2036975"/>
                    <a:pt x="2401988" y="2175432"/>
                  </a:cubicBezTo>
                  <a:cubicBezTo>
                    <a:pt x="1466514" y="2229991"/>
                    <a:pt x="497942" y="1976737"/>
                    <a:pt x="182312" y="1520962"/>
                  </a:cubicBezTo>
                  <a:cubicBezTo>
                    <a:pt x="60958" y="1457688"/>
                    <a:pt x="-198866" y="1413294"/>
                    <a:pt x="-371017" y="1367365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>
                  <a:solidFill>
                    <a:srgbClr val="663300"/>
                  </a:solidFill>
                  <a:latin typeface="UTM Cookies" panose="02040603050506020204" pitchFamily="18" charset="0"/>
                </a:rPr>
                <a:t>THẢO LUẬN NHÓM BỐN</a:t>
              </a:r>
            </a:p>
          </p:txBody>
        </p:sp>
      </p:grpSp>
      <p:pic>
        <p:nvPicPr>
          <p:cNvPr id="4098" name="Picture 2" descr="Giải SGK Tự nhiên xã hội lớp 3 trang 110, 111, 112, 113, 114, 115 Bài 28:  Bề mặt trái đất | Kết nối tri thứ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7343" y="2003319"/>
            <a:ext cx="5506120" cy="4708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5683348" y="512922"/>
            <a:ext cx="6091310" cy="130039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đồi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dốc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thoải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phẳng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9548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A5F8329-B937-E89B-CA47-28DAD4F7D5BB}"/>
              </a:ext>
            </a:extLst>
          </p:cNvPr>
          <p:cNvSpPr/>
          <p:nvPr/>
        </p:nvSpPr>
        <p:spPr>
          <a:xfrm>
            <a:off x="0" y="-104660"/>
            <a:ext cx="12192000" cy="6921660"/>
          </a:xfrm>
          <a:prstGeom prst="rect">
            <a:avLst/>
          </a:prstGeom>
          <a:solidFill>
            <a:srgbClr val="98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A88FAD3-AAC8-B977-5A4D-ADBA26BDE97B}"/>
              </a:ext>
            </a:extLst>
          </p:cNvPr>
          <p:cNvGrpSpPr/>
          <p:nvPr/>
        </p:nvGrpSpPr>
        <p:grpSpPr>
          <a:xfrm>
            <a:off x="-1606046" y="-1286065"/>
            <a:ext cx="16613204" cy="2964763"/>
            <a:chOff x="-1606046" y="-1286065"/>
            <a:chExt cx="16613204" cy="2964763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D243291-008A-6B39-E67B-831C98B9D62F}"/>
                </a:ext>
              </a:extLst>
            </p:cNvPr>
            <p:cNvGrpSpPr/>
            <p:nvPr/>
          </p:nvGrpSpPr>
          <p:grpSpPr>
            <a:xfrm>
              <a:off x="-1606046" y="-1202149"/>
              <a:ext cx="16613204" cy="2880847"/>
              <a:chOff x="-1351403" y="-1572539"/>
              <a:chExt cx="16613204" cy="2880847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6ED1F23D-C0E5-D8DD-B893-D297BC46BA6E}"/>
                  </a:ext>
                </a:extLst>
              </p:cNvPr>
              <p:cNvGrpSpPr/>
              <p:nvPr/>
            </p:nvGrpSpPr>
            <p:grpSpPr>
              <a:xfrm>
                <a:off x="-1351403" y="-1488623"/>
                <a:ext cx="9550718" cy="2796931"/>
                <a:chOff x="-1351403" y="-1488623"/>
                <a:chExt cx="9550718" cy="2796931"/>
              </a:xfrm>
            </p:grpSpPr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790EACAE-10AB-BF3D-834F-59C97A325851}"/>
                    </a:ext>
                  </a:extLst>
                </p:cNvPr>
                <p:cNvGrpSpPr/>
                <p:nvPr/>
              </p:nvGrpSpPr>
              <p:grpSpPr>
                <a:xfrm>
                  <a:off x="-1351403" y="-945152"/>
                  <a:ext cx="9550718" cy="2253460"/>
                  <a:chOff x="-1351403" y="-945152"/>
                  <a:chExt cx="9550718" cy="2253460"/>
                </a:xfrm>
              </p:grpSpPr>
              <p:pic>
                <p:nvPicPr>
                  <p:cNvPr id="9" name="Picture 8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1E8A68A5-A3FB-8F11-4DD8-ABE94E4090E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1351403" y="-945152"/>
                    <a:ext cx="4693930" cy="2014732"/>
                  </a:xfrm>
                  <a:prstGeom prst="rect">
                    <a:avLst/>
                  </a:prstGeom>
                </p:spPr>
              </p:pic>
              <p:pic>
                <p:nvPicPr>
                  <p:cNvPr id="10" name="Picture 9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ACA30FFC-F263-58B2-AE9C-42C6C56E0DB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05385" y="-706424"/>
                    <a:ext cx="4693930" cy="201473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3" name="Picture 12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52765BF9-E4D1-4941-8294-9C24EEF7FF3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6474" y="-1488623"/>
                  <a:ext cx="4693930" cy="2014732"/>
                </a:xfrm>
                <a:prstGeom prst="rect">
                  <a:avLst/>
                </a:prstGeom>
              </p:spPr>
            </p:pic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9AB82394-CC98-FC22-DE24-8D7445C1CD78}"/>
                  </a:ext>
                </a:extLst>
              </p:cNvPr>
              <p:cNvGrpSpPr/>
              <p:nvPr/>
            </p:nvGrpSpPr>
            <p:grpSpPr>
              <a:xfrm>
                <a:off x="4918752" y="-1572539"/>
                <a:ext cx="10343049" cy="2772334"/>
                <a:chOff x="-2143734" y="-1333811"/>
                <a:chExt cx="10343049" cy="2772334"/>
              </a:xfrm>
            </p:grpSpPr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6CCCB3B8-5823-64F0-9EF6-914F298E37B8}"/>
                    </a:ext>
                  </a:extLst>
                </p:cNvPr>
                <p:cNvGrpSpPr/>
                <p:nvPr/>
              </p:nvGrpSpPr>
              <p:grpSpPr>
                <a:xfrm>
                  <a:off x="-510448" y="-706424"/>
                  <a:ext cx="8709763" cy="2144947"/>
                  <a:chOff x="-510448" y="-706424"/>
                  <a:chExt cx="8709763" cy="2144947"/>
                </a:xfrm>
              </p:grpSpPr>
              <p:pic>
                <p:nvPicPr>
                  <p:cNvPr id="20" name="Picture 19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A0598AA2-FA1B-635B-E9DC-356B2482755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510448" y="-576209"/>
                    <a:ext cx="4693930" cy="2014732"/>
                  </a:xfrm>
                  <a:prstGeom prst="rect">
                    <a:avLst/>
                  </a:prstGeom>
                </p:spPr>
              </p:pic>
              <p:pic>
                <p:nvPicPr>
                  <p:cNvPr id="21" name="Picture 20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ABC6BF0B-4B33-0208-03F9-512FE21943E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05385" y="-706424"/>
                    <a:ext cx="4693930" cy="201473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9" name="Picture 18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36E40F72-B8CE-130D-7C28-A337292E39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43734" y="-1333811"/>
                  <a:ext cx="4693930" cy="2014732"/>
                </a:xfrm>
                <a:prstGeom prst="rect">
                  <a:avLst/>
                </a:prstGeom>
              </p:spPr>
            </p:pic>
          </p:grpSp>
        </p:grpSp>
        <p:pic>
          <p:nvPicPr>
            <p:cNvPr id="23" name="Picture 22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188599F6-3FEA-0053-0DFF-F58160F40F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4317" y="-1286065"/>
              <a:ext cx="4693930" cy="2014732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1A48B9F-200D-114A-E1AC-F64D80D98E47}"/>
              </a:ext>
            </a:extLst>
          </p:cNvPr>
          <p:cNvGrpSpPr/>
          <p:nvPr/>
        </p:nvGrpSpPr>
        <p:grpSpPr>
          <a:xfrm>
            <a:off x="339603" y="783825"/>
            <a:ext cx="5539612" cy="4338551"/>
            <a:chOff x="4579754" y="1778326"/>
            <a:chExt cx="3288799" cy="2575744"/>
          </a:xfrm>
        </p:grpSpPr>
        <p:pic>
          <p:nvPicPr>
            <p:cNvPr id="48" name="Picture 47" descr="Text, whiteboard&#10;&#10;Description automatically generated">
              <a:extLst>
                <a:ext uri="{FF2B5EF4-FFF2-40B4-BE49-F238E27FC236}">
                  <a16:creationId xmlns:a16="http://schemas.microsoft.com/office/drawing/2014/main" id="{64F032DF-FC28-476A-5DF6-40F7608D6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9754" y="2503930"/>
              <a:ext cx="3288799" cy="18501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5FCB972-838F-2001-1A77-22EA470EF21E}"/>
                </a:ext>
              </a:extLst>
            </p:cNvPr>
            <p:cNvSpPr txBox="1"/>
            <p:nvPr/>
          </p:nvSpPr>
          <p:spPr>
            <a:xfrm>
              <a:off x="4782363" y="3424244"/>
              <a:ext cx="2839453" cy="6943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Chia </a:t>
              </a:r>
              <a:r>
                <a:rPr kumimoji="0" lang="en-US" sz="7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sẻ</a:t>
              </a:r>
              <a:endPara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1" name="Picture 50" descr="A yellow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82653AAE-3637-BA42-CCC0-27B8E1DEC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455" y="1778326"/>
              <a:ext cx="1460411" cy="1442730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ACA0BE2-F10E-7DBD-417D-8A5059E346AA}"/>
              </a:ext>
            </a:extLst>
          </p:cNvPr>
          <p:cNvGrpSpPr/>
          <p:nvPr/>
        </p:nvGrpSpPr>
        <p:grpSpPr>
          <a:xfrm>
            <a:off x="6266637" y="783825"/>
            <a:ext cx="5539612" cy="4338551"/>
            <a:chOff x="4579754" y="1778326"/>
            <a:chExt cx="3288799" cy="2575744"/>
          </a:xfrm>
        </p:grpSpPr>
        <p:pic>
          <p:nvPicPr>
            <p:cNvPr id="54" name="Picture 53" descr="Text, whiteboard&#10;&#10;Description automatically generated">
              <a:extLst>
                <a:ext uri="{FF2B5EF4-FFF2-40B4-BE49-F238E27FC236}">
                  <a16:creationId xmlns:a16="http://schemas.microsoft.com/office/drawing/2014/main" id="{B914479A-88B4-82DF-E969-F2F19991FD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9754" y="2503930"/>
              <a:ext cx="3288799" cy="18501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79A7BC12-C5DB-42E4-4F44-32839CBEC598}"/>
                </a:ext>
              </a:extLst>
            </p:cNvPr>
            <p:cNvSpPr txBox="1"/>
            <p:nvPr/>
          </p:nvSpPr>
          <p:spPr>
            <a:xfrm>
              <a:off x="4764007" y="3396229"/>
              <a:ext cx="2920288" cy="6943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Nhận</a:t>
              </a: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7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xét</a:t>
              </a:r>
              <a:endPara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7" name="Picture 56" descr="A yellow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0116AC2A-3F20-D1AE-7892-5764C8129B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455" y="1778326"/>
              <a:ext cx="1460411" cy="1442730"/>
            </a:xfrm>
            <a:prstGeom prst="rect">
              <a:avLst/>
            </a:prstGeom>
          </p:spPr>
        </p:pic>
      </p:grpSp>
      <p:pic>
        <p:nvPicPr>
          <p:cNvPr id="36" name="Picture 35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CED48BFD-D3D3-FF19-B410-D7C5C73E47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568" y="4742121"/>
            <a:ext cx="12503852" cy="2212399"/>
          </a:xfrm>
          <a:prstGeom prst="rect">
            <a:avLst/>
          </a:prstGeom>
        </p:spPr>
      </p:pic>
      <p:pic>
        <p:nvPicPr>
          <p:cNvPr id="59" name="Picture 5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D71B3DEF-894D-A707-E445-FE34D794085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192" y="542553"/>
            <a:ext cx="2113084" cy="2101368"/>
          </a:xfrm>
          <a:prstGeom prst="rect">
            <a:avLst/>
          </a:prstGeom>
        </p:spPr>
      </p:pic>
      <p:pic>
        <p:nvPicPr>
          <p:cNvPr id="60" name="Picture 59" descr="A picture containing text&#10;&#10;Description automatically generated">
            <a:extLst>
              <a:ext uri="{FF2B5EF4-FFF2-40B4-BE49-F238E27FC236}">
                <a16:creationId xmlns:a16="http://schemas.microsoft.com/office/drawing/2014/main" id="{4A7CC9C3-4ECC-9180-51EC-7FDA11B81F3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3442" y="459223"/>
            <a:ext cx="1491017" cy="2184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76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326656D-B96F-18B2-2841-41A75BAD34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215900F-9B97-C5FD-A66E-9199598BEEE0}"/>
              </a:ext>
            </a:extLst>
          </p:cNvPr>
          <p:cNvSpPr/>
          <p:nvPr/>
        </p:nvSpPr>
        <p:spPr>
          <a:xfrm>
            <a:off x="256147" y="746950"/>
            <a:ext cx="11679706" cy="5364099"/>
          </a:xfrm>
          <a:custGeom>
            <a:avLst/>
            <a:gdLst>
              <a:gd name="connsiteX0" fmla="*/ 0 w 11679706"/>
              <a:gd name="connsiteY0" fmla="*/ 768514 h 5364099"/>
              <a:gd name="connsiteX1" fmla="*/ 768514 w 11679706"/>
              <a:gd name="connsiteY1" fmla="*/ 0 h 5364099"/>
              <a:gd name="connsiteX2" fmla="*/ 10911192 w 11679706"/>
              <a:gd name="connsiteY2" fmla="*/ 0 h 5364099"/>
              <a:gd name="connsiteX3" fmla="*/ 11679706 w 11679706"/>
              <a:gd name="connsiteY3" fmla="*/ 768514 h 5364099"/>
              <a:gd name="connsiteX4" fmla="*/ 11679706 w 11679706"/>
              <a:gd name="connsiteY4" fmla="*/ 4595585 h 5364099"/>
              <a:gd name="connsiteX5" fmla="*/ 10911192 w 11679706"/>
              <a:gd name="connsiteY5" fmla="*/ 5364099 h 5364099"/>
              <a:gd name="connsiteX6" fmla="*/ 768514 w 11679706"/>
              <a:gd name="connsiteY6" fmla="*/ 5364099 h 5364099"/>
              <a:gd name="connsiteX7" fmla="*/ 0 w 11679706"/>
              <a:gd name="connsiteY7" fmla="*/ 4595585 h 5364099"/>
              <a:gd name="connsiteX8" fmla="*/ 0 w 11679706"/>
              <a:gd name="connsiteY8" fmla="*/ 768514 h 5364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79706" h="5364099" fill="none" extrusionOk="0">
                <a:moveTo>
                  <a:pt x="0" y="768514"/>
                </a:moveTo>
                <a:cubicBezTo>
                  <a:pt x="25059" y="354334"/>
                  <a:pt x="324750" y="-12670"/>
                  <a:pt x="768514" y="0"/>
                </a:cubicBezTo>
                <a:cubicBezTo>
                  <a:pt x="2536901" y="157069"/>
                  <a:pt x="9813290" y="6204"/>
                  <a:pt x="10911192" y="0"/>
                </a:cubicBezTo>
                <a:cubicBezTo>
                  <a:pt x="11321927" y="-50535"/>
                  <a:pt x="11599463" y="371136"/>
                  <a:pt x="11679706" y="768514"/>
                </a:cubicBezTo>
                <a:cubicBezTo>
                  <a:pt x="11583579" y="2670845"/>
                  <a:pt x="11607690" y="4076866"/>
                  <a:pt x="11679706" y="4595585"/>
                </a:cubicBezTo>
                <a:cubicBezTo>
                  <a:pt x="11701880" y="5014681"/>
                  <a:pt x="11344194" y="5377016"/>
                  <a:pt x="10911192" y="5364099"/>
                </a:cubicBezTo>
                <a:cubicBezTo>
                  <a:pt x="7033398" y="5419579"/>
                  <a:pt x="2814365" y="5509208"/>
                  <a:pt x="768514" y="5364099"/>
                </a:cubicBezTo>
                <a:cubicBezTo>
                  <a:pt x="350444" y="5426048"/>
                  <a:pt x="-60107" y="4976796"/>
                  <a:pt x="0" y="4595585"/>
                </a:cubicBezTo>
                <a:cubicBezTo>
                  <a:pt x="-136088" y="2862651"/>
                  <a:pt x="164741" y="2300670"/>
                  <a:pt x="0" y="768514"/>
                </a:cubicBezTo>
                <a:close/>
              </a:path>
              <a:path w="11679706" h="5364099" stroke="0" extrusionOk="0">
                <a:moveTo>
                  <a:pt x="0" y="768514"/>
                </a:moveTo>
                <a:cubicBezTo>
                  <a:pt x="-10673" y="416725"/>
                  <a:pt x="392740" y="30362"/>
                  <a:pt x="768514" y="0"/>
                </a:cubicBezTo>
                <a:cubicBezTo>
                  <a:pt x="5410189" y="-28491"/>
                  <a:pt x="6191591" y="-147017"/>
                  <a:pt x="10911192" y="0"/>
                </a:cubicBezTo>
                <a:cubicBezTo>
                  <a:pt x="11286558" y="39012"/>
                  <a:pt x="11641264" y="372162"/>
                  <a:pt x="11679706" y="768514"/>
                </a:cubicBezTo>
                <a:cubicBezTo>
                  <a:pt x="11699057" y="2255810"/>
                  <a:pt x="11796603" y="3799684"/>
                  <a:pt x="11679706" y="4595585"/>
                </a:cubicBezTo>
                <a:cubicBezTo>
                  <a:pt x="11729023" y="4961178"/>
                  <a:pt x="11278636" y="5336498"/>
                  <a:pt x="10911192" y="5364099"/>
                </a:cubicBezTo>
                <a:cubicBezTo>
                  <a:pt x="8839277" y="5380724"/>
                  <a:pt x="3530433" y="5296311"/>
                  <a:pt x="768514" y="5364099"/>
                </a:cubicBezTo>
                <a:cubicBezTo>
                  <a:pt x="362989" y="5364981"/>
                  <a:pt x="57527" y="5043742"/>
                  <a:pt x="0" y="4595585"/>
                </a:cubicBezTo>
                <a:cubicBezTo>
                  <a:pt x="17599" y="3526754"/>
                  <a:pt x="-102637" y="1352061"/>
                  <a:pt x="0" y="768514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1904669613">
                  <a:prstGeom prst="roundRect">
                    <a:avLst>
                      <a:gd name="adj" fmla="val 1432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文本框 2">
            <a:extLst>
              <a:ext uri="{FF2B5EF4-FFF2-40B4-BE49-F238E27FC236}">
                <a16:creationId xmlns:a16="http://schemas.microsoft.com/office/drawing/2014/main" id="{F53C3F5B-B22D-25BE-B486-C6627784CB6B}"/>
              </a:ext>
            </a:extLst>
          </p:cNvPr>
          <p:cNvSpPr txBox="1"/>
          <p:nvPr/>
        </p:nvSpPr>
        <p:spPr>
          <a:xfrm>
            <a:off x="498873" y="2027366"/>
            <a:ext cx="6204829" cy="230832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just">
              <a:defRPr/>
            </a:pP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dạng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địa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lồi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sườn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dốc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nằm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trải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phạm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vi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định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4AA070D-2172-483F-8771-E811E064A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0098" y="992088"/>
            <a:ext cx="2889754" cy="8352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9851" y="1464528"/>
            <a:ext cx="4735723" cy="383899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56565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326656D-B96F-18B2-2841-41A75BAD34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215900F-9B97-C5FD-A66E-9199598BEEE0}"/>
              </a:ext>
            </a:extLst>
          </p:cNvPr>
          <p:cNvSpPr/>
          <p:nvPr/>
        </p:nvSpPr>
        <p:spPr>
          <a:xfrm>
            <a:off x="256147" y="746950"/>
            <a:ext cx="11679706" cy="5364099"/>
          </a:xfrm>
          <a:custGeom>
            <a:avLst/>
            <a:gdLst>
              <a:gd name="connsiteX0" fmla="*/ 0 w 11679706"/>
              <a:gd name="connsiteY0" fmla="*/ 768514 h 5364099"/>
              <a:gd name="connsiteX1" fmla="*/ 768514 w 11679706"/>
              <a:gd name="connsiteY1" fmla="*/ 0 h 5364099"/>
              <a:gd name="connsiteX2" fmla="*/ 10911192 w 11679706"/>
              <a:gd name="connsiteY2" fmla="*/ 0 h 5364099"/>
              <a:gd name="connsiteX3" fmla="*/ 11679706 w 11679706"/>
              <a:gd name="connsiteY3" fmla="*/ 768514 h 5364099"/>
              <a:gd name="connsiteX4" fmla="*/ 11679706 w 11679706"/>
              <a:gd name="connsiteY4" fmla="*/ 4595585 h 5364099"/>
              <a:gd name="connsiteX5" fmla="*/ 10911192 w 11679706"/>
              <a:gd name="connsiteY5" fmla="*/ 5364099 h 5364099"/>
              <a:gd name="connsiteX6" fmla="*/ 768514 w 11679706"/>
              <a:gd name="connsiteY6" fmla="*/ 5364099 h 5364099"/>
              <a:gd name="connsiteX7" fmla="*/ 0 w 11679706"/>
              <a:gd name="connsiteY7" fmla="*/ 4595585 h 5364099"/>
              <a:gd name="connsiteX8" fmla="*/ 0 w 11679706"/>
              <a:gd name="connsiteY8" fmla="*/ 768514 h 5364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79706" h="5364099" fill="none" extrusionOk="0">
                <a:moveTo>
                  <a:pt x="0" y="768514"/>
                </a:moveTo>
                <a:cubicBezTo>
                  <a:pt x="25059" y="354334"/>
                  <a:pt x="324750" y="-12670"/>
                  <a:pt x="768514" y="0"/>
                </a:cubicBezTo>
                <a:cubicBezTo>
                  <a:pt x="2536901" y="157069"/>
                  <a:pt x="9813290" y="6204"/>
                  <a:pt x="10911192" y="0"/>
                </a:cubicBezTo>
                <a:cubicBezTo>
                  <a:pt x="11321927" y="-50535"/>
                  <a:pt x="11599463" y="371136"/>
                  <a:pt x="11679706" y="768514"/>
                </a:cubicBezTo>
                <a:cubicBezTo>
                  <a:pt x="11583579" y="2670845"/>
                  <a:pt x="11607690" y="4076866"/>
                  <a:pt x="11679706" y="4595585"/>
                </a:cubicBezTo>
                <a:cubicBezTo>
                  <a:pt x="11701880" y="5014681"/>
                  <a:pt x="11344194" y="5377016"/>
                  <a:pt x="10911192" y="5364099"/>
                </a:cubicBezTo>
                <a:cubicBezTo>
                  <a:pt x="7033398" y="5419579"/>
                  <a:pt x="2814365" y="5509208"/>
                  <a:pt x="768514" y="5364099"/>
                </a:cubicBezTo>
                <a:cubicBezTo>
                  <a:pt x="350444" y="5426048"/>
                  <a:pt x="-60107" y="4976796"/>
                  <a:pt x="0" y="4595585"/>
                </a:cubicBezTo>
                <a:cubicBezTo>
                  <a:pt x="-136088" y="2862651"/>
                  <a:pt x="164741" y="2300670"/>
                  <a:pt x="0" y="768514"/>
                </a:cubicBezTo>
                <a:close/>
              </a:path>
              <a:path w="11679706" h="5364099" stroke="0" extrusionOk="0">
                <a:moveTo>
                  <a:pt x="0" y="768514"/>
                </a:moveTo>
                <a:cubicBezTo>
                  <a:pt x="-10673" y="416725"/>
                  <a:pt x="392740" y="30362"/>
                  <a:pt x="768514" y="0"/>
                </a:cubicBezTo>
                <a:cubicBezTo>
                  <a:pt x="5410189" y="-28491"/>
                  <a:pt x="6191591" y="-147017"/>
                  <a:pt x="10911192" y="0"/>
                </a:cubicBezTo>
                <a:cubicBezTo>
                  <a:pt x="11286558" y="39012"/>
                  <a:pt x="11641264" y="372162"/>
                  <a:pt x="11679706" y="768514"/>
                </a:cubicBezTo>
                <a:cubicBezTo>
                  <a:pt x="11699057" y="2255810"/>
                  <a:pt x="11796603" y="3799684"/>
                  <a:pt x="11679706" y="4595585"/>
                </a:cubicBezTo>
                <a:cubicBezTo>
                  <a:pt x="11729023" y="4961178"/>
                  <a:pt x="11278636" y="5336498"/>
                  <a:pt x="10911192" y="5364099"/>
                </a:cubicBezTo>
                <a:cubicBezTo>
                  <a:pt x="8839277" y="5380724"/>
                  <a:pt x="3530433" y="5296311"/>
                  <a:pt x="768514" y="5364099"/>
                </a:cubicBezTo>
                <a:cubicBezTo>
                  <a:pt x="362989" y="5364981"/>
                  <a:pt x="57527" y="5043742"/>
                  <a:pt x="0" y="4595585"/>
                </a:cubicBezTo>
                <a:cubicBezTo>
                  <a:pt x="17599" y="3526754"/>
                  <a:pt x="-102637" y="1352061"/>
                  <a:pt x="0" y="768514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1904669613">
                  <a:prstGeom prst="roundRect">
                    <a:avLst>
                      <a:gd name="adj" fmla="val 1432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文本框 2">
            <a:extLst>
              <a:ext uri="{FF2B5EF4-FFF2-40B4-BE49-F238E27FC236}">
                <a16:creationId xmlns:a16="http://schemas.microsoft.com/office/drawing/2014/main" id="{F53C3F5B-B22D-25BE-B486-C6627784CB6B}"/>
              </a:ext>
            </a:extLst>
          </p:cNvPr>
          <p:cNvSpPr txBox="1"/>
          <p:nvPr/>
        </p:nvSpPr>
        <p:spPr>
          <a:xfrm>
            <a:off x="498873" y="2027367"/>
            <a:ext cx="6042603" cy="230832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just">
              <a:defRPr/>
            </a:pP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dạng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địa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nhô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đỉnh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sườn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thoải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ít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đứng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riêng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lẻ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hay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4AA070D-2172-483F-8771-E811E064A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0098" y="992088"/>
            <a:ext cx="2889754" cy="8352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4026" y="1557266"/>
            <a:ext cx="4966399" cy="380252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598593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</TotalTime>
  <Words>336</Words>
  <Application>Microsoft Office PowerPoint</Application>
  <PresentationFormat>Widescreen</PresentationFormat>
  <Paragraphs>41</Paragraphs>
  <Slides>15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等线</vt:lpstr>
      <vt:lpstr>.VnAristote</vt:lpstr>
      <vt:lpstr>Arial</vt:lpstr>
      <vt:lpstr>Calibri</vt:lpstr>
      <vt:lpstr>Calibri Light</vt:lpstr>
      <vt:lpstr>Times New Roman</vt:lpstr>
      <vt:lpstr>UTM Cookies</vt:lpstr>
      <vt:lpstr>UVN Banh Mi</vt:lpstr>
      <vt:lpstr>1_Office Theme</vt:lpstr>
      <vt:lpstr>Office Theme</vt:lpstr>
      <vt:lpstr>2_Office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49</cp:revision>
  <dcterms:created xsi:type="dcterms:W3CDTF">2022-11-17T11:37:10Z</dcterms:created>
  <dcterms:modified xsi:type="dcterms:W3CDTF">2025-05-05T03:35:42Z</dcterms:modified>
</cp:coreProperties>
</file>