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86" r:id="rId5"/>
    <p:sldId id="287" r:id="rId6"/>
    <p:sldId id="288" r:id="rId7"/>
    <p:sldId id="289" r:id="rId8"/>
    <p:sldId id="262" r:id="rId9"/>
    <p:sldId id="261" r:id="rId10"/>
    <p:sldId id="292" r:id="rId11"/>
    <p:sldId id="264" r:id="rId12"/>
    <p:sldId id="265" r:id="rId13"/>
    <p:sldId id="293" r:id="rId14"/>
    <p:sldId id="266" r:id="rId15"/>
    <p:sldId id="267" r:id="rId16"/>
    <p:sldId id="294" r:id="rId17"/>
    <p:sldId id="268" r:id="rId18"/>
    <p:sldId id="269" r:id="rId19"/>
    <p:sldId id="270" r:id="rId20"/>
    <p:sldId id="272" r:id="rId21"/>
    <p:sldId id="275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7FE5D79-26D4-0992-2628-C7B13016DB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6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2495550" y="155221"/>
            <a:ext cx="9600155" cy="3016957"/>
          </a:xfrm>
          <a:custGeom>
            <a:avLst/>
            <a:gdLst>
              <a:gd name="connsiteX0" fmla="*/ 0 w 9600155"/>
              <a:gd name="connsiteY0" fmla="*/ 502836 h 3016957"/>
              <a:gd name="connsiteX1" fmla="*/ 502836 w 9600155"/>
              <a:gd name="connsiteY1" fmla="*/ 0 h 3016957"/>
              <a:gd name="connsiteX2" fmla="*/ 9097319 w 9600155"/>
              <a:gd name="connsiteY2" fmla="*/ 0 h 3016957"/>
              <a:gd name="connsiteX3" fmla="*/ 9600155 w 9600155"/>
              <a:gd name="connsiteY3" fmla="*/ 502836 h 3016957"/>
              <a:gd name="connsiteX4" fmla="*/ 9600155 w 9600155"/>
              <a:gd name="connsiteY4" fmla="*/ 2514121 h 3016957"/>
              <a:gd name="connsiteX5" fmla="*/ 9097319 w 9600155"/>
              <a:gd name="connsiteY5" fmla="*/ 3016957 h 3016957"/>
              <a:gd name="connsiteX6" fmla="*/ 502836 w 9600155"/>
              <a:gd name="connsiteY6" fmla="*/ 3016957 h 3016957"/>
              <a:gd name="connsiteX7" fmla="*/ 0 w 9600155"/>
              <a:gd name="connsiteY7" fmla="*/ 2514121 h 3016957"/>
              <a:gd name="connsiteX8" fmla="*/ 0 w 960015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0155" h="3016957" fill="none" extrusionOk="0">
                <a:moveTo>
                  <a:pt x="0" y="502836"/>
                </a:moveTo>
                <a:cubicBezTo>
                  <a:pt x="381" y="235436"/>
                  <a:pt x="246035" y="35091"/>
                  <a:pt x="502836" y="0"/>
                </a:cubicBezTo>
                <a:cubicBezTo>
                  <a:pt x="1486144" y="72427"/>
                  <a:pt x="4852338" y="61419"/>
                  <a:pt x="9097319" y="0"/>
                </a:cubicBezTo>
                <a:cubicBezTo>
                  <a:pt x="9373457" y="-10817"/>
                  <a:pt x="9582320" y="219733"/>
                  <a:pt x="9600155" y="502836"/>
                </a:cubicBezTo>
                <a:cubicBezTo>
                  <a:pt x="9701031" y="1471007"/>
                  <a:pt x="9492842" y="1847899"/>
                  <a:pt x="9600155" y="2514121"/>
                </a:cubicBezTo>
                <a:cubicBezTo>
                  <a:pt x="9605423" y="2765094"/>
                  <a:pt x="9345771" y="2984160"/>
                  <a:pt x="9097319" y="3016957"/>
                </a:cubicBezTo>
                <a:cubicBezTo>
                  <a:pt x="4913602" y="3046784"/>
                  <a:pt x="4103760" y="2937651"/>
                  <a:pt x="502836" y="3016957"/>
                </a:cubicBezTo>
                <a:cubicBezTo>
                  <a:pt x="278441" y="3010930"/>
                  <a:pt x="-31020" y="2797964"/>
                  <a:pt x="0" y="2514121"/>
                </a:cubicBezTo>
                <a:cubicBezTo>
                  <a:pt x="50037" y="1825730"/>
                  <a:pt x="770" y="1287298"/>
                  <a:pt x="0" y="502836"/>
                </a:cubicBezTo>
                <a:close/>
              </a:path>
              <a:path w="9600155" h="3016957" stroke="0" extrusionOk="0">
                <a:moveTo>
                  <a:pt x="0" y="502836"/>
                </a:moveTo>
                <a:cubicBezTo>
                  <a:pt x="47776" y="238150"/>
                  <a:pt x="227120" y="4152"/>
                  <a:pt x="502836" y="0"/>
                </a:cubicBezTo>
                <a:cubicBezTo>
                  <a:pt x="2716057" y="123000"/>
                  <a:pt x="7161583" y="-96860"/>
                  <a:pt x="9097319" y="0"/>
                </a:cubicBezTo>
                <a:cubicBezTo>
                  <a:pt x="9360917" y="-10755"/>
                  <a:pt x="9624778" y="175485"/>
                  <a:pt x="9600155" y="502836"/>
                </a:cubicBezTo>
                <a:cubicBezTo>
                  <a:pt x="9603328" y="864050"/>
                  <a:pt x="9694422" y="1963101"/>
                  <a:pt x="9600155" y="2514121"/>
                </a:cubicBezTo>
                <a:cubicBezTo>
                  <a:pt x="9572348" y="2801904"/>
                  <a:pt x="9348416" y="3012602"/>
                  <a:pt x="9097319" y="3016957"/>
                </a:cubicBezTo>
                <a:cubicBezTo>
                  <a:pt x="6357296" y="2856250"/>
                  <a:pt x="4239443" y="3056624"/>
                  <a:pt x="502836" y="3016957"/>
                </a:cubicBezTo>
                <a:cubicBezTo>
                  <a:pt x="206762" y="3013248"/>
                  <a:pt x="-17059" y="2784102"/>
                  <a:pt x="0" y="2514121"/>
                </a:cubicBezTo>
                <a:cubicBezTo>
                  <a:pt x="32216" y="1773402"/>
                  <a:pt x="57206" y="112004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F4D99-5406-D8A2-56F0-284C8B1BC54A}"/>
              </a:ext>
            </a:extLst>
          </p:cNvPr>
          <p:cNvSpPr txBox="1"/>
          <p:nvPr/>
        </p:nvSpPr>
        <p:spPr>
          <a:xfrm>
            <a:off x="5868544" y="120757"/>
            <a:ext cx="2621871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60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06340-8714-A1F2-D4B3-EDB836B8027F}"/>
              </a:ext>
            </a:extLst>
          </p:cNvPr>
          <p:cNvSpPr txBox="1"/>
          <p:nvPr/>
        </p:nvSpPr>
        <p:spPr>
          <a:xfrm>
            <a:off x="3009900" y="95250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66: XEM ĐỒNG HỒ. THÁNG -NĂM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0138C-4996-0260-9A52-68D965D5AE98}"/>
              </a:ext>
            </a:extLst>
          </p:cNvPr>
          <p:cNvSpPr txBox="1"/>
          <p:nvPr/>
        </p:nvSpPr>
        <p:spPr>
          <a:xfrm>
            <a:off x="2857500" y="165735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9AD1C-A521-57EF-AEDE-5C2F3DBC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376237"/>
            <a:ext cx="1809750" cy="79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330A3-574C-6466-55A7-3B53BD48F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587" y="2257425"/>
            <a:ext cx="3990975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DB9AB57-F113-EECE-8AD9-DA2B0C791D7D}"/>
              </a:ext>
            </a:extLst>
          </p:cNvPr>
          <p:cNvSpPr/>
          <p:nvPr/>
        </p:nvSpPr>
        <p:spPr>
          <a:xfrm>
            <a:off x="1943100" y="1171575"/>
            <a:ext cx="3476625" cy="1247775"/>
          </a:xfrm>
          <a:prstGeom prst="wedgeRoundRectCallout">
            <a:avLst>
              <a:gd name="adj1" fmla="val 24212"/>
              <a:gd name="adj2" fmla="val 6860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Hôm</a:t>
            </a:r>
            <a:r>
              <a:rPr lang="en-US" sz="2400" b="1" dirty="0"/>
              <a:t> qua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. </a:t>
            </a:r>
            <a:r>
              <a:rPr lang="en-US" sz="2400" b="1" dirty="0" err="1"/>
              <a:t>Thế</a:t>
            </a:r>
            <a:r>
              <a:rPr lang="en-US" sz="2400" b="1" dirty="0"/>
              <a:t> bao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tiếp</a:t>
            </a:r>
            <a:r>
              <a:rPr lang="en-US" sz="2400" b="1" dirty="0"/>
              <a:t> ạ?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A11C804-9314-55C0-7442-8388850DF64A}"/>
              </a:ext>
            </a:extLst>
          </p:cNvPr>
          <p:cNvSpPr/>
          <p:nvPr/>
        </p:nvSpPr>
        <p:spPr>
          <a:xfrm>
            <a:off x="6677025" y="1057275"/>
            <a:ext cx="3657600" cy="1247775"/>
          </a:xfrm>
          <a:prstGeom prst="wedgeRoundRectCallout">
            <a:avLst>
              <a:gd name="adj1" fmla="val -35514"/>
              <a:gd name="adj2" fmla="val 6402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.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chờ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 </a:t>
            </a:r>
            <a:r>
              <a:rPr lang="en-US" sz="2400" b="1" dirty="0" err="1"/>
              <a:t>nữa</a:t>
            </a:r>
            <a:r>
              <a:rPr lang="en-US" sz="2400" b="1" dirty="0"/>
              <a:t> </a:t>
            </a:r>
            <a:r>
              <a:rPr lang="en-US" sz="2400" b="1" dirty="0" err="1"/>
              <a:t>nhé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48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0"/>
            <a:ext cx="11533239" cy="665463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784D7-448D-555B-C37A-8F3F7E474BFB}"/>
              </a:ext>
            </a:extLst>
          </p:cNvPr>
          <p:cNvSpPr txBox="1"/>
          <p:nvPr/>
        </p:nvSpPr>
        <p:spPr>
          <a:xfrm>
            <a:off x="638175" y="0"/>
            <a:ext cx="10620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12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Hai, </a:t>
            </a:r>
            <a:r>
              <a:rPr lang="en-US" sz="2800" dirty="0" err="1"/>
              <a:t>tháng</a:t>
            </a:r>
            <a:r>
              <a:rPr lang="en-US" sz="2800" dirty="0"/>
              <a:t> Ba,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Bốn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Sáu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Bảy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Tám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79930-D531-305C-2197-8B7B59E789BE}"/>
              </a:ext>
            </a:extLst>
          </p:cNvPr>
          <p:cNvSpPr txBox="1"/>
          <p:nvPr/>
        </p:nvSpPr>
        <p:spPr>
          <a:xfrm>
            <a:off x="447675" y="1704975"/>
            <a:ext cx="4200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>
                <a:solidFill>
                  <a:srgbClr val="002060"/>
                </a:solidFill>
              </a:rPr>
              <a:t>Số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ngày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trong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từng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tháng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là</a:t>
            </a:r>
            <a:r>
              <a:rPr lang="en-US" sz="3600" i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3AFF1D-4236-C98C-4E6A-79B731249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1587" y="1381125"/>
            <a:ext cx="64293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57955" y="193835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466724" y="795020"/>
            <a:ext cx="52101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EFC9A-E91B-99F2-D74C-C61F95D6D12B}"/>
              </a:ext>
            </a:extLst>
          </p:cNvPr>
          <p:cNvSpPr txBox="1"/>
          <p:nvPr/>
        </p:nvSpPr>
        <p:spPr>
          <a:xfrm>
            <a:off x="552449" y="2114550"/>
            <a:ext cx="5153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FF0000"/>
                </a:solidFill>
                <a:effectLst/>
              </a:rPr>
              <a:t>Những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30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ngày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: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4,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6,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9,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DF2A0-EA60-67FA-32D1-ECBA3A905526}"/>
              </a:ext>
            </a:extLst>
          </p:cNvPr>
          <p:cNvSpPr txBox="1"/>
          <p:nvPr/>
        </p:nvSpPr>
        <p:spPr>
          <a:xfrm>
            <a:off x="523874" y="3381375"/>
            <a:ext cx="5153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31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3,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7,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8,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10,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D2714-035A-7E73-7BD4-638C7FC26E34}"/>
              </a:ext>
            </a:extLst>
          </p:cNvPr>
          <p:cNvSpPr txBox="1"/>
          <p:nvPr/>
        </p:nvSpPr>
        <p:spPr>
          <a:xfrm>
            <a:off x="571499" y="5711130"/>
            <a:ext cx="515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năm</a:t>
            </a:r>
            <a:r>
              <a:rPr lang="en-US" sz="2800" b="1" dirty="0">
                <a:solidFill>
                  <a:srgbClr val="FF0000"/>
                </a:solidFill>
              </a:rPr>
              <a:t> 2023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28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D9C442-A50D-5789-C74F-94CBFF9FF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9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8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38250" y="318770"/>
            <a:ext cx="950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Xem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tờ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tháng</a:t>
            </a:r>
            <a:r>
              <a:rPr lang="en-US" sz="3200" b="1" dirty="0">
                <a:solidFill>
                  <a:prstClr val="black"/>
                </a:solidFill>
              </a:rPr>
              <a:t> 3 </a:t>
            </a:r>
            <a:r>
              <a:rPr lang="en-US" sz="3200" b="1" dirty="0" err="1">
                <a:solidFill>
                  <a:prstClr val="black"/>
                </a:solidFill>
              </a:rPr>
              <a:t>rồi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câu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hỏi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B8F13-85FA-F15F-3C30-6DF2A5FC1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24" y="990599"/>
            <a:ext cx="7515225" cy="267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341562-1BA7-172B-6562-7A5C0B9852CB}"/>
              </a:ext>
            </a:extLst>
          </p:cNvPr>
          <p:cNvSpPr txBox="1"/>
          <p:nvPr/>
        </p:nvSpPr>
        <p:spPr>
          <a:xfrm>
            <a:off x="1104899" y="3852545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Trường của Rô-bốt sẽ đi cắm trại vào Chủ nhật cuối cùng của tháng 3. Hỏi đó là ngày nào?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FAB913-6BD0-B39A-3D5E-EE5142EAC9B0}"/>
              </a:ext>
            </a:extLst>
          </p:cNvPr>
          <p:cNvSpPr/>
          <p:nvPr/>
        </p:nvSpPr>
        <p:spPr>
          <a:xfrm>
            <a:off x="8610600" y="3114676"/>
            <a:ext cx="371475" cy="32385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26CDB3-968D-E835-0B1F-A8B631DC2DF2}"/>
              </a:ext>
            </a:extLst>
          </p:cNvPr>
          <p:cNvSpPr/>
          <p:nvPr/>
        </p:nvSpPr>
        <p:spPr>
          <a:xfrm>
            <a:off x="5591175" y="430530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31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B5B7A-9C9C-DD5B-438C-56F1F6F1F568}"/>
              </a:ext>
            </a:extLst>
          </p:cNvPr>
          <p:cNvSpPr txBox="1"/>
          <p:nvPr/>
        </p:nvSpPr>
        <p:spPr>
          <a:xfrm>
            <a:off x="1133474" y="5043170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Ngày cuối cùng của tháng ba là Chủ Nhật. Ngày đầu tiên của tháng 4 cùng năm là thứ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35DEADA-4EE5-9662-22D4-79FFF9887D42}"/>
              </a:ext>
            </a:extLst>
          </p:cNvPr>
          <p:cNvSpPr/>
          <p:nvPr/>
        </p:nvSpPr>
        <p:spPr>
          <a:xfrm>
            <a:off x="5715000" y="554355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Hai</a:t>
            </a:r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10" grpId="0"/>
      <p:bldP spid="11" grpId="0" animBg="1"/>
      <p:bldP spid="15" grpId="0" animBg="1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CBB76-196E-5F3F-E9D5-FB657FC29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566" y="18206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199" y="375920"/>
            <a:ext cx="10620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Chọn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câu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trả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lời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đúng</a:t>
            </a:r>
            <a:r>
              <a:rPr lang="en-US" sz="3000" b="1" dirty="0">
                <a:solidFill>
                  <a:prstClr val="black"/>
                </a:solidFill>
              </a:rPr>
              <a:t>.</a:t>
            </a:r>
          </a:p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Rô-bốt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Tây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Nguyên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29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hết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4. </a:t>
            </a:r>
            <a:r>
              <a:rPr lang="en-US" sz="3000" b="1" dirty="0" err="1">
                <a:solidFill>
                  <a:prstClr val="black"/>
                </a:solidFill>
              </a:rPr>
              <a:t>Vậy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kéo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dài</a:t>
            </a:r>
            <a:r>
              <a:rPr lang="en-US" sz="3000" b="1" dirty="0">
                <a:solidFill>
                  <a:prstClr val="black"/>
                </a:solidFill>
              </a:rPr>
              <a:t>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AAA54-A30F-733B-589C-AC1C9AED2F2B}"/>
              </a:ext>
            </a:extLst>
          </p:cNvPr>
          <p:cNvSpPr txBox="1"/>
          <p:nvPr/>
        </p:nvSpPr>
        <p:spPr>
          <a:xfrm>
            <a:off x="1857375" y="2095500"/>
            <a:ext cx="8162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4000" dirty="0">
                <a:solidFill>
                  <a:srgbClr val="0070C0"/>
                </a:solidFill>
              </a:rPr>
              <a:t>3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B. 4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C. 5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D. 6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26A2-845A-C53C-82DE-9B8648594084}"/>
              </a:ext>
            </a:extLst>
          </p:cNvPr>
          <p:cNvSpPr txBox="1"/>
          <p:nvPr/>
        </p:nvSpPr>
        <p:spPr>
          <a:xfrm>
            <a:off x="914399" y="3724275"/>
            <a:ext cx="106013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 err="1">
                <a:solidFill>
                  <a:srgbClr val="000000"/>
                </a:solidFill>
                <a:effectLst/>
              </a:rPr>
              <a:t>Tháng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31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.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Ngày 29 tháng 3 là ngày thứ nhất, ngày 30 tháng 3 là ngày thứ hai, ngày 31 tháng 3 là ngày thứ ba, ngày 1 tháng 4 là ngày thứ tư và ngày 2 tháng 4 là ngày thứ năm.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Vậy chuyến đi đó kéo dài 5 ngày.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7C9E35-965F-E5DF-528C-A6BDD89262B2}"/>
              </a:ext>
            </a:extLst>
          </p:cNvPr>
          <p:cNvSpPr/>
          <p:nvPr/>
        </p:nvSpPr>
        <p:spPr>
          <a:xfrm>
            <a:off x="1752601" y="2695575"/>
            <a:ext cx="685800" cy="68580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656160-3E61-EB9E-2D68-2EAC8DF90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8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A377AD2-21B0-AF32-470C-EC858AC5DAE9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A106DD9-0C50-448A-3F2F-DEF27CE55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388AABD-69BA-EB27-8D2D-408DD19FCA31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3CF575A-4FDE-AD85-4E40-A519B7C63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E5F63-DF97-1EBA-552A-4A6896E1B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255" y="509348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  <p:bldP spid="50" grpId="0" uiExpand="1" build="p"/>
      <p:bldP spid="5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23C684-82D4-FAA6-7671-AC4890199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944" y="162940"/>
            <a:ext cx="551126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60374" y="2987352"/>
            <a:ext cx="347755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đưa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GV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GV)</a:t>
            </a: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3956A7-1737-AE05-0CEC-6324906B6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812" y="447195"/>
            <a:ext cx="3993226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488530"/>
              <a:ext cx="362753" cy="8672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2121" cy="4994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86373-B744-85CF-A760-97A42D536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338" y="94770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7987839" y="3576190"/>
            <a:ext cx="3867320" cy="17865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393855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1822" y="2441309"/>
              <a:ext cx="338708" cy="1363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3318" y="2576673"/>
              <a:ext cx="527211" cy="10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67A6A5-99EC-232E-5579-828900EE7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947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80FED-422B-6D74-323A-27B8D91D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A06505-E34B-09F0-E0E7-04F5554364CA}"/>
              </a:ext>
            </a:extLst>
          </p:cNvPr>
          <p:cNvGrpSpPr/>
          <p:nvPr/>
        </p:nvGrpSpPr>
        <p:grpSpPr>
          <a:xfrm>
            <a:off x="4375611" y="2827176"/>
            <a:ext cx="3440776" cy="3397037"/>
            <a:chOff x="10072949" y="1609229"/>
            <a:chExt cx="1644505" cy="1623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9CE216-EDCD-5BEE-EB4E-1EC81F01893E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E52978-E615-E027-CCD2-7E6FB7DCE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11DF3C8-3259-49B8-229D-EE75E33256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1336" y="4772425"/>
                <a:ext cx="289726" cy="19435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F33093E-ABB1-3964-D78C-A31F3CA44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557945"/>
                <a:ext cx="352804" cy="2248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A8AEA9-70DD-719C-074D-6063ADF376A1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41AEDF9-BF0F-4D41-762C-45D67A405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763" y="16144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F79E6B-56F8-2429-2193-95A8D3F50DA9}"/>
              </a:ext>
            </a:extLst>
          </p:cNvPr>
          <p:cNvGrpSpPr/>
          <p:nvPr/>
        </p:nvGrpSpPr>
        <p:grpSpPr>
          <a:xfrm>
            <a:off x="4490593" y="2827176"/>
            <a:ext cx="3345891" cy="3303358"/>
            <a:chOff x="5952546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5F9C94-C937-8AA8-ED71-AD255BD85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E210339-5445-A688-5D8C-E5CDD6406366}"/>
                </a:ext>
              </a:extLst>
            </p:cNvPr>
            <p:cNvCxnSpPr>
              <a:cxnSpLocks/>
            </p:cNvCxnSpPr>
            <p:nvPr/>
          </p:nvCxnSpPr>
          <p:spPr>
            <a:xfrm>
              <a:off x="6784157" y="2576839"/>
              <a:ext cx="339218" cy="18592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D3EFBBC-461E-CD3A-5453-680C86CE9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38" y="2124866"/>
              <a:ext cx="0" cy="4519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F8B05B-80D2-0733-C51C-44DCC6EBE7FC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58B66F-8E98-B7DC-BBB4-0B1E96E969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566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D5D71-EF22-E076-9886-478C41BE6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441" y="7729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458</Words>
  <Application>Microsoft Office PowerPoint</Application>
  <PresentationFormat>Widescreen</PresentationFormat>
  <Paragraphs>69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Arial</vt:lpstr>
      <vt:lpstr>Calibri</vt:lpstr>
      <vt:lpstr>Calibri Light</vt:lpstr>
      <vt:lpstr>Cambria</vt:lpstr>
      <vt:lpstr>iCiel Crocante</vt:lpstr>
      <vt:lpstr>Lato Regular</vt:lpstr>
      <vt:lpstr>LNTH-LuoLuoNotangYuanTi 1</vt:lpstr>
      <vt:lpstr>SVN-Hole Hearted</vt:lpstr>
      <vt:lpstr>UTM Cookies</vt:lpstr>
      <vt:lpstr>UVN Banh Mi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14</cp:revision>
  <dcterms:created xsi:type="dcterms:W3CDTF">2023-02-05T04:09:18Z</dcterms:created>
  <dcterms:modified xsi:type="dcterms:W3CDTF">2025-04-08T09:35:30Z</dcterms:modified>
</cp:coreProperties>
</file>