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810" r:id="rId3"/>
  </p:sldMasterIdLst>
  <p:notesMasterIdLst>
    <p:notesMasterId r:id="rId13"/>
  </p:notesMasterIdLst>
  <p:sldIdLst>
    <p:sldId id="281" r:id="rId4"/>
    <p:sldId id="267" r:id="rId5"/>
    <p:sldId id="2701" r:id="rId6"/>
    <p:sldId id="2704" r:id="rId7"/>
    <p:sldId id="2705" r:id="rId8"/>
    <p:sldId id="258" r:id="rId9"/>
    <p:sldId id="2706" r:id="rId10"/>
    <p:sldId id="2707" r:id="rId11"/>
    <p:sldId id="27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27C4B3-AFC4-45AE-8E56-1A57A3A4B321}">
          <p14:sldIdLst>
            <p14:sldId id="281"/>
            <p14:sldId id="267"/>
          </p14:sldIdLst>
        </p14:section>
        <p14:section name="Untitled Section" id="{6064F68A-3521-4FA5-A058-2E1BB27CEC7B}">
          <p14:sldIdLst>
            <p14:sldId id="2701"/>
            <p14:sldId id="2704"/>
            <p14:sldId id="2705"/>
            <p14:sldId id="258"/>
            <p14:sldId id="2706"/>
            <p14:sldId id="2707"/>
            <p14:sldId id="27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45A4-1B84-4389-97DA-0CB80760658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D8-B15C-41B5-B3FE-59819A1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80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747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5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21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2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4842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007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6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rgbClr val="F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07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6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3690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17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0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6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67407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5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783959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210487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030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1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550566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088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35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6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01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538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69923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1493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744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2898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717424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5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23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50420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745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2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3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2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0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6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0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8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1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44412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4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174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13/03/68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6294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E4AB05D-49FF-417B-9E8F-07A714E9FCF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1C68D3B-356F-4CE8-8821-DF475698AE14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2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8.xm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6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4289" y="5070224"/>
            <a:ext cx="2125584" cy="512565"/>
            <a:chOff x="7250482" y="1043700"/>
            <a:chExt cx="2125584" cy="512565"/>
          </a:xfrm>
        </p:grpSpPr>
        <p:grpSp>
          <p:nvGrpSpPr>
            <p:cNvPr id="96" name="กลุ่ม 95"/>
            <p:cNvGrpSpPr/>
            <p:nvPr/>
          </p:nvGrpSpPr>
          <p:grpSpPr>
            <a:xfrm>
              <a:off x="7250482" y="106219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2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3" name="วงรี 2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0" name="วงรี 8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0" name="ส่วนโค้ง 39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41" name="วงรี 40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1" name="วงรี 90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97" name="กลุ่ม 96"/>
            <p:cNvGrpSpPr/>
            <p:nvPr/>
          </p:nvGrpSpPr>
          <p:grpSpPr>
            <a:xfrm>
              <a:off x="8966637" y="1072574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98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99" name="วงรี 98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1" name="ส่วนโค้ง 100"/>
              <p:cNvSpPr/>
              <p:nvPr/>
            </p:nvSpPr>
            <p:spPr>
              <a:xfrm rot="8263937">
                <a:off x="5754896" y="2202258"/>
                <a:ext cx="180000" cy="180000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2" name="วงรี 101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  <p:grpSp>
          <p:nvGrpSpPr>
            <p:cNvPr id="104" name="กลุ่ม 103"/>
            <p:cNvGrpSpPr/>
            <p:nvPr/>
          </p:nvGrpSpPr>
          <p:grpSpPr>
            <a:xfrm>
              <a:off x="8109686" y="1043700"/>
              <a:ext cx="409429" cy="483691"/>
              <a:chOff x="5181879" y="1475364"/>
              <a:chExt cx="1326034" cy="1566547"/>
            </a:xfrm>
            <a:effectLst>
              <a:outerShdw blurRad="50800"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grpSpPr>
          <p:sp>
            <p:nvSpPr>
              <p:cNvPr id="105" name="ดาว 5 แฉก 1"/>
              <p:cNvSpPr/>
              <p:nvPr/>
            </p:nvSpPr>
            <p:spPr>
              <a:xfrm>
                <a:off x="5181879" y="1475364"/>
                <a:ext cx="1326034" cy="1566547"/>
              </a:xfrm>
              <a:custGeom>
                <a:avLst/>
                <a:gdLst>
                  <a:gd name="connsiteX0" fmla="*/ 3 w 2430629"/>
                  <a:gd name="connsiteY0" fmla="*/ 976675 h 2556974"/>
                  <a:gd name="connsiteX1" fmla="*/ 848911 w 2430629"/>
                  <a:gd name="connsiteY1" fmla="*/ 855630 h 2556974"/>
                  <a:gd name="connsiteX2" fmla="*/ 1215315 w 2430629"/>
                  <a:gd name="connsiteY2" fmla="*/ 0 h 2556974"/>
                  <a:gd name="connsiteX3" fmla="*/ 1581718 w 2430629"/>
                  <a:gd name="connsiteY3" fmla="*/ 855630 h 2556974"/>
                  <a:gd name="connsiteX4" fmla="*/ 2430626 w 2430629"/>
                  <a:gd name="connsiteY4" fmla="*/ 976675 h 2556974"/>
                  <a:gd name="connsiteX5" fmla="*/ 1808168 w 2430629"/>
                  <a:gd name="connsiteY5" fmla="*/ 1626528 h 2556974"/>
                  <a:gd name="connsiteX6" fmla="*/ 1966419 w 2430629"/>
                  <a:gd name="connsiteY6" fmla="*/ 2556968 h 2556974"/>
                  <a:gd name="connsiteX7" fmla="*/ 1215315 w 2430629"/>
                  <a:gd name="connsiteY7" fmla="*/ 2102969 h 2556974"/>
                  <a:gd name="connsiteX8" fmla="*/ 464210 w 2430629"/>
                  <a:gd name="connsiteY8" fmla="*/ 2556968 h 2556974"/>
                  <a:gd name="connsiteX9" fmla="*/ 622461 w 2430629"/>
                  <a:gd name="connsiteY9" fmla="*/ 1626528 h 2556974"/>
                  <a:gd name="connsiteX10" fmla="*/ 3 w 2430629"/>
                  <a:gd name="connsiteY10" fmla="*/ 976675 h 2556974"/>
                  <a:gd name="connsiteX0" fmla="*/ 43268 w 2473891"/>
                  <a:gd name="connsiteY0" fmla="*/ 976675 h 2556968"/>
                  <a:gd name="connsiteX1" fmla="*/ 892176 w 2473891"/>
                  <a:gd name="connsiteY1" fmla="*/ 855630 h 2556968"/>
                  <a:gd name="connsiteX2" fmla="*/ 1258580 w 2473891"/>
                  <a:gd name="connsiteY2" fmla="*/ 0 h 2556968"/>
                  <a:gd name="connsiteX3" fmla="*/ 1624983 w 2473891"/>
                  <a:gd name="connsiteY3" fmla="*/ 855630 h 2556968"/>
                  <a:gd name="connsiteX4" fmla="*/ 2473891 w 2473891"/>
                  <a:gd name="connsiteY4" fmla="*/ 976675 h 2556968"/>
                  <a:gd name="connsiteX5" fmla="*/ 1851433 w 2473891"/>
                  <a:gd name="connsiteY5" fmla="*/ 1626528 h 2556968"/>
                  <a:gd name="connsiteX6" fmla="*/ 2009684 w 2473891"/>
                  <a:gd name="connsiteY6" fmla="*/ 2556968 h 2556968"/>
                  <a:gd name="connsiteX7" fmla="*/ 1258580 w 2473891"/>
                  <a:gd name="connsiteY7" fmla="*/ 2102969 h 2556968"/>
                  <a:gd name="connsiteX8" fmla="*/ 507475 w 2473891"/>
                  <a:gd name="connsiteY8" fmla="*/ 2556968 h 2556968"/>
                  <a:gd name="connsiteX9" fmla="*/ 665726 w 2473891"/>
                  <a:gd name="connsiteY9" fmla="*/ 1626528 h 2556968"/>
                  <a:gd name="connsiteX10" fmla="*/ 43268 w 2473891"/>
                  <a:gd name="connsiteY10" fmla="*/ 976675 h 2556968"/>
                  <a:gd name="connsiteX0" fmla="*/ 43268 w 2541879"/>
                  <a:gd name="connsiteY0" fmla="*/ 976675 h 2556968"/>
                  <a:gd name="connsiteX1" fmla="*/ 892176 w 2541879"/>
                  <a:gd name="connsiteY1" fmla="*/ 855630 h 2556968"/>
                  <a:gd name="connsiteX2" fmla="*/ 1258580 w 2541879"/>
                  <a:gd name="connsiteY2" fmla="*/ 0 h 2556968"/>
                  <a:gd name="connsiteX3" fmla="*/ 1624983 w 2541879"/>
                  <a:gd name="connsiteY3" fmla="*/ 855630 h 2556968"/>
                  <a:gd name="connsiteX4" fmla="*/ 2473891 w 2541879"/>
                  <a:gd name="connsiteY4" fmla="*/ 976675 h 2556968"/>
                  <a:gd name="connsiteX5" fmla="*/ 1851433 w 2541879"/>
                  <a:gd name="connsiteY5" fmla="*/ 1626528 h 2556968"/>
                  <a:gd name="connsiteX6" fmla="*/ 2009684 w 2541879"/>
                  <a:gd name="connsiteY6" fmla="*/ 2556968 h 2556968"/>
                  <a:gd name="connsiteX7" fmla="*/ 1258580 w 2541879"/>
                  <a:gd name="connsiteY7" fmla="*/ 2102969 h 2556968"/>
                  <a:gd name="connsiteX8" fmla="*/ 507475 w 2541879"/>
                  <a:gd name="connsiteY8" fmla="*/ 2556968 h 2556968"/>
                  <a:gd name="connsiteX9" fmla="*/ 665726 w 2541879"/>
                  <a:gd name="connsiteY9" fmla="*/ 1626528 h 2556968"/>
                  <a:gd name="connsiteX10" fmla="*/ 43268 w 2541879"/>
                  <a:gd name="connsiteY10" fmla="*/ 976675 h 2556968"/>
                  <a:gd name="connsiteX0" fmla="*/ 43268 w 2541879"/>
                  <a:gd name="connsiteY0" fmla="*/ 992355 h 2572648"/>
                  <a:gd name="connsiteX1" fmla="*/ 892176 w 2541879"/>
                  <a:gd name="connsiteY1" fmla="*/ 871310 h 2572648"/>
                  <a:gd name="connsiteX2" fmla="*/ 1258580 w 2541879"/>
                  <a:gd name="connsiteY2" fmla="*/ 15680 h 2572648"/>
                  <a:gd name="connsiteX3" fmla="*/ 1624983 w 2541879"/>
                  <a:gd name="connsiteY3" fmla="*/ 871310 h 2572648"/>
                  <a:gd name="connsiteX4" fmla="*/ 2473891 w 2541879"/>
                  <a:gd name="connsiteY4" fmla="*/ 992355 h 2572648"/>
                  <a:gd name="connsiteX5" fmla="*/ 1851433 w 2541879"/>
                  <a:gd name="connsiteY5" fmla="*/ 1642208 h 2572648"/>
                  <a:gd name="connsiteX6" fmla="*/ 2009684 w 2541879"/>
                  <a:gd name="connsiteY6" fmla="*/ 2572648 h 2572648"/>
                  <a:gd name="connsiteX7" fmla="*/ 1258580 w 2541879"/>
                  <a:gd name="connsiteY7" fmla="*/ 2118649 h 2572648"/>
                  <a:gd name="connsiteX8" fmla="*/ 507475 w 2541879"/>
                  <a:gd name="connsiteY8" fmla="*/ 2572648 h 2572648"/>
                  <a:gd name="connsiteX9" fmla="*/ 665726 w 2541879"/>
                  <a:gd name="connsiteY9" fmla="*/ 1642208 h 2572648"/>
                  <a:gd name="connsiteX10" fmla="*/ 43268 w 2541879"/>
                  <a:gd name="connsiteY10" fmla="*/ 992355 h 2572648"/>
                  <a:gd name="connsiteX0" fmla="*/ 43268 w 2541879"/>
                  <a:gd name="connsiteY0" fmla="*/ 992355 h 2591794"/>
                  <a:gd name="connsiteX1" fmla="*/ 892176 w 2541879"/>
                  <a:gd name="connsiteY1" fmla="*/ 871310 h 2591794"/>
                  <a:gd name="connsiteX2" fmla="*/ 1258580 w 2541879"/>
                  <a:gd name="connsiteY2" fmla="*/ 15680 h 2591794"/>
                  <a:gd name="connsiteX3" fmla="*/ 1624983 w 2541879"/>
                  <a:gd name="connsiteY3" fmla="*/ 871310 h 2591794"/>
                  <a:gd name="connsiteX4" fmla="*/ 2473891 w 2541879"/>
                  <a:gd name="connsiteY4" fmla="*/ 992355 h 2591794"/>
                  <a:gd name="connsiteX5" fmla="*/ 1851433 w 2541879"/>
                  <a:gd name="connsiteY5" fmla="*/ 1642208 h 2591794"/>
                  <a:gd name="connsiteX6" fmla="*/ 2009684 w 2541879"/>
                  <a:gd name="connsiteY6" fmla="*/ 2572648 h 2591794"/>
                  <a:gd name="connsiteX7" fmla="*/ 1258580 w 2541879"/>
                  <a:gd name="connsiteY7" fmla="*/ 2118649 h 2591794"/>
                  <a:gd name="connsiteX8" fmla="*/ 507475 w 2541879"/>
                  <a:gd name="connsiteY8" fmla="*/ 2572648 h 2591794"/>
                  <a:gd name="connsiteX9" fmla="*/ 665726 w 2541879"/>
                  <a:gd name="connsiteY9" fmla="*/ 1642208 h 2591794"/>
                  <a:gd name="connsiteX10" fmla="*/ 43268 w 2541879"/>
                  <a:gd name="connsiteY10" fmla="*/ 992355 h 2591794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611130"/>
                  <a:gd name="connsiteX1" fmla="*/ 892176 w 2541879"/>
                  <a:gd name="connsiteY1" fmla="*/ 871310 h 2611130"/>
                  <a:gd name="connsiteX2" fmla="*/ 1258580 w 2541879"/>
                  <a:gd name="connsiteY2" fmla="*/ 15680 h 2611130"/>
                  <a:gd name="connsiteX3" fmla="*/ 1624983 w 2541879"/>
                  <a:gd name="connsiteY3" fmla="*/ 871310 h 2611130"/>
                  <a:gd name="connsiteX4" fmla="*/ 2473891 w 2541879"/>
                  <a:gd name="connsiteY4" fmla="*/ 992355 h 2611130"/>
                  <a:gd name="connsiteX5" fmla="*/ 1851433 w 2541879"/>
                  <a:gd name="connsiteY5" fmla="*/ 1642208 h 2611130"/>
                  <a:gd name="connsiteX6" fmla="*/ 2009684 w 2541879"/>
                  <a:gd name="connsiteY6" fmla="*/ 2572648 h 2611130"/>
                  <a:gd name="connsiteX7" fmla="*/ 1258580 w 2541879"/>
                  <a:gd name="connsiteY7" fmla="*/ 2118649 h 2611130"/>
                  <a:gd name="connsiteX8" fmla="*/ 507475 w 2541879"/>
                  <a:gd name="connsiteY8" fmla="*/ 2572648 h 2611130"/>
                  <a:gd name="connsiteX9" fmla="*/ 665726 w 2541879"/>
                  <a:gd name="connsiteY9" fmla="*/ 1642208 h 2611130"/>
                  <a:gd name="connsiteX10" fmla="*/ 43268 w 2541879"/>
                  <a:gd name="connsiteY10" fmla="*/ 992355 h 2611130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43268 w 2541879"/>
                  <a:gd name="connsiteY0" fmla="*/ 992355 h 2596817"/>
                  <a:gd name="connsiteX1" fmla="*/ 892176 w 2541879"/>
                  <a:gd name="connsiteY1" fmla="*/ 871310 h 2596817"/>
                  <a:gd name="connsiteX2" fmla="*/ 1258580 w 2541879"/>
                  <a:gd name="connsiteY2" fmla="*/ 15680 h 2596817"/>
                  <a:gd name="connsiteX3" fmla="*/ 1624983 w 2541879"/>
                  <a:gd name="connsiteY3" fmla="*/ 871310 h 2596817"/>
                  <a:gd name="connsiteX4" fmla="*/ 2473891 w 2541879"/>
                  <a:gd name="connsiteY4" fmla="*/ 992355 h 2596817"/>
                  <a:gd name="connsiteX5" fmla="*/ 1851433 w 2541879"/>
                  <a:gd name="connsiteY5" fmla="*/ 1642208 h 2596817"/>
                  <a:gd name="connsiteX6" fmla="*/ 2009684 w 2541879"/>
                  <a:gd name="connsiteY6" fmla="*/ 2572648 h 2596817"/>
                  <a:gd name="connsiteX7" fmla="*/ 1258580 w 2541879"/>
                  <a:gd name="connsiteY7" fmla="*/ 2118649 h 2596817"/>
                  <a:gd name="connsiteX8" fmla="*/ 507475 w 2541879"/>
                  <a:gd name="connsiteY8" fmla="*/ 2572648 h 2596817"/>
                  <a:gd name="connsiteX9" fmla="*/ 665726 w 2541879"/>
                  <a:gd name="connsiteY9" fmla="*/ 1642208 h 2596817"/>
                  <a:gd name="connsiteX10" fmla="*/ 43268 w 2541879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596817"/>
                  <a:gd name="connsiteX1" fmla="*/ 900149 w 2549852"/>
                  <a:gd name="connsiteY1" fmla="*/ 871310 h 2596817"/>
                  <a:gd name="connsiteX2" fmla="*/ 1266553 w 2549852"/>
                  <a:gd name="connsiteY2" fmla="*/ 15680 h 2596817"/>
                  <a:gd name="connsiteX3" fmla="*/ 1632956 w 2549852"/>
                  <a:gd name="connsiteY3" fmla="*/ 871310 h 2596817"/>
                  <a:gd name="connsiteX4" fmla="*/ 2481864 w 2549852"/>
                  <a:gd name="connsiteY4" fmla="*/ 992355 h 2596817"/>
                  <a:gd name="connsiteX5" fmla="*/ 1859406 w 2549852"/>
                  <a:gd name="connsiteY5" fmla="*/ 1642208 h 2596817"/>
                  <a:gd name="connsiteX6" fmla="*/ 2017657 w 2549852"/>
                  <a:gd name="connsiteY6" fmla="*/ 2572648 h 2596817"/>
                  <a:gd name="connsiteX7" fmla="*/ 1266553 w 2549852"/>
                  <a:gd name="connsiteY7" fmla="*/ 2118649 h 2596817"/>
                  <a:gd name="connsiteX8" fmla="*/ 515448 w 2549852"/>
                  <a:gd name="connsiteY8" fmla="*/ 2572648 h 2596817"/>
                  <a:gd name="connsiteX9" fmla="*/ 673699 w 2549852"/>
                  <a:gd name="connsiteY9" fmla="*/ 1642208 h 2596817"/>
                  <a:gd name="connsiteX10" fmla="*/ 51241 w 2549852"/>
                  <a:gd name="connsiteY10" fmla="*/ 992355 h 2596817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852"/>
                  <a:gd name="connsiteY0" fmla="*/ 992355 h 2613998"/>
                  <a:gd name="connsiteX1" fmla="*/ 900149 w 2549852"/>
                  <a:gd name="connsiteY1" fmla="*/ 871310 h 2613998"/>
                  <a:gd name="connsiteX2" fmla="*/ 1266553 w 2549852"/>
                  <a:gd name="connsiteY2" fmla="*/ 15680 h 2613998"/>
                  <a:gd name="connsiteX3" fmla="*/ 1632956 w 2549852"/>
                  <a:gd name="connsiteY3" fmla="*/ 871310 h 2613998"/>
                  <a:gd name="connsiteX4" fmla="*/ 2481864 w 2549852"/>
                  <a:gd name="connsiteY4" fmla="*/ 992355 h 2613998"/>
                  <a:gd name="connsiteX5" fmla="*/ 1859406 w 2549852"/>
                  <a:gd name="connsiteY5" fmla="*/ 1642208 h 2613998"/>
                  <a:gd name="connsiteX6" fmla="*/ 2017657 w 2549852"/>
                  <a:gd name="connsiteY6" fmla="*/ 2572648 h 2613998"/>
                  <a:gd name="connsiteX7" fmla="*/ 1266553 w 2549852"/>
                  <a:gd name="connsiteY7" fmla="*/ 2118649 h 2613998"/>
                  <a:gd name="connsiteX8" fmla="*/ 515448 w 2549852"/>
                  <a:gd name="connsiteY8" fmla="*/ 2572648 h 2613998"/>
                  <a:gd name="connsiteX9" fmla="*/ 673699 w 2549852"/>
                  <a:gd name="connsiteY9" fmla="*/ 1642208 h 2613998"/>
                  <a:gd name="connsiteX10" fmla="*/ 51241 w 2549852"/>
                  <a:gd name="connsiteY10" fmla="*/ 992355 h 2613998"/>
                  <a:gd name="connsiteX0" fmla="*/ 51241 w 2549973"/>
                  <a:gd name="connsiteY0" fmla="*/ 992355 h 2613998"/>
                  <a:gd name="connsiteX1" fmla="*/ 900149 w 2549973"/>
                  <a:gd name="connsiteY1" fmla="*/ 871310 h 2613998"/>
                  <a:gd name="connsiteX2" fmla="*/ 1266553 w 2549973"/>
                  <a:gd name="connsiteY2" fmla="*/ 15680 h 2613998"/>
                  <a:gd name="connsiteX3" fmla="*/ 1632956 w 2549973"/>
                  <a:gd name="connsiteY3" fmla="*/ 871310 h 2613998"/>
                  <a:gd name="connsiteX4" fmla="*/ 2481864 w 2549973"/>
                  <a:gd name="connsiteY4" fmla="*/ 992355 h 2613998"/>
                  <a:gd name="connsiteX5" fmla="*/ 1859406 w 2549973"/>
                  <a:gd name="connsiteY5" fmla="*/ 1642208 h 2613998"/>
                  <a:gd name="connsiteX6" fmla="*/ 2017657 w 2549973"/>
                  <a:gd name="connsiteY6" fmla="*/ 2572648 h 2613998"/>
                  <a:gd name="connsiteX7" fmla="*/ 1266553 w 2549973"/>
                  <a:gd name="connsiteY7" fmla="*/ 2118649 h 2613998"/>
                  <a:gd name="connsiteX8" fmla="*/ 515448 w 2549973"/>
                  <a:gd name="connsiteY8" fmla="*/ 2572648 h 2613998"/>
                  <a:gd name="connsiteX9" fmla="*/ 673699 w 2549973"/>
                  <a:gd name="connsiteY9" fmla="*/ 1642208 h 2613998"/>
                  <a:gd name="connsiteX10" fmla="*/ 51241 w 2549973"/>
                  <a:gd name="connsiteY10" fmla="*/ 992355 h 2613998"/>
                  <a:gd name="connsiteX0" fmla="*/ 51241 w 2549975"/>
                  <a:gd name="connsiteY0" fmla="*/ 992355 h 2613998"/>
                  <a:gd name="connsiteX1" fmla="*/ 900149 w 2549975"/>
                  <a:gd name="connsiteY1" fmla="*/ 871310 h 2613998"/>
                  <a:gd name="connsiteX2" fmla="*/ 1266553 w 2549975"/>
                  <a:gd name="connsiteY2" fmla="*/ 15680 h 2613998"/>
                  <a:gd name="connsiteX3" fmla="*/ 1632956 w 2549975"/>
                  <a:gd name="connsiteY3" fmla="*/ 871310 h 2613998"/>
                  <a:gd name="connsiteX4" fmla="*/ 2481864 w 2549975"/>
                  <a:gd name="connsiteY4" fmla="*/ 992355 h 2613998"/>
                  <a:gd name="connsiteX5" fmla="*/ 1859406 w 2549975"/>
                  <a:gd name="connsiteY5" fmla="*/ 1642208 h 2613998"/>
                  <a:gd name="connsiteX6" fmla="*/ 2017657 w 2549975"/>
                  <a:gd name="connsiteY6" fmla="*/ 2572648 h 2613998"/>
                  <a:gd name="connsiteX7" fmla="*/ 1266553 w 2549975"/>
                  <a:gd name="connsiteY7" fmla="*/ 2118649 h 2613998"/>
                  <a:gd name="connsiteX8" fmla="*/ 515448 w 2549975"/>
                  <a:gd name="connsiteY8" fmla="*/ 2572648 h 2613998"/>
                  <a:gd name="connsiteX9" fmla="*/ 673699 w 2549975"/>
                  <a:gd name="connsiteY9" fmla="*/ 1642208 h 2613998"/>
                  <a:gd name="connsiteX10" fmla="*/ 51241 w 2549975"/>
                  <a:gd name="connsiteY10" fmla="*/ 992355 h 2613998"/>
                  <a:gd name="connsiteX0" fmla="*/ 51241 w 2549973"/>
                  <a:gd name="connsiteY0" fmla="*/ 979974 h 2601617"/>
                  <a:gd name="connsiteX1" fmla="*/ 900149 w 2549973"/>
                  <a:gd name="connsiteY1" fmla="*/ 858929 h 2601617"/>
                  <a:gd name="connsiteX2" fmla="*/ 1266553 w 2549973"/>
                  <a:gd name="connsiteY2" fmla="*/ 3299 h 2601617"/>
                  <a:gd name="connsiteX3" fmla="*/ 1632956 w 2549973"/>
                  <a:gd name="connsiteY3" fmla="*/ 858929 h 2601617"/>
                  <a:gd name="connsiteX4" fmla="*/ 2481864 w 2549973"/>
                  <a:gd name="connsiteY4" fmla="*/ 979974 h 2601617"/>
                  <a:gd name="connsiteX5" fmla="*/ 1859406 w 2549973"/>
                  <a:gd name="connsiteY5" fmla="*/ 1629827 h 2601617"/>
                  <a:gd name="connsiteX6" fmla="*/ 2017657 w 2549973"/>
                  <a:gd name="connsiteY6" fmla="*/ 2560267 h 2601617"/>
                  <a:gd name="connsiteX7" fmla="*/ 1266553 w 2549973"/>
                  <a:gd name="connsiteY7" fmla="*/ 2106268 h 2601617"/>
                  <a:gd name="connsiteX8" fmla="*/ 515448 w 2549973"/>
                  <a:gd name="connsiteY8" fmla="*/ 2560267 h 2601617"/>
                  <a:gd name="connsiteX9" fmla="*/ 673699 w 2549973"/>
                  <a:gd name="connsiteY9" fmla="*/ 1629827 h 2601617"/>
                  <a:gd name="connsiteX10" fmla="*/ 51241 w 2549973"/>
                  <a:gd name="connsiteY10" fmla="*/ 979974 h 2601617"/>
                  <a:gd name="connsiteX0" fmla="*/ 51241 w 2549975"/>
                  <a:gd name="connsiteY0" fmla="*/ 979974 h 2602818"/>
                  <a:gd name="connsiteX1" fmla="*/ 900149 w 2549975"/>
                  <a:gd name="connsiteY1" fmla="*/ 858929 h 2602818"/>
                  <a:gd name="connsiteX2" fmla="*/ 1266553 w 2549975"/>
                  <a:gd name="connsiteY2" fmla="*/ 3299 h 2602818"/>
                  <a:gd name="connsiteX3" fmla="*/ 1632956 w 2549975"/>
                  <a:gd name="connsiteY3" fmla="*/ 858929 h 2602818"/>
                  <a:gd name="connsiteX4" fmla="*/ 2481864 w 2549975"/>
                  <a:gd name="connsiteY4" fmla="*/ 979974 h 2602818"/>
                  <a:gd name="connsiteX5" fmla="*/ 1859406 w 2549975"/>
                  <a:gd name="connsiteY5" fmla="*/ 1629827 h 2602818"/>
                  <a:gd name="connsiteX6" fmla="*/ 2017657 w 2549975"/>
                  <a:gd name="connsiteY6" fmla="*/ 2560267 h 2602818"/>
                  <a:gd name="connsiteX7" fmla="*/ 1266553 w 2549975"/>
                  <a:gd name="connsiteY7" fmla="*/ 2106268 h 2602818"/>
                  <a:gd name="connsiteX8" fmla="*/ 515448 w 2549975"/>
                  <a:gd name="connsiteY8" fmla="*/ 2560267 h 2602818"/>
                  <a:gd name="connsiteX9" fmla="*/ 673699 w 2549975"/>
                  <a:gd name="connsiteY9" fmla="*/ 1629827 h 2602818"/>
                  <a:gd name="connsiteX10" fmla="*/ 51241 w 2549975"/>
                  <a:gd name="connsiteY10" fmla="*/ 979974 h 2602818"/>
                  <a:gd name="connsiteX0" fmla="*/ 51241 w 2549973"/>
                  <a:gd name="connsiteY0" fmla="*/ 979974 h 2602818"/>
                  <a:gd name="connsiteX1" fmla="*/ 900149 w 2549973"/>
                  <a:gd name="connsiteY1" fmla="*/ 858929 h 2602818"/>
                  <a:gd name="connsiteX2" fmla="*/ 1266553 w 2549973"/>
                  <a:gd name="connsiteY2" fmla="*/ 3299 h 2602818"/>
                  <a:gd name="connsiteX3" fmla="*/ 1632956 w 2549973"/>
                  <a:gd name="connsiteY3" fmla="*/ 858929 h 2602818"/>
                  <a:gd name="connsiteX4" fmla="*/ 2481864 w 2549973"/>
                  <a:gd name="connsiteY4" fmla="*/ 979974 h 2602818"/>
                  <a:gd name="connsiteX5" fmla="*/ 1859406 w 2549973"/>
                  <a:gd name="connsiteY5" fmla="*/ 1629827 h 2602818"/>
                  <a:gd name="connsiteX6" fmla="*/ 2017657 w 2549973"/>
                  <a:gd name="connsiteY6" fmla="*/ 2560267 h 2602818"/>
                  <a:gd name="connsiteX7" fmla="*/ 1266553 w 2549973"/>
                  <a:gd name="connsiteY7" fmla="*/ 2106268 h 2602818"/>
                  <a:gd name="connsiteX8" fmla="*/ 515448 w 2549973"/>
                  <a:gd name="connsiteY8" fmla="*/ 2560267 h 2602818"/>
                  <a:gd name="connsiteX9" fmla="*/ 673699 w 2549973"/>
                  <a:gd name="connsiteY9" fmla="*/ 1629827 h 2602818"/>
                  <a:gd name="connsiteX10" fmla="*/ 51241 w 2549973"/>
                  <a:gd name="connsiteY10" fmla="*/ 979974 h 260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3" h="2602818">
                    <a:moveTo>
                      <a:pt x="51241" y="979974"/>
                    </a:moveTo>
                    <a:lnTo>
                      <a:pt x="900149" y="858929"/>
                    </a:lnTo>
                    <a:cubicBezTo>
                      <a:pt x="1022284" y="573719"/>
                      <a:pt x="1058543" y="-50764"/>
                      <a:pt x="1266553" y="3299"/>
                    </a:cubicBezTo>
                    <a:cubicBezTo>
                      <a:pt x="1519078" y="142658"/>
                      <a:pt x="1510822" y="573719"/>
                      <a:pt x="1632956" y="858929"/>
                    </a:cubicBezTo>
                    <a:lnTo>
                      <a:pt x="2481864" y="979974"/>
                    </a:lnTo>
                    <a:cubicBezTo>
                      <a:pt x="2769312" y="1207681"/>
                      <a:pt x="2066892" y="1413209"/>
                      <a:pt x="1859406" y="1629827"/>
                    </a:cubicBezTo>
                    <a:cubicBezTo>
                      <a:pt x="1917907" y="1968729"/>
                      <a:pt x="2135283" y="2254835"/>
                      <a:pt x="2017657" y="2560267"/>
                    </a:cubicBezTo>
                    <a:cubicBezTo>
                      <a:pt x="1942997" y="2749011"/>
                      <a:pt x="1516921" y="2257601"/>
                      <a:pt x="1266553" y="2106268"/>
                    </a:cubicBezTo>
                    <a:cubicBezTo>
                      <a:pt x="1016185" y="2257601"/>
                      <a:pt x="761918" y="2580099"/>
                      <a:pt x="515448" y="2560267"/>
                    </a:cubicBezTo>
                    <a:cubicBezTo>
                      <a:pt x="205507" y="2484499"/>
                      <a:pt x="620949" y="1939974"/>
                      <a:pt x="673699" y="1629827"/>
                    </a:cubicBezTo>
                    <a:cubicBezTo>
                      <a:pt x="466213" y="1413209"/>
                      <a:pt x="-186057" y="1187400"/>
                      <a:pt x="51241" y="979974"/>
                    </a:cubicBezTo>
                    <a:close/>
                  </a:path>
                </a:pathLst>
              </a:custGeom>
              <a:solidFill>
                <a:srgbClr val="FFDE75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6" name="วงรี 105"/>
              <p:cNvSpPr/>
              <p:nvPr/>
            </p:nvSpPr>
            <p:spPr>
              <a:xfrm>
                <a:off x="567557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5913484" y="2185448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8" name="ส่วนโค้ง 107"/>
              <p:cNvSpPr/>
              <p:nvPr/>
            </p:nvSpPr>
            <p:spPr>
              <a:xfrm rot="8263937">
                <a:off x="5754896" y="2202259"/>
                <a:ext cx="179999" cy="179999"/>
              </a:xfrm>
              <a:prstGeom prst="arc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black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591210" y="2292259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5972031" y="2300523"/>
                <a:ext cx="126552" cy="9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th-TH" sz="3733">
                  <a:solidFill>
                    <a:prstClr val="white"/>
                  </a:solidFill>
                  <a:latin typeface="Coiny" panose="02000903060500060000" pitchFamily="2" charset="0"/>
                  <a:cs typeface="FC Onigiri Outline"/>
                </a:endParaRPr>
              </a:p>
            </p:txBody>
          </p:sp>
        </p:grpSp>
      </p:grp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2" y="156942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34" name="วงรี 133"/>
          <p:cNvSpPr/>
          <p:nvPr/>
        </p:nvSpPr>
        <p:spPr>
          <a:xfrm>
            <a:off x="3815755" y="4797160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5" name="วงรี 134"/>
          <p:cNvSpPr/>
          <p:nvPr/>
        </p:nvSpPr>
        <p:spPr>
          <a:xfrm>
            <a:off x="3857275" y="452125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6" name="วงรี 135"/>
          <p:cNvSpPr/>
          <p:nvPr/>
        </p:nvSpPr>
        <p:spPr>
          <a:xfrm>
            <a:off x="3757403" y="4360160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7" name="วงรี 136"/>
          <p:cNvSpPr/>
          <p:nvPr/>
        </p:nvSpPr>
        <p:spPr>
          <a:xfrm>
            <a:off x="3774955" y="4670920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6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1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242113" y="1424715"/>
            <a:ext cx="99184" cy="1113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" y="2222665"/>
            <a:ext cx="3046821" cy="29473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830" y="99775"/>
            <a:ext cx="2225233" cy="1353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698" y="4923716"/>
            <a:ext cx="4877223" cy="1591195"/>
          </a:xfrm>
          <a:prstGeom prst="rect">
            <a:avLst/>
          </a:prstGeom>
        </p:spPr>
      </p:pic>
      <p:pic>
        <p:nvPicPr>
          <p:cNvPr id="1026" name="Picture 2" descr="Kệ sách Clip nghệ thuật - Cuốn sách png tải về - Miễn phí trong suốt Liệu  png Tải về.">
            <a:extLst>
              <a:ext uri="{FF2B5EF4-FFF2-40B4-BE49-F238E27FC236}">
                <a16:creationId xmlns:a16="http://schemas.microsoft.com/office/drawing/2014/main" id="{3DFAB897-87A3-355B-C466-D5E2D9FA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2813" l="10000" r="90000">
                        <a14:foregroundMark x1="30111" y1="6719" x2="48444" y2="8750"/>
                        <a14:foregroundMark x1="46333" y1="2813" x2="51444" y2="3594"/>
                        <a14:foregroundMark x1="49222" y1="1406" x2="49222" y2="2031"/>
                        <a14:foregroundMark x1="45222" y1="87969" x2="49333" y2="92813"/>
                        <a14:foregroundMark x1="45444" y1="89219" x2="46333" y2="91094"/>
                        <a14:foregroundMark x1="48667" y1="65313" x2="48667" y2="6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4" y="4533599"/>
            <a:ext cx="2849284" cy="2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A9230-4EAD-484E-B4CE-D05FC28B0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3339" y="1411347"/>
            <a:ext cx="66574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9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kgr tên lửa">
            <a:extLst>
              <a:ext uri="{FF2B5EF4-FFF2-40B4-BE49-F238E27FC236}">
                <a16:creationId xmlns:a16="http://schemas.microsoft.com/office/drawing/2014/main" id="{2389B828-3F26-1BB6-E1E4-AAB712FF6E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600" y="2404215"/>
            <a:ext cx="1093027" cy="1093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F9299C-990F-4745-81DA-01E31308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4" y="2102916"/>
            <a:ext cx="1194919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วงรี 77">
            <a:extLst>
              <a:ext uri="{FF2B5EF4-FFF2-40B4-BE49-F238E27FC236}">
                <a16:creationId xmlns:a16="http://schemas.microsoft.com/office/drawing/2014/main" id="{B2BDC08D-A138-4812-BA7A-95DA170C5DC1}"/>
              </a:ext>
            </a:extLst>
          </p:cNvPr>
          <p:cNvSpPr/>
          <p:nvPr/>
        </p:nvSpPr>
        <p:spPr>
          <a:xfrm>
            <a:off x="7046492" y="3755783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0" name="วงรี 78">
            <a:extLst>
              <a:ext uri="{FF2B5EF4-FFF2-40B4-BE49-F238E27FC236}">
                <a16:creationId xmlns:a16="http://schemas.microsoft.com/office/drawing/2014/main" id="{65F84915-D812-471F-89E8-89465C18218C}"/>
              </a:ext>
            </a:extLst>
          </p:cNvPr>
          <p:cNvSpPr/>
          <p:nvPr/>
        </p:nvSpPr>
        <p:spPr>
          <a:xfrm>
            <a:off x="7059968" y="3455533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1" name="วงรี 79">
            <a:extLst>
              <a:ext uri="{FF2B5EF4-FFF2-40B4-BE49-F238E27FC236}">
                <a16:creationId xmlns:a16="http://schemas.microsoft.com/office/drawing/2014/main" id="{D76F7326-3016-44FA-9B25-904DFA76449C}"/>
              </a:ext>
            </a:extLst>
          </p:cNvPr>
          <p:cNvSpPr/>
          <p:nvPr/>
        </p:nvSpPr>
        <p:spPr>
          <a:xfrm>
            <a:off x="6975705" y="3319731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2" name="วงรี 80">
            <a:extLst>
              <a:ext uri="{FF2B5EF4-FFF2-40B4-BE49-F238E27FC236}">
                <a16:creationId xmlns:a16="http://schemas.microsoft.com/office/drawing/2014/main" id="{E43E389B-A938-4BB4-B25A-B4DA928166F6}"/>
              </a:ext>
            </a:extLst>
          </p:cNvPr>
          <p:cNvSpPr/>
          <p:nvPr/>
        </p:nvSpPr>
        <p:spPr>
          <a:xfrm>
            <a:off x="7005692" y="3612417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3" name="วงรี 81">
            <a:extLst>
              <a:ext uri="{FF2B5EF4-FFF2-40B4-BE49-F238E27FC236}">
                <a16:creationId xmlns:a16="http://schemas.microsoft.com/office/drawing/2014/main" id="{BA65FE49-2117-489A-B66B-303C0AA145D7}"/>
              </a:ext>
            </a:extLst>
          </p:cNvPr>
          <p:cNvSpPr/>
          <p:nvPr/>
        </p:nvSpPr>
        <p:spPr>
          <a:xfrm>
            <a:off x="4926733" y="3790192"/>
            <a:ext cx="81600" cy="816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4" name="วงรี 82">
            <a:extLst>
              <a:ext uri="{FF2B5EF4-FFF2-40B4-BE49-F238E27FC236}">
                <a16:creationId xmlns:a16="http://schemas.microsoft.com/office/drawing/2014/main" id="{6FB44426-D3C7-4DB8-BC4D-F56838DC1B41}"/>
              </a:ext>
            </a:extLst>
          </p:cNvPr>
          <p:cNvSpPr/>
          <p:nvPr/>
        </p:nvSpPr>
        <p:spPr>
          <a:xfrm>
            <a:off x="4917483" y="3525096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5" name="วงรี 83">
            <a:extLst>
              <a:ext uri="{FF2B5EF4-FFF2-40B4-BE49-F238E27FC236}">
                <a16:creationId xmlns:a16="http://schemas.microsoft.com/office/drawing/2014/main" id="{C99AD54C-C7B9-4187-A07D-7A5A4BA548B5}"/>
              </a:ext>
            </a:extLst>
          </p:cNvPr>
          <p:cNvSpPr/>
          <p:nvPr/>
        </p:nvSpPr>
        <p:spPr>
          <a:xfrm>
            <a:off x="4985607" y="3377969"/>
            <a:ext cx="81600" cy="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sp>
        <p:nvSpPr>
          <p:cNvPr id="36" name="วงรี 84">
            <a:extLst>
              <a:ext uri="{FF2B5EF4-FFF2-40B4-BE49-F238E27FC236}">
                <a16:creationId xmlns:a16="http://schemas.microsoft.com/office/drawing/2014/main" id="{6AD035A2-A2FC-4CC0-BB2A-6FFC39F57B3A}"/>
              </a:ext>
            </a:extLst>
          </p:cNvPr>
          <p:cNvSpPr/>
          <p:nvPr/>
        </p:nvSpPr>
        <p:spPr>
          <a:xfrm>
            <a:off x="4999083" y="3645801"/>
            <a:ext cx="81600" cy="816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FC Onigiri Outline"/>
              <a:cs typeface="FC Onigiri Outline"/>
            </a:endParaRPr>
          </a:p>
        </p:txBody>
      </p:sp>
      <p:pic>
        <p:nvPicPr>
          <p:cNvPr id="37" name="รูปภาพ 47">
            <a:extLst>
              <a:ext uri="{FF2B5EF4-FFF2-40B4-BE49-F238E27FC236}">
                <a16:creationId xmlns:a16="http://schemas.microsoft.com/office/drawing/2014/main" id="{F85325EC-F1F1-43DD-A65C-922294BEC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8" y="131175"/>
            <a:ext cx="1309963" cy="993036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1FECEA-017A-4EF7-8399-10AC5E02F7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3741" r="93396">
                        <a14:foregroundMark x1="75927" y1="28606" x2="75415" y2="33152"/>
                        <a14:foregroundMark x1="74989" y1="34485" x2="76140" y2="34364"/>
                        <a14:foregroundMark x1="71240" y1="32727" x2="72092" y2="32121"/>
                        <a14:foregroundMark x1="70814" y1="29939" x2="71538" y2="29636"/>
                        <a14:foregroundMark x1="70430" y1="26667" x2="71453" y2="27818"/>
                        <a14:foregroundMark x1="72305" y1="25030" x2="72902" y2="25636"/>
                        <a14:foregroundMark x1="73967" y1="22667" x2="73967" y2="24121"/>
                        <a14:foregroundMark x1="75714" y1="23515" x2="75714" y2="24121"/>
                        <a14:foregroundMark x1="77801" y1="23394" x2="77503" y2="24303"/>
                        <a14:foregroundMark x1="79165" y1="25152" x2="78228" y2="25758"/>
                        <a14:foregroundMark x1="80187" y1="27515" x2="80187" y2="27515"/>
                        <a14:foregroundMark x1="80401" y1="29939" x2="80401" y2="29939"/>
                        <a14:foregroundMark x1="79974" y1="32606" x2="79974" y2="32606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34" t="18831" r="9488" b="19568"/>
          <a:stretch/>
        </p:blipFill>
        <p:spPr>
          <a:xfrm>
            <a:off x="5059600" y="3119121"/>
            <a:ext cx="2072800" cy="35095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E846A8-085A-4735-A20B-4845069A182F}"/>
              </a:ext>
            </a:extLst>
          </p:cNvPr>
          <p:cNvSpPr txBox="1"/>
          <p:nvPr/>
        </p:nvSpPr>
        <p:spPr>
          <a:xfrm>
            <a:off x="-669732" y="-244984"/>
            <a:ext cx="12402739" cy="2308357"/>
          </a:xfrm>
          <a:prstGeom prst="rect">
            <a:avLst/>
          </a:prstGeom>
          <a:noFill/>
        </p:spPr>
        <p:txBody>
          <a:bodyPr wrap="square" lIns="91548" tIns="45831" rIns="91548" bIns="45831" rtlCol="0">
            <a:spAutoFit/>
          </a:bodyPr>
          <a:lstStyle/>
          <a:p>
            <a:pPr algn="ctr" defTabSz="903436">
              <a:defRPr/>
            </a:pPr>
            <a:endParaRPr lang="en-US" sz="3733" b="1" dirty="0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  <a:p>
            <a:pPr algn="ctr" defTabSz="903436">
              <a:defRPr/>
            </a:pPr>
            <a:r>
              <a:rPr lang="en-US" sz="10666" b="1" dirty="0">
                <a:solidFill>
                  <a:srgbClr val="FF0000"/>
                </a:solidFill>
                <a:latin typeface="Coiny" panose="02000903060500060000" pitchFamily="2" charset="0"/>
                <a:cs typeface="Arial"/>
                <a:sym typeface="Arial"/>
              </a:rPr>
              <a:t>  </a:t>
            </a:r>
            <a:r>
              <a:rPr lang="vi-VN" sz="10666" b="1" dirty="0">
                <a:solidFill>
                  <a:srgbClr val="FF0000"/>
                </a:solidFill>
                <a:latin typeface="Coiny" panose="02000903060500060000" pitchFamily="2" charset="0"/>
                <a:cs typeface="Arial"/>
                <a:sym typeface="Arial"/>
              </a:rPr>
              <a:t>NÓI VÀ NGHE</a:t>
            </a:r>
            <a:endParaRPr lang="en-US" sz="8800" b="1" dirty="0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110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AĐiSon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66">
            <a:off x="-299065" y="58720"/>
            <a:ext cx="4617533" cy="6743265"/>
          </a:xfrm>
          <a:prstGeom prst="rect">
            <a:avLst/>
          </a:prstGeom>
          <a:noFill/>
        </p:spPr>
      </p:pic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899648" y="68536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Rounded Rectangle 21">
            <a:hlinkClick r:id="rId6" action="ppaction://hlinksldjump"/>
          </p:cNvPr>
          <p:cNvSpPr/>
          <p:nvPr/>
        </p:nvSpPr>
        <p:spPr>
          <a:xfrm>
            <a:off x="4899648" y="208744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00B05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4" name="Rounded Rectangle 23">
            <a:hlinkClick r:id="rId7" action="ppaction://hlinksldjump"/>
          </p:cNvPr>
          <p:cNvSpPr/>
          <p:nvPr/>
        </p:nvSpPr>
        <p:spPr>
          <a:xfrm>
            <a:off x="4899647" y="350450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2B5CDB4A-37AF-4C87-B533-DB44A1D1DC3E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7ABE47C6-502B-4FDF-ADF5-7507BE7EA379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</a:t>
            </a:r>
          </a:p>
        </p:txBody>
      </p:sp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7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12E9BA0C-F512-459F-83AC-BAE15E93FAE7}"/>
              </a:ext>
            </a:extLst>
          </p:cNvPr>
          <p:cNvSpPr/>
          <p:nvPr/>
        </p:nvSpPr>
        <p:spPr>
          <a:xfrm>
            <a:off x="4866909" y="3461424"/>
            <a:ext cx="677769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 ngựa đánh đàn</a:t>
            </a:r>
          </a:p>
        </p:txBody>
      </p:sp>
    </p:spTree>
    <p:extLst>
      <p:ext uri="{BB962C8B-B14F-4D97-AF65-F5344CB8AC3E}">
        <p14:creationId xmlns:p14="http://schemas.microsoft.com/office/powerpoint/2010/main" val="34150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542A-0CBB-4D37-A522-043BB4695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1505A-D94A-4EAD-B032-E2C698334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133BD778-8071-4ACC-863A-4ED778BA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9" y="1"/>
            <a:ext cx="11112500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1CAABC10-845A-4F55-8A28-57E09E33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25407" r="59512" b="54147"/>
          <a:stretch>
            <a:fillRect/>
          </a:stretch>
        </p:blipFill>
        <p:spPr bwMode="auto">
          <a:xfrm rot="19944981">
            <a:off x="560388" y="641351"/>
            <a:ext cx="18589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3E0D026F-4ADF-4140-B6E6-A26FC33F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 t="56728" r="26706" b="20663"/>
          <a:stretch>
            <a:fillRect/>
          </a:stretch>
        </p:blipFill>
        <p:spPr bwMode="auto">
          <a:xfrm>
            <a:off x="8815390" y="4859339"/>
            <a:ext cx="18684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441140D-04DC-4B8C-AD2C-5912B5C1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t="50974" r="50166" b="24507"/>
          <a:stretch>
            <a:fillRect/>
          </a:stretch>
        </p:blipFill>
        <p:spPr bwMode="auto">
          <a:xfrm rot="2598415">
            <a:off x="9979025" y="3078163"/>
            <a:ext cx="22860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wprint_59396">
            <a:extLst>
              <a:ext uri="{FF2B5EF4-FFF2-40B4-BE49-F238E27FC236}">
                <a16:creationId xmlns:a16="http://schemas.microsoft.com/office/drawing/2014/main" id="{5837B2D3-86C6-4EED-B205-E5ED57812387}"/>
              </a:ext>
            </a:extLst>
          </p:cNvPr>
          <p:cNvSpPr>
            <a:spLocks noChangeAspect="1"/>
          </p:cNvSpPr>
          <p:nvPr/>
        </p:nvSpPr>
        <p:spPr bwMode="auto">
          <a:xfrm>
            <a:off x="2744788" y="141289"/>
            <a:ext cx="609600" cy="504825"/>
          </a:xfrm>
          <a:custGeom>
            <a:avLst/>
            <a:gdLst>
              <a:gd name="T0" fmla="*/ 495393 w 596984"/>
              <a:gd name="T1" fmla="*/ 434971 h 494486"/>
              <a:gd name="T2" fmla="*/ 792492 w 596984"/>
              <a:gd name="T3" fmla="*/ 724731 h 494486"/>
              <a:gd name="T4" fmla="*/ 740381 w 596984"/>
              <a:gd name="T5" fmla="*/ 822090 h 494486"/>
              <a:gd name="T6" fmla="*/ 712382 w 596984"/>
              <a:gd name="T7" fmla="*/ 829814 h 494486"/>
              <a:gd name="T8" fmla="*/ 626833 w 596984"/>
              <a:gd name="T9" fmla="*/ 791182 h 494486"/>
              <a:gd name="T10" fmla="*/ 618276 w 596984"/>
              <a:gd name="T11" fmla="*/ 784999 h 494486"/>
              <a:gd name="T12" fmla="*/ 490726 w 596984"/>
              <a:gd name="T13" fmla="*/ 731683 h 494486"/>
              <a:gd name="T14" fmla="*/ 377953 w 596984"/>
              <a:gd name="T15" fmla="*/ 778816 h 494486"/>
              <a:gd name="T16" fmla="*/ 362397 w 596984"/>
              <a:gd name="T17" fmla="*/ 788864 h 494486"/>
              <a:gd name="T18" fmla="*/ 274511 w 596984"/>
              <a:gd name="T19" fmla="*/ 826724 h 494486"/>
              <a:gd name="T20" fmla="*/ 243402 w 596984"/>
              <a:gd name="T21" fmla="*/ 817450 h 494486"/>
              <a:gd name="T22" fmla="*/ 195959 w 596984"/>
              <a:gd name="T23" fmla="*/ 724731 h 494486"/>
              <a:gd name="T24" fmla="*/ 295513 w 596984"/>
              <a:gd name="T25" fmla="*/ 519969 h 494486"/>
              <a:gd name="T26" fmla="*/ 495393 w 596984"/>
              <a:gd name="T27" fmla="*/ 434971 h 494486"/>
              <a:gd name="T28" fmla="*/ 918512 w 596984"/>
              <a:gd name="T29" fmla="*/ 294325 h 494486"/>
              <a:gd name="T30" fmla="*/ 937953 w 596984"/>
              <a:gd name="T31" fmla="*/ 296647 h 494486"/>
              <a:gd name="T32" fmla="*/ 1000944 w 596984"/>
              <a:gd name="T33" fmla="*/ 455053 h 494486"/>
              <a:gd name="T34" fmla="*/ 888181 w 596984"/>
              <a:gd name="T35" fmla="*/ 565552 h 494486"/>
              <a:gd name="T36" fmla="*/ 869518 w 596984"/>
              <a:gd name="T37" fmla="*/ 563232 h 494486"/>
              <a:gd name="T38" fmla="*/ 806520 w 596984"/>
              <a:gd name="T39" fmla="*/ 405600 h 494486"/>
              <a:gd name="T40" fmla="*/ 918512 w 596984"/>
              <a:gd name="T41" fmla="*/ 294325 h 494486"/>
              <a:gd name="T42" fmla="*/ 87828 w 596984"/>
              <a:gd name="T43" fmla="*/ 294325 h 494486"/>
              <a:gd name="T44" fmla="*/ 200593 w 596984"/>
              <a:gd name="T45" fmla="*/ 405600 h 494486"/>
              <a:gd name="T46" fmla="*/ 137602 w 596984"/>
              <a:gd name="T47" fmla="*/ 563232 h 494486"/>
              <a:gd name="T48" fmla="*/ 118937 w 596984"/>
              <a:gd name="T49" fmla="*/ 565552 h 494486"/>
              <a:gd name="T50" fmla="*/ 6168 w 596984"/>
              <a:gd name="T51" fmla="*/ 455053 h 494486"/>
              <a:gd name="T52" fmla="*/ 69164 w 596984"/>
              <a:gd name="T53" fmla="*/ 296647 h 494486"/>
              <a:gd name="T54" fmla="*/ 87828 w 596984"/>
              <a:gd name="T55" fmla="*/ 294325 h 494486"/>
              <a:gd name="T56" fmla="*/ 684405 w 596984"/>
              <a:gd name="T57" fmla="*/ 0 h 494486"/>
              <a:gd name="T58" fmla="*/ 697631 w 596984"/>
              <a:gd name="T59" fmla="*/ 1547 h 494486"/>
              <a:gd name="T60" fmla="*/ 781651 w 596984"/>
              <a:gd name="T61" fmla="*/ 64907 h 494486"/>
              <a:gd name="T62" fmla="*/ 803433 w 596984"/>
              <a:gd name="T63" fmla="*/ 198584 h 494486"/>
              <a:gd name="T64" fmla="*/ 647841 w 596984"/>
              <a:gd name="T65" fmla="*/ 360072 h 494486"/>
              <a:gd name="T66" fmla="*/ 542045 w 596984"/>
              <a:gd name="T67" fmla="*/ 163040 h 494486"/>
              <a:gd name="T68" fmla="*/ 684405 w 596984"/>
              <a:gd name="T69" fmla="*/ 0 h 494486"/>
              <a:gd name="T70" fmla="*/ 322016 w 596984"/>
              <a:gd name="T71" fmla="*/ 0 h 494486"/>
              <a:gd name="T72" fmla="*/ 465107 w 596984"/>
              <a:gd name="T73" fmla="*/ 163001 h 494486"/>
              <a:gd name="T74" fmla="*/ 359343 w 596984"/>
              <a:gd name="T75" fmla="*/ 360001 h 494486"/>
              <a:gd name="T76" fmla="*/ 346120 w 596984"/>
              <a:gd name="T77" fmla="*/ 361546 h 494486"/>
              <a:gd name="T78" fmla="*/ 203803 w 596984"/>
              <a:gd name="T79" fmla="*/ 198537 h 494486"/>
              <a:gd name="T80" fmla="*/ 225583 w 596984"/>
              <a:gd name="T81" fmla="*/ 64896 h 494486"/>
              <a:gd name="T82" fmla="*/ 308791 w 596984"/>
              <a:gd name="T83" fmla="*/ 1547 h 494486"/>
              <a:gd name="T84" fmla="*/ 322016 w 596984"/>
              <a:gd name="T85" fmla="*/ 0 h 4944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/>
            <a:endParaRPr lang="en-VN" sz="1351">
              <a:solidFill>
                <a:prstClr val="black"/>
              </a:solidFill>
              <a:latin typeface="FC Onigiri Outlin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605E9C-FA83-45F7-9EC8-00DB46236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51" y="1669893"/>
            <a:ext cx="860829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5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Widescreen</PresentationFormat>
  <Paragraphs>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can_NongAor</vt:lpstr>
      <vt:lpstr>Coiny</vt:lpstr>
      <vt:lpstr>Cordia New</vt:lpstr>
      <vt:lpstr>FC Onigiri Outline</vt:lpstr>
      <vt:lpstr>milk tea Med</vt:lpstr>
      <vt:lpstr>Times New Roman</vt:lpstr>
      <vt:lpstr>ชุดรูปแบบของ Office</vt:lpstr>
      <vt:lpstr>1_ชุดรูปแบบของ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2022-11-26T04:38:55Z</dcterms:created>
  <dcterms:modified xsi:type="dcterms:W3CDTF">2025-03-13T09:05:57Z</dcterms:modified>
</cp:coreProperties>
</file>