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0" r:id="rId2"/>
    <p:sldId id="258" r:id="rId3"/>
    <p:sldId id="261" r:id="rId4"/>
    <p:sldId id="264" r:id="rId5"/>
    <p:sldId id="263" r:id="rId6"/>
    <p:sldId id="268" r:id="rId7"/>
    <p:sldId id="270" r:id="rId8"/>
    <p:sldId id="271" r:id="rId9"/>
    <p:sldId id="418" r:id="rId10"/>
    <p:sldId id="27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C3CE7F-2EA1-2FBE-566C-6FD512DA7268}"/>
              </a:ext>
            </a:extLst>
          </p:cNvPr>
          <p:cNvGrpSpPr/>
          <p:nvPr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94F91EE-1DF2-BB3C-6636-295F714D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colorTemperature colorTemp="5888"/>
                      </a14:imgEffect>
                      <a14:imgEffect>
                        <a14:saturation sat="16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" b="-1"/>
            <a:stretch/>
          </p:blipFill>
          <p:spPr>
            <a:xfrm>
              <a:off x="1" y="0"/>
              <a:ext cx="12192000" cy="685799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3114675" y="98071"/>
            <a:ext cx="8886825" cy="3016957"/>
          </a:xfrm>
          <a:custGeom>
            <a:avLst/>
            <a:gdLst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825" h="3016957" fill="none" extrusionOk="0">
                <a:moveTo>
                  <a:pt x="0" y="502836"/>
                </a:moveTo>
                <a:cubicBezTo>
                  <a:pt x="1881" y="271464"/>
                  <a:pt x="368432" y="56277"/>
                  <a:pt x="727186" y="0"/>
                </a:cubicBezTo>
                <a:cubicBezTo>
                  <a:pt x="3351080" y="93129"/>
                  <a:pt x="6342525" y="324981"/>
                  <a:pt x="8159638" y="0"/>
                </a:cubicBezTo>
                <a:cubicBezTo>
                  <a:pt x="8553620" y="-47717"/>
                  <a:pt x="8834697" y="211767"/>
                  <a:pt x="8886825" y="502836"/>
                </a:cubicBezTo>
                <a:cubicBezTo>
                  <a:pt x="9054637" y="1485679"/>
                  <a:pt x="8716137" y="1878469"/>
                  <a:pt x="8886825" y="2514121"/>
                </a:cubicBezTo>
                <a:cubicBezTo>
                  <a:pt x="8903128" y="2721014"/>
                  <a:pt x="8508662" y="2972636"/>
                  <a:pt x="8159638" y="3016957"/>
                </a:cubicBezTo>
                <a:cubicBezTo>
                  <a:pt x="6031593" y="3168273"/>
                  <a:pt x="3359968" y="3276504"/>
                  <a:pt x="727186" y="3016957"/>
                </a:cubicBezTo>
                <a:cubicBezTo>
                  <a:pt x="422469" y="3008692"/>
                  <a:pt x="-88995" y="2806691"/>
                  <a:pt x="0" y="2514121"/>
                </a:cubicBezTo>
                <a:cubicBezTo>
                  <a:pt x="105242" y="1764517"/>
                  <a:pt x="-36826" y="1189431"/>
                  <a:pt x="0" y="502836"/>
                </a:cubicBezTo>
                <a:close/>
              </a:path>
              <a:path w="8886825" h="3016957" stroke="0" extrusionOk="0">
                <a:moveTo>
                  <a:pt x="0" y="502836"/>
                </a:moveTo>
                <a:cubicBezTo>
                  <a:pt x="60976" y="257587"/>
                  <a:pt x="324742" y="-33306"/>
                  <a:pt x="727186" y="0"/>
                </a:cubicBezTo>
                <a:cubicBezTo>
                  <a:pt x="2614725" y="2733"/>
                  <a:pt x="6569458" y="-33953"/>
                  <a:pt x="8159638" y="0"/>
                </a:cubicBezTo>
                <a:cubicBezTo>
                  <a:pt x="8511372" y="-7782"/>
                  <a:pt x="8960720" y="183750"/>
                  <a:pt x="8886825" y="502836"/>
                </a:cubicBezTo>
                <a:cubicBezTo>
                  <a:pt x="8940691" y="858117"/>
                  <a:pt x="9047050" y="1968165"/>
                  <a:pt x="8886825" y="2514121"/>
                </a:cubicBezTo>
                <a:cubicBezTo>
                  <a:pt x="8852131" y="2782313"/>
                  <a:pt x="8515718" y="3008698"/>
                  <a:pt x="8159638" y="3016957"/>
                </a:cubicBezTo>
                <a:cubicBezTo>
                  <a:pt x="6765688" y="2577467"/>
                  <a:pt x="2294398" y="3151944"/>
                  <a:pt x="727186" y="3016957"/>
                </a:cubicBezTo>
                <a:cubicBezTo>
                  <a:pt x="310807" y="3047216"/>
                  <a:pt x="-31043" y="2753355"/>
                  <a:pt x="0" y="2514121"/>
                </a:cubicBezTo>
                <a:cubicBezTo>
                  <a:pt x="54031" y="1669711"/>
                  <a:pt x="83713" y="1104484"/>
                  <a:pt x="0" y="502836"/>
                </a:cubicBezTo>
                <a:close/>
              </a:path>
              <a:path w="8886825" h="3016957" fill="none" stroke="0" extrusionOk="0">
                <a:moveTo>
                  <a:pt x="0" y="502836"/>
                </a:moveTo>
                <a:cubicBezTo>
                  <a:pt x="9448" y="237861"/>
                  <a:pt x="376623" y="78458"/>
                  <a:pt x="727186" y="0"/>
                </a:cubicBezTo>
                <a:cubicBezTo>
                  <a:pt x="3765773" y="116686"/>
                  <a:pt x="6069043" y="243987"/>
                  <a:pt x="8159638" y="0"/>
                </a:cubicBezTo>
                <a:cubicBezTo>
                  <a:pt x="8545245" y="-21285"/>
                  <a:pt x="8866338" y="209035"/>
                  <a:pt x="8886825" y="502836"/>
                </a:cubicBezTo>
                <a:cubicBezTo>
                  <a:pt x="9053953" y="1452944"/>
                  <a:pt x="8763745" y="1824764"/>
                  <a:pt x="8886825" y="2514121"/>
                </a:cubicBezTo>
                <a:cubicBezTo>
                  <a:pt x="8842044" y="2784077"/>
                  <a:pt x="8479898" y="2977770"/>
                  <a:pt x="8159638" y="3016957"/>
                </a:cubicBezTo>
                <a:cubicBezTo>
                  <a:pt x="5624869" y="2777724"/>
                  <a:pt x="3232195" y="2989966"/>
                  <a:pt x="727186" y="3016957"/>
                </a:cubicBezTo>
                <a:cubicBezTo>
                  <a:pt x="380226" y="3006396"/>
                  <a:pt x="-68567" y="2787224"/>
                  <a:pt x="0" y="2514121"/>
                </a:cubicBezTo>
                <a:cubicBezTo>
                  <a:pt x="60039" y="1870234"/>
                  <a:pt x="-15430" y="129343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6145071"/>
                      <a:gd name="connsiteY0" fmla="*/ 502836 h 3016957"/>
                      <a:gd name="connsiteX1" fmla="*/ 502836 w 6145071"/>
                      <a:gd name="connsiteY1" fmla="*/ 0 h 3016957"/>
                      <a:gd name="connsiteX2" fmla="*/ 5642235 w 6145071"/>
                      <a:gd name="connsiteY2" fmla="*/ 0 h 3016957"/>
                      <a:gd name="connsiteX3" fmla="*/ 6145071 w 6145071"/>
                      <a:gd name="connsiteY3" fmla="*/ 502836 h 3016957"/>
                      <a:gd name="connsiteX4" fmla="*/ 6145071 w 6145071"/>
                      <a:gd name="connsiteY4" fmla="*/ 2514121 h 3016957"/>
                      <a:gd name="connsiteX5" fmla="*/ 5642235 w 6145071"/>
                      <a:gd name="connsiteY5" fmla="*/ 3016957 h 3016957"/>
                      <a:gd name="connsiteX6" fmla="*/ 502836 w 6145071"/>
                      <a:gd name="connsiteY6" fmla="*/ 3016957 h 3016957"/>
                      <a:gd name="connsiteX7" fmla="*/ 0 w 6145071"/>
                      <a:gd name="connsiteY7" fmla="*/ 2514121 h 3016957"/>
                      <a:gd name="connsiteX8" fmla="*/ 0 w 6145071"/>
                      <a:gd name="connsiteY8" fmla="*/ 502836 h 3016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45071" h="3016957" fill="none" extrusionOk="0">
                        <a:moveTo>
                          <a:pt x="0" y="502836"/>
                        </a:moveTo>
                        <a:cubicBezTo>
                          <a:pt x="381" y="235436"/>
                          <a:pt x="246035" y="35091"/>
                          <a:pt x="502836" y="0"/>
                        </a:cubicBezTo>
                        <a:cubicBezTo>
                          <a:pt x="2558399" y="72427"/>
                          <a:pt x="4303953" y="61419"/>
                          <a:pt x="5642235" y="0"/>
                        </a:cubicBezTo>
                        <a:cubicBezTo>
                          <a:pt x="5918373" y="-10817"/>
                          <a:pt x="6127236" y="219733"/>
                          <a:pt x="6145071" y="502836"/>
                        </a:cubicBezTo>
                        <a:cubicBezTo>
                          <a:pt x="6245947" y="1471007"/>
                          <a:pt x="6037758" y="1847899"/>
                          <a:pt x="6145071" y="2514121"/>
                        </a:cubicBezTo>
                        <a:cubicBezTo>
                          <a:pt x="6150339" y="2765094"/>
                          <a:pt x="5890687" y="2984160"/>
                          <a:pt x="5642235" y="3016957"/>
                        </a:cubicBezTo>
                        <a:cubicBezTo>
                          <a:pt x="3935308" y="3046784"/>
                          <a:pt x="2304758" y="2937651"/>
                          <a:pt x="502836" y="3016957"/>
                        </a:cubicBezTo>
                        <a:cubicBezTo>
                          <a:pt x="278441" y="3010930"/>
                          <a:pt x="-31020" y="2797964"/>
                          <a:pt x="0" y="2514121"/>
                        </a:cubicBezTo>
                        <a:cubicBezTo>
                          <a:pt x="50037" y="1825730"/>
                          <a:pt x="770" y="1287298"/>
                          <a:pt x="0" y="502836"/>
                        </a:cubicBezTo>
                        <a:close/>
                      </a:path>
                      <a:path w="6145071" h="3016957" stroke="0" extrusionOk="0">
                        <a:moveTo>
                          <a:pt x="0" y="502836"/>
                        </a:moveTo>
                        <a:cubicBezTo>
                          <a:pt x="47776" y="238150"/>
                          <a:pt x="227120" y="4152"/>
                          <a:pt x="502836" y="0"/>
                        </a:cubicBezTo>
                        <a:cubicBezTo>
                          <a:pt x="1800561" y="123000"/>
                          <a:pt x="4510746" y="-96860"/>
                          <a:pt x="5642235" y="0"/>
                        </a:cubicBezTo>
                        <a:cubicBezTo>
                          <a:pt x="5905833" y="-10755"/>
                          <a:pt x="6169694" y="175485"/>
                          <a:pt x="6145071" y="502836"/>
                        </a:cubicBezTo>
                        <a:cubicBezTo>
                          <a:pt x="6148244" y="864050"/>
                          <a:pt x="6239338" y="1963101"/>
                          <a:pt x="6145071" y="2514121"/>
                        </a:cubicBezTo>
                        <a:cubicBezTo>
                          <a:pt x="6117264" y="2801904"/>
                          <a:pt x="5893332" y="3012602"/>
                          <a:pt x="5642235" y="3016957"/>
                        </a:cubicBezTo>
                        <a:cubicBezTo>
                          <a:pt x="4659732" y="2856250"/>
                          <a:pt x="1596116" y="3056624"/>
                          <a:pt x="502836" y="3016957"/>
                        </a:cubicBezTo>
                        <a:cubicBezTo>
                          <a:pt x="206762" y="3013248"/>
                          <a:pt x="-17059" y="2784102"/>
                          <a:pt x="0" y="2514121"/>
                        </a:cubicBezTo>
                        <a:cubicBezTo>
                          <a:pt x="32216" y="1773402"/>
                          <a:pt x="57206" y="1120045"/>
                          <a:pt x="0" y="5028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86701-624B-4D70-B1B6-773C796A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80" y="15577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379A5-E7AB-4F50-9736-C197B7016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387" y="1168827"/>
            <a:ext cx="8736325" cy="18533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55C78-DB2A-CA88-8280-66158065E938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B028E1-EE95-E822-AB8B-B1B01338B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5588" y="2700556"/>
            <a:ext cx="4364968" cy="362086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30B9291-CA1C-8226-C97D-EEF0BAB2CC7A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B6E951B-843C-6E94-BEBF-958C193FE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A66B70-2779-F88C-D653-2D9BA305F54A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F07777-633E-A22E-D0AB-5359B5BD1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27C2E-B32B-4928-9125-EBDD01BF5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255" y="480773"/>
            <a:ext cx="5200339" cy="1133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EE22D-6466-1EC0-4B8C-DDCA50AE9474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909DA-61AF-47F2-B2B9-6E5B15D2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69" y="286765"/>
            <a:ext cx="5511262" cy="2950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F7F0FF-5A4B-0362-8411-0A35D84D508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D9883E9-2BF4-4C41-E22B-6695D09A2C56}"/>
              </a:ext>
            </a:extLst>
          </p:cNvPr>
          <p:cNvSpPr txBox="1">
            <a:spLocks/>
          </p:cNvSpPr>
          <p:nvPr/>
        </p:nvSpPr>
        <p:spPr>
          <a:xfrm>
            <a:off x="1466008" y="1711467"/>
            <a:ext cx="10296456" cy="1710522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phép chia nhẩm trong trường hợp đơn giản.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Củng cố, rèn kĩ năng thực hiện phép chia hết và chia có dư số có bốn chữ số cho số có một chữ số; củng cố kĩ năng vận dụng phép chia vào các tình huống khác.</a:t>
            </a:r>
          </a:p>
        </p:txBody>
      </p:sp>
      <p:grpSp>
        <p:nvGrpSpPr>
          <p:cNvPr id="28" name="组合 12">
            <a:extLst>
              <a:ext uri="{FF2B5EF4-FFF2-40B4-BE49-F238E27FC236}">
                <a16:creationId xmlns:a16="http://schemas.microsoft.com/office/drawing/2014/main" id="{4F5A5CDD-E708-BD36-1F6D-0DD19C6AA11C}"/>
              </a:ext>
            </a:extLst>
          </p:cNvPr>
          <p:cNvGrpSpPr/>
          <p:nvPr/>
        </p:nvGrpSpPr>
        <p:grpSpPr>
          <a:xfrm rot="20461740">
            <a:off x="884346" y="1815835"/>
            <a:ext cx="394185" cy="523220"/>
            <a:chOff x="1267237" y="4063724"/>
            <a:chExt cx="1172591" cy="1633785"/>
          </a:xfrm>
        </p:grpSpPr>
        <p:sp>
          <p:nvSpPr>
            <p:cNvPr id="29" name="五角星 2">
              <a:extLst>
                <a:ext uri="{FF2B5EF4-FFF2-40B4-BE49-F238E27FC236}">
                  <a16:creationId xmlns:a16="http://schemas.microsoft.com/office/drawing/2014/main" id="{E4673F0B-507F-858B-89D7-F1B3167B2277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7ED3FC92-C59B-DF8B-50DA-67525A4F2ADA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12">
            <a:extLst>
              <a:ext uri="{FF2B5EF4-FFF2-40B4-BE49-F238E27FC236}">
                <a16:creationId xmlns:a16="http://schemas.microsoft.com/office/drawing/2014/main" id="{6CA21631-67A5-0F82-8977-07E0F66F06A5}"/>
              </a:ext>
            </a:extLst>
          </p:cNvPr>
          <p:cNvGrpSpPr/>
          <p:nvPr/>
        </p:nvGrpSpPr>
        <p:grpSpPr>
          <a:xfrm rot="20461740">
            <a:off x="922446" y="2551588"/>
            <a:ext cx="394185" cy="523220"/>
            <a:chOff x="1267237" y="4063724"/>
            <a:chExt cx="1172591" cy="1633785"/>
          </a:xfrm>
        </p:grpSpPr>
        <p:sp>
          <p:nvSpPr>
            <p:cNvPr id="48" name="五角星 2">
              <a:extLst>
                <a:ext uri="{FF2B5EF4-FFF2-40B4-BE49-F238E27FC236}">
                  <a16:creationId xmlns:a16="http://schemas.microsoft.com/office/drawing/2014/main" id="{E7086F9F-FCB3-C6A3-FC23-34806DEDD98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9" name="文本框 14">
              <a:extLst>
                <a:ext uri="{FF2B5EF4-FFF2-40B4-BE49-F238E27FC236}">
                  <a16:creationId xmlns:a16="http://schemas.microsoft.com/office/drawing/2014/main" id="{27A0E8BE-263A-303B-D6A0-1F234DB8726F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983147-F603-4A58-A433-20C3EA94C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45" y="589363"/>
            <a:ext cx="6919560" cy="1012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EE9050-65A8-E062-CBDA-326BA6DD34A0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04050-1BDE-CC80-DAAB-67E84D85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4368800" y="65967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12E907-DBC9-9A71-F50D-78565709E7C6}"/>
              </a:ext>
            </a:extLst>
          </p:cNvPr>
          <p:cNvSpPr/>
          <p:nvPr/>
        </p:nvSpPr>
        <p:spPr>
          <a:xfrm>
            <a:off x="-1572126" y="217697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B476-CD34-4510-A9B4-2EC3011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6" y="1277905"/>
            <a:ext cx="10884520" cy="1009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89270-7B80-3D9B-3726-804767D3DE0B}"/>
              </a:ext>
            </a:extLst>
          </p:cNvPr>
          <p:cNvSpPr txBox="1"/>
          <p:nvPr/>
        </p:nvSpPr>
        <p:spPr>
          <a:xfrm>
            <a:off x="8133923" y="361701"/>
            <a:ext cx="3452193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7B5C26E-3C7B-E7EE-F0A3-054E5604A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4939442"/>
            <a:ext cx="634779" cy="10368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7BECBB-4699-9347-AB00-DF04AE7D37F7}"/>
              </a:ext>
            </a:extLst>
          </p:cNvPr>
          <p:cNvGrpSpPr/>
          <p:nvPr/>
        </p:nvGrpSpPr>
        <p:grpSpPr>
          <a:xfrm>
            <a:off x="370792" y="2412125"/>
            <a:ext cx="2572521" cy="1631502"/>
            <a:chOff x="413254" y="1441024"/>
            <a:chExt cx="1968173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9D24C6DD-663B-030D-657D-3B287B60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1114DC22-F7A3-0333-766C-9A76FD0EF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2239BB34-E8FE-A9E3-AF7C-500A7E046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35DEC22-6133-30E1-6625-18E0E500B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32D284-56C4-30C0-BCDE-789D6D1E7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0F755-9C72-E264-2826-3351C99AEC1E}"/>
              </a:ext>
            </a:extLst>
          </p:cNvPr>
          <p:cNvSpPr txBox="1"/>
          <p:nvPr/>
        </p:nvSpPr>
        <p:spPr>
          <a:xfrm>
            <a:off x="1710338" y="3265662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5CCD1-FB25-BADC-889C-8E92A1892A50}"/>
              </a:ext>
            </a:extLst>
          </p:cNvPr>
          <p:cNvSpPr txBox="1"/>
          <p:nvPr/>
        </p:nvSpPr>
        <p:spPr>
          <a:xfrm>
            <a:off x="388390" y="30286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1B8F4-B8F2-D00F-D620-725C0AFDA461}"/>
              </a:ext>
            </a:extLst>
          </p:cNvPr>
          <p:cNvSpPr txBox="1"/>
          <p:nvPr/>
        </p:nvSpPr>
        <p:spPr>
          <a:xfrm>
            <a:off x="754421" y="302997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9CE62-57DD-9BFA-4BD1-6E14DA7472E2}"/>
              </a:ext>
            </a:extLst>
          </p:cNvPr>
          <p:cNvSpPr txBox="1"/>
          <p:nvPr/>
        </p:nvSpPr>
        <p:spPr>
          <a:xfrm>
            <a:off x="1973621" y="32694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AB845-5F2B-D1E5-C486-D6405531EBF6}"/>
              </a:ext>
            </a:extLst>
          </p:cNvPr>
          <p:cNvSpPr txBox="1"/>
          <p:nvPr/>
        </p:nvSpPr>
        <p:spPr>
          <a:xfrm>
            <a:off x="754421" y="350078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EC68B-ADAB-F8C4-47EE-9071E43A56DE}"/>
              </a:ext>
            </a:extLst>
          </p:cNvPr>
          <p:cNvSpPr txBox="1"/>
          <p:nvPr/>
        </p:nvSpPr>
        <p:spPr>
          <a:xfrm>
            <a:off x="2226714" y="327082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E250B4-DBF2-16A9-888C-81065F6FD751}"/>
              </a:ext>
            </a:extLst>
          </p:cNvPr>
          <p:cNvSpPr txBox="1"/>
          <p:nvPr/>
        </p:nvSpPr>
        <p:spPr>
          <a:xfrm>
            <a:off x="1010235" y="34967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17347-9070-B0CC-9F44-79BF41CF7046}"/>
              </a:ext>
            </a:extLst>
          </p:cNvPr>
          <p:cNvSpPr txBox="1"/>
          <p:nvPr/>
        </p:nvSpPr>
        <p:spPr>
          <a:xfrm>
            <a:off x="1004792" y="39920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7ED464-D4A3-9522-AB2F-4776958D7F86}"/>
              </a:ext>
            </a:extLst>
          </p:cNvPr>
          <p:cNvSpPr txBox="1"/>
          <p:nvPr/>
        </p:nvSpPr>
        <p:spPr>
          <a:xfrm>
            <a:off x="1281017" y="39920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A902F5-AFF0-12DE-3D34-25FDD134F462}"/>
              </a:ext>
            </a:extLst>
          </p:cNvPr>
          <p:cNvSpPr txBox="1"/>
          <p:nvPr/>
        </p:nvSpPr>
        <p:spPr>
          <a:xfrm>
            <a:off x="2474364" y="327082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670E0B-7E01-6164-12AB-2E98CE872CF0}"/>
              </a:ext>
            </a:extLst>
          </p:cNvPr>
          <p:cNvSpPr txBox="1"/>
          <p:nvPr/>
        </p:nvSpPr>
        <p:spPr>
          <a:xfrm>
            <a:off x="1300067" y="44587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C49CBF-4A53-E163-A82C-6B1B044DD5CC}"/>
              </a:ext>
            </a:extLst>
          </p:cNvPr>
          <p:cNvGrpSpPr/>
          <p:nvPr/>
        </p:nvGrpSpPr>
        <p:grpSpPr>
          <a:xfrm>
            <a:off x="3378769" y="2442035"/>
            <a:ext cx="2572521" cy="1631502"/>
            <a:chOff x="413254" y="1441024"/>
            <a:chExt cx="1968173" cy="1631502"/>
          </a:xfrm>
        </p:grpSpPr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E598FDCD-4C27-C866-C22A-1D240C484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A2C4D373-23E2-388E-9588-951747C78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ED8CB298-FFFA-EDD3-79D5-68D504420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338986B-5A4B-CF51-59F4-F93349170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D78E6E-DE56-8F4A-5AC6-9EA2CABD6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BCF916-1E24-4EA8-1605-FDF1BDF61ED7}"/>
              </a:ext>
            </a:extLst>
          </p:cNvPr>
          <p:cNvSpPr txBox="1"/>
          <p:nvPr/>
        </p:nvSpPr>
        <p:spPr>
          <a:xfrm>
            <a:off x="4692901" y="307309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498C00-E15C-5176-C66B-D26FC2DC2E52}"/>
              </a:ext>
            </a:extLst>
          </p:cNvPr>
          <p:cNvSpPr txBox="1"/>
          <p:nvPr/>
        </p:nvSpPr>
        <p:spPr>
          <a:xfrm>
            <a:off x="3732903" y="2836048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4245DB-E745-F8FD-6AC6-05FDF6C52CE5}"/>
              </a:ext>
            </a:extLst>
          </p:cNvPr>
          <p:cNvSpPr txBox="1"/>
          <p:nvPr/>
        </p:nvSpPr>
        <p:spPr>
          <a:xfrm>
            <a:off x="4022734" y="283740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7ECF4F-5DF1-CC02-A9A0-675CD9006877}"/>
              </a:ext>
            </a:extLst>
          </p:cNvPr>
          <p:cNvSpPr txBox="1"/>
          <p:nvPr/>
        </p:nvSpPr>
        <p:spPr>
          <a:xfrm>
            <a:off x="4965709" y="3066028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D3639-28B1-73AD-4746-CB0AFE78288C}"/>
              </a:ext>
            </a:extLst>
          </p:cNvPr>
          <p:cNvSpPr txBox="1"/>
          <p:nvPr/>
        </p:nvSpPr>
        <p:spPr>
          <a:xfrm>
            <a:off x="4032259" y="3260590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96EFF1-90BD-C5D9-D277-72F409A2B0CB}"/>
              </a:ext>
            </a:extLst>
          </p:cNvPr>
          <p:cNvSpPr txBox="1"/>
          <p:nvPr/>
        </p:nvSpPr>
        <p:spPr>
          <a:xfrm>
            <a:off x="5209277" y="307825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CD1E2-DA17-6F25-C58B-16482C424382}"/>
              </a:ext>
            </a:extLst>
          </p:cNvPr>
          <p:cNvSpPr txBox="1"/>
          <p:nvPr/>
        </p:nvSpPr>
        <p:spPr>
          <a:xfrm>
            <a:off x="4301680" y="325650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60E8C-DA1E-EEB5-1012-CD029CE81904}"/>
              </a:ext>
            </a:extLst>
          </p:cNvPr>
          <p:cNvSpPr txBox="1"/>
          <p:nvPr/>
        </p:nvSpPr>
        <p:spPr>
          <a:xfrm>
            <a:off x="4273105" y="376133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5178FD80-6913-267A-5BD6-3E068134D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03" y="4051703"/>
            <a:ext cx="634779" cy="103680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3F82137-D75F-89ED-E04D-A72BC18AE3E5}"/>
              </a:ext>
            </a:extLst>
          </p:cNvPr>
          <p:cNvGrpSpPr/>
          <p:nvPr/>
        </p:nvGrpSpPr>
        <p:grpSpPr>
          <a:xfrm>
            <a:off x="6453242" y="2443548"/>
            <a:ext cx="2572521" cy="1631502"/>
            <a:chOff x="413254" y="1441024"/>
            <a:chExt cx="1968173" cy="1631502"/>
          </a:xfrm>
        </p:grpSpPr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902F56E4-B3D1-0C9F-C13F-B1CCF28B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7" name="TextBox 49">
              <a:extLst>
                <a:ext uri="{FF2B5EF4-FFF2-40B4-BE49-F238E27FC236}">
                  <a16:creationId xmlns:a16="http://schemas.microsoft.com/office/drawing/2014/main" id="{AF6BF9DB-C934-0468-BA49-8F5ECF25D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48" name="Group 66">
              <a:extLst>
                <a:ext uri="{FF2B5EF4-FFF2-40B4-BE49-F238E27FC236}">
                  <a16:creationId xmlns:a16="http://schemas.microsoft.com/office/drawing/2014/main" id="{B3D56AF4-740A-44F9-5566-551E20A4C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24A5CCE-0B7D-202C-660F-9A3A348D8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B97D39-360E-8E8E-9094-D583257E1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5E6578E-DF31-816C-1E58-C7F4BE23EFD1}"/>
              </a:ext>
            </a:extLst>
          </p:cNvPr>
          <p:cNvSpPr txBox="1"/>
          <p:nvPr/>
        </p:nvSpPr>
        <p:spPr>
          <a:xfrm>
            <a:off x="7767374" y="3074608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143337-9C99-0BBA-A267-48C4BB5BF5EA}"/>
              </a:ext>
            </a:extLst>
          </p:cNvPr>
          <p:cNvSpPr txBox="1"/>
          <p:nvPr/>
        </p:nvSpPr>
        <p:spPr>
          <a:xfrm>
            <a:off x="6445426" y="28375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9165F6-2064-A09F-DCFD-C077983D3818}"/>
              </a:ext>
            </a:extLst>
          </p:cNvPr>
          <p:cNvSpPr txBox="1"/>
          <p:nvPr/>
        </p:nvSpPr>
        <p:spPr>
          <a:xfrm>
            <a:off x="6811457" y="28389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1845FE-7DBB-FC3E-CCC2-90ED41420A42}"/>
              </a:ext>
            </a:extLst>
          </p:cNvPr>
          <p:cNvSpPr txBox="1"/>
          <p:nvPr/>
        </p:nvSpPr>
        <p:spPr>
          <a:xfrm>
            <a:off x="8030657" y="3078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253A0C-4393-C9B6-7C2F-A68D66776A91}"/>
              </a:ext>
            </a:extLst>
          </p:cNvPr>
          <p:cNvSpPr txBox="1"/>
          <p:nvPr/>
        </p:nvSpPr>
        <p:spPr>
          <a:xfrm>
            <a:off x="6811457" y="3309728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5D436E-3052-FFB5-D79F-DFCF32480FB8}"/>
              </a:ext>
            </a:extLst>
          </p:cNvPr>
          <p:cNvSpPr txBox="1"/>
          <p:nvPr/>
        </p:nvSpPr>
        <p:spPr>
          <a:xfrm>
            <a:off x="8283750" y="30797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B9325D-90E4-99A1-C598-795CA5FBCA44}"/>
              </a:ext>
            </a:extLst>
          </p:cNvPr>
          <p:cNvSpPr txBox="1"/>
          <p:nvPr/>
        </p:nvSpPr>
        <p:spPr>
          <a:xfrm>
            <a:off x="7067271" y="33056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D03608-94FF-86A6-B17D-7CD370FC6AB5}"/>
              </a:ext>
            </a:extLst>
          </p:cNvPr>
          <p:cNvSpPr txBox="1"/>
          <p:nvPr/>
        </p:nvSpPr>
        <p:spPr>
          <a:xfrm>
            <a:off x="7061828" y="38009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464052-300B-5D88-056A-2B3E2B7B51ED}"/>
              </a:ext>
            </a:extLst>
          </p:cNvPr>
          <p:cNvSpPr txBox="1"/>
          <p:nvPr/>
        </p:nvSpPr>
        <p:spPr>
          <a:xfrm>
            <a:off x="7338053" y="38009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006412-361A-B286-2EA5-02CE4E3CFB9E}"/>
              </a:ext>
            </a:extLst>
          </p:cNvPr>
          <p:cNvSpPr txBox="1"/>
          <p:nvPr/>
        </p:nvSpPr>
        <p:spPr>
          <a:xfrm>
            <a:off x="8531400" y="30797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48A62F-7E36-72B8-410D-F74452D03924}"/>
              </a:ext>
            </a:extLst>
          </p:cNvPr>
          <p:cNvSpPr txBox="1"/>
          <p:nvPr/>
        </p:nvSpPr>
        <p:spPr>
          <a:xfrm>
            <a:off x="7357103" y="42676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74ED4D-29F4-954A-4FDA-CD7CC6AC05D1}"/>
              </a:ext>
            </a:extLst>
          </p:cNvPr>
          <p:cNvGrpSpPr/>
          <p:nvPr/>
        </p:nvGrpSpPr>
        <p:grpSpPr>
          <a:xfrm>
            <a:off x="9471798" y="2646909"/>
            <a:ext cx="2572521" cy="1631502"/>
            <a:chOff x="413254" y="1441024"/>
            <a:chExt cx="1968173" cy="1631502"/>
          </a:xfrm>
        </p:grpSpPr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5ADF6320-3478-4E13-4144-085DC913A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EF7EBB96-F9CC-6E0A-13A6-1E0BA0208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3AACD8A5-1F47-C70A-B5A1-223978223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7EEEE9A-726A-EFB5-80AB-8FCA0315E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4D6553-22E4-6DFE-BA2A-678503D33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21B21F0-14B2-5A5B-8F17-643C8CFC8552}"/>
              </a:ext>
            </a:extLst>
          </p:cNvPr>
          <p:cNvSpPr txBox="1"/>
          <p:nvPr/>
        </p:nvSpPr>
        <p:spPr>
          <a:xfrm>
            <a:off x="10785930" y="327796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AA8A3D-A76B-BB7F-050B-4BA1EC195202}"/>
              </a:ext>
            </a:extLst>
          </p:cNvPr>
          <p:cNvSpPr txBox="1"/>
          <p:nvPr/>
        </p:nvSpPr>
        <p:spPr>
          <a:xfrm>
            <a:off x="9825932" y="3040922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0AF948-BA18-FFB2-AF0A-E2B8A5470430}"/>
              </a:ext>
            </a:extLst>
          </p:cNvPr>
          <p:cNvSpPr txBox="1"/>
          <p:nvPr/>
        </p:nvSpPr>
        <p:spPr>
          <a:xfrm>
            <a:off x="10115763" y="30422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0E811-3BC6-CAA7-F76D-5112DBC234D9}"/>
              </a:ext>
            </a:extLst>
          </p:cNvPr>
          <p:cNvSpPr txBox="1"/>
          <p:nvPr/>
        </p:nvSpPr>
        <p:spPr>
          <a:xfrm>
            <a:off x="11049213" y="3281768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50BA95-6B41-474F-FBC3-FE6CA2409285}"/>
              </a:ext>
            </a:extLst>
          </p:cNvPr>
          <p:cNvSpPr txBox="1"/>
          <p:nvPr/>
        </p:nvSpPr>
        <p:spPr>
          <a:xfrm>
            <a:off x="10125288" y="346546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01C700-305D-5131-52D0-2A48FDEBEC09}"/>
              </a:ext>
            </a:extLst>
          </p:cNvPr>
          <p:cNvSpPr txBox="1"/>
          <p:nvPr/>
        </p:nvSpPr>
        <p:spPr>
          <a:xfrm>
            <a:off x="11302306" y="328312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8F46A6-39CE-698B-6A94-A8339345F48F}"/>
              </a:ext>
            </a:extLst>
          </p:cNvPr>
          <p:cNvSpPr txBox="1"/>
          <p:nvPr/>
        </p:nvSpPr>
        <p:spPr>
          <a:xfrm>
            <a:off x="10394709" y="3461383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9ACBCC-8F1F-0702-1CB3-E20F814EC7F2}"/>
              </a:ext>
            </a:extLst>
          </p:cNvPr>
          <p:cNvSpPr txBox="1"/>
          <p:nvPr/>
        </p:nvSpPr>
        <p:spPr>
          <a:xfrm>
            <a:off x="10366134" y="39662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346D27-4DCA-6F42-DEC3-7266C1FC84B6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4" grpId="0" animBg="1"/>
      <p:bldP spid="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4341296" y="3487002"/>
            <a:ext cx="4461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7000 : 7		</a:t>
            </a:r>
          </a:p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9000 : 3		</a:t>
            </a:r>
          </a:p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8000 : 4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F1F82-89E1-69AB-34F4-236C307D01FD}"/>
              </a:ext>
            </a:extLst>
          </p:cNvPr>
          <p:cNvSpPr txBox="1"/>
          <p:nvPr/>
        </p:nvSpPr>
        <p:spPr>
          <a:xfrm>
            <a:off x="7808289" y="199520"/>
            <a:ext cx="3776322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SGK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BF3C1-5820-3B13-5B76-2639420B250F}"/>
              </a:ext>
            </a:extLst>
          </p:cNvPr>
          <p:cNvSpPr txBox="1"/>
          <p:nvPr/>
        </p:nvSpPr>
        <p:spPr>
          <a:xfrm>
            <a:off x="7231889" y="3442648"/>
            <a:ext cx="305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240DE9-FD3F-33A2-68BD-3B4C044FAF43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0" y="-46091"/>
            <a:ext cx="3128641" cy="10643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A19A2-87FE-4803-9646-2F33748435BB}"/>
              </a:ext>
            </a:extLst>
          </p:cNvPr>
          <p:cNvSpPr txBox="1"/>
          <p:nvPr/>
        </p:nvSpPr>
        <p:spPr>
          <a:xfrm>
            <a:off x="7808289" y="199520"/>
            <a:ext cx="3776322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SGK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D51942-E21F-AF1E-1E8A-ACC6B8F645EB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F8272-A457-BC00-3C4F-E45040100EB4}"/>
              </a:ext>
            </a:extLst>
          </p:cNvPr>
          <p:cNvSpPr txBox="1"/>
          <p:nvPr/>
        </p:nvSpPr>
        <p:spPr>
          <a:xfrm>
            <a:off x="8206407" y="-39351"/>
            <a:ext cx="3452193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26101-55FE-0AF2-AA8B-E1C8F384F932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96EC9-5384-49A4-AF58-31FCE8D1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E58F6B-96FA-4019-BDFF-34BE118CB4B7}"/>
              </a:ext>
            </a:extLst>
          </p:cNvPr>
          <p:cNvGrpSpPr/>
          <p:nvPr/>
        </p:nvGrpSpPr>
        <p:grpSpPr>
          <a:xfrm>
            <a:off x="2523484" y="944926"/>
            <a:ext cx="8828225" cy="4803992"/>
            <a:chOff x="2515017" y="2713407"/>
            <a:chExt cx="8843546" cy="40997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C19643-5A5E-4AEB-B7E8-E90F831AF6F3}"/>
                </a:ext>
              </a:extLst>
            </p:cNvPr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23" name="Cloud 11">
                <a:extLst>
                  <a:ext uri="{FF2B5EF4-FFF2-40B4-BE49-F238E27FC236}">
                    <a16:creationId xmlns:a16="http://schemas.microsoft.com/office/drawing/2014/main" id="{CFE328C0-7239-42D9-ADEF-7B345DE77833}"/>
                  </a:ext>
                </a:extLst>
              </p:cNvPr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Cloud 3">
                <a:extLst>
                  <a:ext uri="{FF2B5EF4-FFF2-40B4-BE49-F238E27FC236}">
                    <a16:creationId xmlns:a16="http://schemas.microsoft.com/office/drawing/2014/main" id="{CBEEF5C8-78A4-484F-848C-ACB9D353C202}"/>
                  </a:ext>
                </a:extLst>
              </p:cNvPr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E700D0C-F4D6-443C-9E41-CD098FD11279}"/>
                </a:ext>
              </a:extLst>
            </p:cNvPr>
            <p:cNvSpPr/>
            <p:nvPr/>
          </p:nvSpPr>
          <p:spPr>
            <a:xfrm>
              <a:off x="2515017" y="2713407"/>
              <a:ext cx="8608145" cy="409972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AA996A8-9B71-0D88-9035-593ADC6A7B0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km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4A69853-0457-134B-5A80-FB2E344E3DB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392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2022-11-23T06:34:09Z</dcterms:created>
  <dcterms:modified xsi:type="dcterms:W3CDTF">2025-03-13T09:13:05Z</dcterms:modified>
</cp:coreProperties>
</file>