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</p:sldMasterIdLst>
  <p:notesMasterIdLst>
    <p:notesMasterId r:id="rId18"/>
  </p:notesMasterIdLst>
  <p:sldIdLst>
    <p:sldId id="259" r:id="rId5"/>
    <p:sldId id="258" r:id="rId6"/>
    <p:sldId id="265" r:id="rId7"/>
    <p:sldId id="477" r:id="rId8"/>
    <p:sldId id="263" r:id="rId9"/>
    <p:sldId id="267" r:id="rId10"/>
    <p:sldId id="334" r:id="rId11"/>
    <p:sldId id="335" r:id="rId12"/>
    <p:sldId id="336" r:id="rId13"/>
    <p:sldId id="340" r:id="rId14"/>
    <p:sldId id="341" r:id="rId15"/>
    <p:sldId id="303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8BDAC-389F-472D-BF7B-0AC58E00B8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4D11-3075-4F0F-91C4-500D56915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9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5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8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86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17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2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2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C749-6F16-B3A5-3707-C52C6A7B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4129-DCAF-2976-38B2-795DC515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E55-FEEA-A8B5-E1E5-EB5BAECB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D882-3121-4548-B59D-9CEBC2377A2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D6EC-2C33-2DD9-AC3E-FB0A14B51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C04D-21D3-BDAF-0AC8-BB35B9D4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0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EBD4B0-A1D0-E6C6-781F-C29B4DB22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35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2DFDB880-7AB5-4C1F-93FB-DC2BFA877BBE}"/>
              </a:ext>
            </a:extLst>
          </p:cNvPr>
          <p:cNvSpPr/>
          <p:nvPr/>
        </p:nvSpPr>
        <p:spPr>
          <a:xfrm>
            <a:off x="2062452" y="923529"/>
            <a:ext cx="8729373" cy="4229496"/>
          </a:xfrm>
          <a:custGeom>
            <a:avLst/>
            <a:gdLst>
              <a:gd name="connsiteX0" fmla="*/ 0 w 8729373"/>
              <a:gd name="connsiteY0" fmla="*/ 605958 h 4229496"/>
              <a:gd name="connsiteX1" fmla="*/ 609015 w 8729373"/>
              <a:gd name="connsiteY1" fmla="*/ 0 h 4229496"/>
              <a:gd name="connsiteX2" fmla="*/ 8120355 w 8729373"/>
              <a:gd name="connsiteY2" fmla="*/ 0 h 4229496"/>
              <a:gd name="connsiteX3" fmla="*/ 8729373 w 8729373"/>
              <a:gd name="connsiteY3" fmla="*/ 605958 h 4229496"/>
              <a:gd name="connsiteX4" fmla="*/ 8729373 w 8729373"/>
              <a:gd name="connsiteY4" fmla="*/ 3623536 h 4229496"/>
              <a:gd name="connsiteX5" fmla="*/ 8120355 w 8729373"/>
              <a:gd name="connsiteY5" fmla="*/ 4229496 h 4229496"/>
              <a:gd name="connsiteX6" fmla="*/ 609015 w 8729373"/>
              <a:gd name="connsiteY6" fmla="*/ 4229496 h 4229496"/>
              <a:gd name="connsiteX7" fmla="*/ 0 w 8729373"/>
              <a:gd name="connsiteY7" fmla="*/ 3623536 h 4229496"/>
              <a:gd name="connsiteX8" fmla="*/ 0 w 8729373"/>
              <a:gd name="connsiteY8" fmla="*/ 605958 h 4229496"/>
              <a:gd name="connsiteX0" fmla="*/ 0 w 8729373"/>
              <a:gd name="connsiteY0" fmla="*/ 605958 h 4229496"/>
              <a:gd name="connsiteX1" fmla="*/ 609015 w 8729373"/>
              <a:gd name="connsiteY1" fmla="*/ 0 h 4229496"/>
              <a:gd name="connsiteX2" fmla="*/ 8120355 w 8729373"/>
              <a:gd name="connsiteY2" fmla="*/ 0 h 4229496"/>
              <a:gd name="connsiteX3" fmla="*/ 8729373 w 8729373"/>
              <a:gd name="connsiteY3" fmla="*/ 605958 h 4229496"/>
              <a:gd name="connsiteX4" fmla="*/ 8729373 w 8729373"/>
              <a:gd name="connsiteY4" fmla="*/ 3623536 h 4229496"/>
              <a:gd name="connsiteX5" fmla="*/ 8120355 w 8729373"/>
              <a:gd name="connsiteY5" fmla="*/ 4229496 h 4229496"/>
              <a:gd name="connsiteX6" fmla="*/ 609015 w 8729373"/>
              <a:gd name="connsiteY6" fmla="*/ 4229496 h 4229496"/>
              <a:gd name="connsiteX7" fmla="*/ 0 w 8729373"/>
              <a:gd name="connsiteY7" fmla="*/ 3623536 h 4229496"/>
              <a:gd name="connsiteX8" fmla="*/ 0 w 8729373"/>
              <a:gd name="connsiteY8" fmla="*/ 605958 h 4229496"/>
              <a:gd name="connsiteX0" fmla="*/ 0 w 8729373"/>
              <a:gd name="connsiteY0" fmla="*/ 605958 h 4229496"/>
              <a:gd name="connsiteX1" fmla="*/ 609015 w 8729373"/>
              <a:gd name="connsiteY1" fmla="*/ 0 h 4229496"/>
              <a:gd name="connsiteX2" fmla="*/ 8120355 w 8729373"/>
              <a:gd name="connsiteY2" fmla="*/ 0 h 4229496"/>
              <a:gd name="connsiteX3" fmla="*/ 8729373 w 8729373"/>
              <a:gd name="connsiteY3" fmla="*/ 605958 h 4229496"/>
              <a:gd name="connsiteX4" fmla="*/ 8729373 w 8729373"/>
              <a:gd name="connsiteY4" fmla="*/ 3623536 h 4229496"/>
              <a:gd name="connsiteX5" fmla="*/ 8120355 w 8729373"/>
              <a:gd name="connsiteY5" fmla="*/ 4229496 h 4229496"/>
              <a:gd name="connsiteX6" fmla="*/ 609015 w 8729373"/>
              <a:gd name="connsiteY6" fmla="*/ 4229496 h 4229496"/>
              <a:gd name="connsiteX7" fmla="*/ 0 w 8729373"/>
              <a:gd name="connsiteY7" fmla="*/ 3623536 h 4229496"/>
              <a:gd name="connsiteX8" fmla="*/ 0 w 8729373"/>
              <a:gd name="connsiteY8" fmla="*/ 605958 h 422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9373" h="4229496" fill="none" extrusionOk="0">
                <a:moveTo>
                  <a:pt x="0" y="605958"/>
                </a:moveTo>
                <a:cubicBezTo>
                  <a:pt x="89958" y="307250"/>
                  <a:pt x="183377" y="-56401"/>
                  <a:pt x="609015" y="0"/>
                </a:cubicBezTo>
                <a:cubicBezTo>
                  <a:pt x="4299718" y="-14666"/>
                  <a:pt x="6830832" y="183430"/>
                  <a:pt x="8120355" y="0"/>
                </a:cubicBezTo>
                <a:cubicBezTo>
                  <a:pt x="8441547" y="-54605"/>
                  <a:pt x="8628482" y="303861"/>
                  <a:pt x="8729373" y="605958"/>
                </a:cubicBezTo>
                <a:cubicBezTo>
                  <a:pt x="8488433" y="1661700"/>
                  <a:pt x="8735482" y="2895622"/>
                  <a:pt x="8729373" y="3623536"/>
                </a:cubicBezTo>
                <a:cubicBezTo>
                  <a:pt x="8795387" y="3943019"/>
                  <a:pt x="8508338" y="4305149"/>
                  <a:pt x="8120355" y="4229496"/>
                </a:cubicBezTo>
                <a:cubicBezTo>
                  <a:pt x="4439251" y="4536528"/>
                  <a:pt x="3554151" y="4470156"/>
                  <a:pt x="609015" y="4229496"/>
                </a:cubicBezTo>
                <a:cubicBezTo>
                  <a:pt x="283085" y="4326073"/>
                  <a:pt x="-83462" y="3901459"/>
                  <a:pt x="0" y="3623536"/>
                </a:cubicBezTo>
                <a:cubicBezTo>
                  <a:pt x="-159166" y="2361639"/>
                  <a:pt x="148690" y="1004704"/>
                  <a:pt x="0" y="605958"/>
                </a:cubicBezTo>
                <a:close/>
              </a:path>
              <a:path w="8729373" h="4229496" stroke="0" extrusionOk="0">
                <a:moveTo>
                  <a:pt x="0" y="605958"/>
                </a:moveTo>
                <a:cubicBezTo>
                  <a:pt x="33211" y="356710"/>
                  <a:pt x="332340" y="2014"/>
                  <a:pt x="609015" y="0"/>
                </a:cubicBezTo>
                <a:cubicBezTo>
                  <a:pt x="1910712" y="-431555"/>
                  <a:pt x="5881711" y="-245463"/>
                  <a:pt x="8120355" y="0"/>
                </a:cubicBezTo>
                <a:cubicBezTo>
                  <a:pt x="8471944" y="-99389"/>
                  <a:pt x="8675825" y="235215"/>
                  <a:pt x="8729373" y="605958"/>
                </a:cubicBezTo>
                <a:cubicBezTo>
                  <a:pt x="8833289" y="1491113"/>
                  <a:pt x="8901965" y="2206749"/>
                  <a:pt x="8729373" y="3623536"/>
                </a:cubicBezTo>
                <a:cubicBezTo>
                  <a:pt x="8765575" y="3906931"/>
                  <a:pt x="8423085" y="4281477"/>
                  <a:pt x="8120355" y="4229496"/>
                </a:cubicBezTo>
                <a:cubicBezTo>
                  <a:pt x="5136785" y="4351623"/>
                  <a:pt x="2742936" y="4590522"/>
                  <a:pt x="609015" y="4229496"/>
                </a:cubicBezTo>
                <a:cubicBezTo>
                  <a:pt x="264003" y="4132121"/>
                  <a:pt x="-19324" y="3984808"/>
                  <a:pt x="0" y="3623536"/>
                </a:cubicBezTo>
                <a:cubicBezTo>
                  <a:pt x="-37606" y="2314870"/>
                  <a:pt x="-315385" y="1747750"/>
                  <a:pt x="0" y="605958"/>
                </a:cubicBezTo>
                <a:close/>
              </a:path>
              <a:path w="8729373" h="4229496" fill="none" stroke="0" extrusionOk="0">
                <a:moveTo>
                  <a:pt x="0" y="605958"/>
                </a:moveTo>
                <a:cubicBezTo>
                  <a:pt x="-6393" y="383355"/>
                  <a:pt x="242687" y="12069"/>
                  <a:pt x="609015" y="0"/>
                </a:cubicBezTo>
                <a:cubicBezTo>
                  <a:pt x="4490482" y="303711"/>
                  <a:pt x="6689458" y="-205192"/>
                  <a:pt x="8120355" y="0"/>
                </a:cubicBezTo>
                <a:cubicBezTo>
                  <a:pt x="8408548" y="-11971"/>
                  <a:pt x="8652610" y="323564"/>
                  <a:pt x="8729373" y="605958"/>
                </a:cubicBezTo>
                <a:cubicBezTo>
                  <a:pt x="8617727" y="1841395"/>
                  <a:pt x="8729109" y="2992299"/>
                  <a:pt x="8729373" y="3623536"/>
                </a:cubicBezTo>
                <a:cubicBezTo>
                  <a:pt x="8805976" y="3927257"/>
                  <a:pt x="8467162" y="4261546"/>
                  <a:pt x="8120355" y="4229496"/>
                </a:cubicBezTo>
                <a:cubicBezTo>
                  <a:pt x="4716386" y="3971048"/>
                  <a:pt x="3256933" y="4568729"/>
                  <a:pt x="609015" y="4229496"/>
                </a:cubicBezTo>
                <a:cubicBezTo>
                  <a:pt x="239673" y="4230689"/>
                  <a:pt x="75355" y="3942009"/>
                  <a:pt x="0" y="3623536"/>
                </a:cubicBezTo>
                <a:cubicBezTo>
                  <a:pt x="-178304" y="2334532"/>
                  <a:pt x="258509" y="1033377"/>
                  <a:pt x="0" y="605958"/>
                </a:cubicBezTo>
                <a:close/>
              </a:path>
              <a:path w="8729373" h="4229496" fill="none" stroke="0" extrusionOk="0">
                <a:moveTo>
                  <a:pt x="0" y="605958"/>
                </a:moveTo>
                <a:cubicBezTo>
                  <a:pt x="34006" y="340622"/>
                  <a:pt x="202951" y="-43780"/>
                  <a:pt x="609015" y="0"/>
                </a:cubicBezTo>
                <a:cubicBezTo>
                  <a:pt x="4391377" y="315122"/>
                  <a:pt x="6789617" y="-91500"/>
                  <a:pt x="8120355" y="0"/>
                </a:cubicBezTo>
                <a:cubicBezTo>
                  <a:pt x="8439539" y="-9734"/>
                  <a:pt x="8602615" y="326622"/>
                  <a:pt x="8729373" y="605958"/>
                </a:cubicBezTo>
                <a:cubicBezTo>
                  <a:pt x="8634954" y="1745078"/>
                  <a:pt x="8739448" y="2922189"/>
                  <a:pt x="8729373" y="3623536"/>
                </a:cubicBezTo>
                <a:cubicBezTo>
                  <a:pt x="8815165" y="3896503"/>
                  <a:pt x="8448047" y="4267000"/>
                  <a:pt x="8120355" y="4229496"/>
                </a:cubicBezTo>
                <a:cubicBezTo>
                  <a:pt x="4522213" y="4304891"/>
                  <a:pt x="3369635" y="4517643"/>
                  <a:pt x="609015" y="4229496"/>
                </a:cubicBezTo>
                <a:cubicBezTo>
                  <a:pt x="295721" y="4320135"/>
                  <a:pt x="-28987" y="3930831"/>
                  <a:pt x="0" y="3623536"/>
                </a:cubicBezTo>
                <a:cubicBezTo>
                  <a:pt x="-187224" y="2333674"/>
                  <a:pt x="98688" y="995929"/>
                  <a:pt x="0" y="60595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904669613">
                  <a:custGeom>
                    <a:avLst/>
                    <a:gdLst>
                      <a:gd name="connsiteX0" fmla="*/ 0 w 6472883"/>
                      <a:gd name="connsiteY0" fmla="*/ 497630 h 3473382"/>
                      <a:gd name="connsiteX1" fmla="*/ 451589 w 6472883"/>
                      <a:gd name="connsiteY1" fmla="*/ 0 h 3473382"/>
                      <a:gd name="connsiteX2" fmla="*/ 6021293 w 6472883"/>
                      <a:gd name="connsiteY2" fmla="*/ 0 h 3473382"/>
                      <a:gd name="connsiteX3" fmla="*/ 6472883 w 6472883"/>
                      <a:gd name="connsiteY3" fmla="*/ 497630 h 3473382"/>
                      <a:gd name="connsiteX4" fmla="*/ 6472883 w 6472883"/>
                      <a:gd name="connsiteY4" fmla="*/ 2975751 h 3473382"/>
                      <a:gd name="connsiteX5" fmla="*/ 6021293 w 6472883"/>
                      <a:gd name="connsiteY5" fmla="*/ 3473382 h 3473382"/>
                      <a:gd name="connsiteX6" fmla="*/ 451589 w 6472883"/>
                      <a:gd name="connsiteY6" fmla="*/ 3473382 h 3473382"/>
                      <a:gd name="connsiteX7" fmla="*/ 0 w 6472883"/>
                      <a:gd name="connsiteY7" fmla="*/ 2975751 h 3473382"/>
                      <a:gd name="connsiteX8" fmla="*/ 0 w 6472883"/>
                      <a:gd name="connsiteY8" fmla="*/ 497630 h 3473382"/>
                      <a:gd name="connsiteX0" fmla="*/ 0 w 6472883"/>
                      <a:gd name="connsiteY0" fmla="*/ 497630 h 3473382"/>
                      <a:gd name="connsiteX1" fmla="*/ 451589 w 6472883"/>
                      <a:gd name="connsiteY1" fmla="*/ 0 h 3473382"/>
                      <a:gd name="connsiteX2" fmla="*/ 6021293 w 6472883"/>
                      <a:gd name="connsiteY2" fmla="*/ 0 h 3473382"/>
                      <a:gd name="connsiteX3" fmla="*/ 6472883 w 6472883"/>
                      <a:gd name="connsiteY3" fmla="*/ 497630 h 3473382"/>
                      <a:gd name="connsiteX4" fmla="*/ 6472883 w 6472883"/>
                      <a:gd name="connsiteY4" fmla="*/ 2975751 h 3473382"/>
                      <a:gd name="connsiteX5" fmla="*/ 6021293 w 6472883"/>
                      <a:gd name="connsiteY5" fmla="*/ 3473382 h 3473382"/>
                      <a:gd name="connsiteX6" fmla="*/ 451589 w 6472883"/>
                      <a:gd name="connsiteY6" fmla="*/ 3473382 h 3473382"/>
                      <a:gd name="connsiteX7" fmla="*/ 0 w 6472883"/>
                      <a:gd name="connsiteY7" fmla="*/ 2975751 h 3473382"/>
                      <a:gd name="connsiteX8" fmla="*/ 0 w 6472883"/>
                      <a:gd name="connsiteY8" fmla="*/ 497630 h 347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72883" h="3473382" fill="none" extrusionOk="0">
                        <a:moveTo>
                          <a:pt x="0" y="497630"/>
                        </a:moveTo>
                        <a:cubicBezTo>
                          <a:pt x="30999" y="236132"/>
                          <a:pt x="145532" y="-39378"/>
                          <a:pt x="451589" y="0"/>
                        </a:cubicBezTo>
                        <a:cubicBezTo>
                          <a:pt x="3128843" y="123005"/>
                          <a:pt x="5119002" y="43200"/>
                          <a:pt x="6021293" y="0"/>
                        </a:cubicBezTo>
                        <a:cubicBezTo>
                          <a:pt x="6266617" y="-15607"/>
                          <a:pt x="6405349" y="246822"/>
                          <a:pt x="6472883" y="497630"/>
                        </a:cubicBezTo>
                        <a:cubicBezTo>
                          <a:pt x="6327791" y="1430345"/>
                          <a:pt x="6451831" y="2402127"/>
                          <a:pt x="6472883" y="2975751"/>
                        </a:cubicBezTo>
                        <a:cubicBezTo>
                          <a:pt x="6503989" y="3242882"/>
                          <a:pt x="6302503" y="3524683"/>
                          <a:pt x="6021293" y="3473382"/>
                        </a:cubicBezTo>
                        <a:cubicBezTo>
                          <a:pt x="3336852" y="3605613"/>
                          <a:pt x="2571529" y="3661031"/>
                          <a:pt x="451589" y="3473382"/>
                        </a:cubicBezTo>
                        <a:cubicBezTo>
                          <a:pt x="209410" y="3547308"/>
                          <a:pt x="-45186" y="3217291"/>
                          <a:pt x="0" y="2975751"/>
                        </a:cubicBezTo>
                        <a:cubicBezTo>
                          <a:pt x="-142029" y="1901655"/>
                          <a:pt x="134213" y="813755"/>
                          <a:pt x="0" y="497630"/>
                        </a:cubicBezTo>
                        <a:close/>
                      </a:path>
                      <a:path w="6472883" h="3473382" stroke="0" extrusionOk="0">
                        <a:moveTo>
                          <a:pt x="0" y="497630"/>
                        </a:moveTo>
                        <a:cubicBezTo>
                          <a:pt x="10177" y="252888"/>
                          <a:pt x="233535" y="5631"/>
                          <a:pt x="451589" y="0"/>
                        </a:cubicBezTo>
                        <a:cubicBezTo>
                          <a:pt x="1348022" y="-261959"/>
                          <a:pt x="4192734" y="-177833"/>
                          <a:pt x="6021293" y="0"/>
                        </a:cubicBezTo>
                        <a:cubicBezTo>
                          <a:pt x="6271287" y="-27586"/>
                          <a:pt x="6435833" y="201295"/>
                          <a:pt x="6472883" y="497630"/>
                        </a:cubicBezTo>
                        <a:cubicBezTo>
                          <a:pt x="6510869" y="1309057"/>
                          <a:pt x="6599516" y="1843679"/>
                          <a:pt x="6472883" y="2975751"/>
                        </a:cubicBezTo>
                        <a:cubicBezTo>
                          <a:pt x="6490638" y="3224344"/>
                          <a:pt x="6237271" y="3484978"/>
                          <a:pt x="6021293" y="3473382"/>
                        </a:cubicBezTo>
                        <a:cubicBezTo>
                          <a:pt x="4051534" y="3528760"/>
                          <a:pt x="2007464" y="3483503"/>
                          <a:pt x="451589" y="3473382"/>
                        </a:cubicBezTo>
                        <a:cubicBezTo>
                          <a:pt x="200228" y="3425200"/>
                          <a:pt x="-2789" y="3271451"/>
                          <a:pt x="0" y="2975751"/>
                        </a:cubicBezTo>
                        <a:cubicBezTo>
                          <a:pt x="-15696" y="1945531"/>
                          <a:pt x="-227103" y="1430057"/>
                          <a:pt x="0" y="497630"/>
                        </a:cubicBezTo>
                        <a:close/>
                      </a:path>
                      <a:path w="6472883" h="3473382" fill="none" stroke="0" extrusionOk="0">
                        <a:moveTo>
                          <a:pt x="0" y="497630"/>
                        </a:moveTo>
                        <a:cubicBezTo>
                          <a:pt x="8348" y="278034"/>
                          <a:pt x="184440" y="-14367"/>
                          <a:pt x="451589" y="0"/>
                        </a:cubicBezTo>
                        <a:cubicBezTo>
                          <a:pt x="3190793" y="272376"/>
                          <a:pt x="5038877" y="-119356"/>
                          <a:pt x="6021293" y="0"/>
                        </a:cubicBezTo>
                        <a:cubicBezTo>
                          <a:pt x="6227918" y="26840"/>
                          <a:pt x="6406054" y="258564"/>
                          <a:pt x="6472883" y="497630"/>
                        </a:cubicBezTo>
                        <a:cubicBezTo>
                          <a:pt x="6403716" y="1507177"/>
                          <a:pt x="6469043" y="2444100"/>
                          <a:pt x="6472883" y="2975751"/>
                        </a:cubicBezTo>
                        <a:cubicBezTo>
                          <a:pt x="6492631" y="3234847"/>
                          <a:pt x="6275682" y="3501279"/>
                          <a:pt x="6021293" y="3473382"/>
                        </a:cubicBezTo>
                        <a:cubicBezTo>
                          <a:pt x="3401145" y="3397906"/>
                          <a:pt x="2297425" y="3734236"/>
                          <a:pt x="451589" y="3473382"/>
                        </a:cubicBezTo>
                        <a:cubicBezTo>
                          <a:pt x="211011" y="3512907"/>
                          <a:pt x="36922" y="3261678"/>
                          <a:pt x="0" y="2975751"/>
                        </a:cubicBezTo>
                        <a:cubicBezTo>
                          <a:pt x="-136847" y="1930828"/>
                          <a:pt x="154449" y="797501"/>
                          <a:pt x="0" y="4976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6BEC3EE0-0F23-4818-B014-10A499C4A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8119"/>
            <a:ext cx="2809881" cy="280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D64BA-C678-47ED-AB91-428BBB1F8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239" y="1706076"/>
            <a:ext cx="7864522" cy="9693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0A8B81-65DD-4923-8371-CAFC3E452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610" y="2448226"/>
            <a:ext cx="7413379" cy="1847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DEA4A6-54AF-4C55-8F5D-F0004F9CC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054" y="3885019"/>
            <a:ext cx="21215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1124364" y="1209675"/>
            <a:ext cx="9934161" cy="4562475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CF542BA9-D254-4038-9EE4-CE2B04A6E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4" y="1866076"/>
            <a:ext cx="4486391" cy="3480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1A6A15-93D7-40E2-B690-EC28082C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510" y="1451863"/>
            <a:ext cx="4688230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704850" y="819150"/>
            <a:ext cx="11136313" cy="398303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Luật chơi: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Khi GV hô “thò” thì HS nắm bàn tay và giờ tay phải ra phía trước.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Khi hô “thụt” thì HS nhanh chóng thu tay vào.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Khi hô GV có thể làm sai động tác và HS phải làm theo lời chứ không làm theo hành động của GV.</a:t>
            </a:r>
          </a:p>
        </p:txBody>
      </p:sp>
      <p:pic>
        <p:nvPicPr>
          <p:cNvPr id="10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182099" y="4015745"/>
            <a:ext cx="2200673" cy="23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801C7F-FDBB-6297-24CF-9B8ECADD78BC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0F49DE-7E8E-B530-3EE1-92B2BF1A366E}"/>
              </a:ext>
            </a:extLst>
          </p:cNvPr>
          <p:cNvGrpSpPr/>
          <p:nvPr/>
        </p:nvGrpSpPr>
        <p:grpSpPr>
          <a:xfrm>
            <a:off x="3619903" y="406401"/>
            <a:ext cx="4974772" cy="1107996"/>
            <a:chOff x="3608614" y="0"/>
            <a:chExt cx="4974772" cy="1107996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0E582B62-C2EA-D2BE-0925-541898543F41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8A3184BB-3321-B4B3-030F-F4D3160A17C5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E2371-BF05-AEBC-CCBF-C912E50DE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pic>
        <p:nvPicPr>
          <p:cNvPr id="23" name="Graphic 15">
            <a:extLst>
              <a:ext uri="{FF2B5EF4-FFF2-40B4-BE49-F238E27FC236}">
                <a16:creationId xmlns:a16="http://schemas.microsoft.com/office/drawing/2014/main" id="{EF2CBFC1-11C3-C803-B627-CD0562644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301971" y="1514397"/>
            <a:ext cx="4737630" cy="50631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1408783" y="1750048"/>
            <a:ext cx="6369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cơ quan tuần hoàn, bảo vệ tim mạch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779943" y="2876205"/>
            <a:ext cx="636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1BDD8-B57B-4150-B276-B40E7EB7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94" y="2056967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579E-8ED0-4DF9-813E-E3F00DAED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79" y="1693397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1238249"/>
            <a:ext cx="10888103" cy="1790701"/>
          </a:xfrm>
          <a:custGeom>
            <a:avLst/>
            <a:gdLst>
              <a:gd name="connsiteX0" fmla="*/ 0 w 10888103"/>
              <a:gd name="connsiteY0" fmla="*/ 256554 h 1790701"/>
              <a:gd name="connsiteX1" fmla="*/ 256554 w 10888103"/>
              <a:gd name="connsiteY1" fmla="*/ 0 h 1790701"/>
              <a:gd name="connsiteX2" fmla="*/ 10631549 w 10888103"/>
              <a:gd name="connsiteY2" fmla="*/ 0 h 1790701"/>
              <a:gd name="connsiteX3" fmla="*/ 10888103 w 10888103"/>
              <a:gd name="connsiteY3" fmla="*/ 256554 h 1790701"/>
              <a:gd name="connsiteX4" fmla="*/ 10888103 w 10888103"/>
              <a:gd name="connsiteY4" fmla="*/ 1534147 h 1790701"/>
              <a:gd name="connsiteX5" fmla="*/ 10631549 w 10888103"/>
              <a:gd name="connsiteY5" fmla="*/ 1790701 h 1790701"/>
              <a:gd name="connsiteX6" fmla="*/ 256554 w 10888103"/>
              <a:gd name="connsiteY6" fmla="*/ 1790701 h 1790701"/>
              <a:gd name="connsiteX7" fmla="*/ 0 w 10888103"/>
              <a:gd name="connsiteY7" fmla="*/ 1534147 h 1790701"/>
              <a:gd name="connsiteX8" fmla="*/ 0 w 10888103"/>
              <a:gd name="connsiteY8" fmla="*/ 256554 h 1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103" h="1790701" fill="none" extrusionOk="0">
                <a:moveTo>
                  <a:pt x="0" y="256554"/>
                </a:moveTo>
                <a:cubicBezTo>
                  <a:pt x="1790" y="115596"/>
                  <a:pt x="99195" y="-10272"/>
                  <a:pt x="256554" y="0"/>
                </a:cubicBezTo>
                <a:cubicBezTo>
                  <a:pt x="2406715" y="157069"/>
                  <a:pt x="7550176" y="6204"/>
                  <a:pt x="10631549" y="0"/>
                </a:cubicBezTo>
                <a:cubicBezTo>
                  <a:pt x="10769826" y="-12590"/>
                  <a:pt x="10877635" y="118393"/>
                  <a:pt x="10888103" y="256554"/>
                </a:cubicBezTo>
                <a:cubicBezTo>
                  <a:pt x="10961913" y="631418"/>
                  <a:pt x="10919710" y="1386411"/>
                  <a:pt x="10888103" y="1534147"/>
                </a:cubicBezTo>
                <a:cubicBezTo>
                  <a:pt x="10893364" y="1674570"/>
                  <a:pt x="10778764" y="1799033"/>
                  <a:pt x="10631549" y="1790701"/>
                </a:cubicBezTo>
                <a:cubicBezTo>
                  <a:pt x="5773937" y="1846181"/>
                  <a:pt x="4138313" y="1935810"/>
                  <a:pt x="256554" y="1790701"/>
                </a:cubicBezTo>
                <a:cubicBezTo>
                  <a:pt x="117360" y="1814987"/>
                  <a:pt x="-17683" y="1663120"/>
                  <a:pt x="0" y="1534147"/>
                </a:cubicBezTo>
                <a:cubicBezTo>
                  <a:pt x="43448" y="1375485"/>
                  <a:pt x="-22820" y="852435"/>
                  <a:pt x="0" y="256554"/>
                </a:cubicBezTo>
                <a:close/>
              </a:path>
              <a:path w="10888103" h="1790701" stroke="0" extrusionOk="0">
                <a:moveTo>
                  <a:pt x="0" y="256554"/>
                </a:moveTo>
                <a:cubicBezTo>
                  <a:pt x="-4096" y="142743"/>
                  <a:pt x="119452" y="2863"/>
                  <a:pt x="256554" y="0"/>
                </a:cubicBezTo>
                <a:cubicBezTo>
                  <a:pt x="2194877" y="-28491"/>
                  <a:pt x="7514333" y="-147017"/>
                  <a:pt x="10631549" y="0"/>
                </a:cubicBezTo>
                <a:cubicBezTo>
                  <a:pt x="10753110" y="16003"/>
                  <a:pt x="10883196" y="118448"/>
                  <a:pt x="10888103" y="256554"/>
                </a:cubicBezTo>
                <a:cubicBezTo>
                  <a:pt x="10791202" y="474019"/>
                  <a:pt x="10944394" y="965600"/>
                  <a:pt x="10888103" y="1534147"/>
                </a:cubicBezTo>
                <a:cubicBezTo>
                  <a:pt x="10895239" y="1667323"/>
                  <a:pt x="10764060" y="1786255"/>
                  <a:pt x="10631549" y="1790701"/>
                </a:cubicBezTo>
                <a:cubicBezTo>
                  <a:pt x="9472253" y="1807326"/>
                  <a:pt x="4378776" y="1722913"/>
                  <a:pt x="256554" y="1790701"/>
                </a:cubicBezTo>
                <a:cubicBezTo>
                  <a:pt x="127397" y="1791286"/>
                  <a:pt x="11626" y="1680631"/>
                  <a:pt x="0" y="1534147"/>
                </a:cubicBezTo>
                <a:cubicBezTo>
                  <a:pt x="-59780" y="975615"/>
                  <a:pt x="4738" y="503650"/>
                  <a:pt x="0" y="25655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602623" y="1549300"/>
            <a:ext cx="102844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kể thêm những thức ăn, đồ uống có lợi, không có lợi đối với cơ quan tuần hoàn.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A0EEFE-D3CE-ED0D-CE5A-4E5919EB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6" t="-2920" r="-1588" b="2920"/>
          <a:stretch/>
        </p:blipFill>
        <p:spPr>
          <a:xfrm>
            <a:off x="7845452" y="2660374"/>
            <a:ext cx="4090401" cy="41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3" y="2027368"/>
            <a:ext cx="8321277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bảo vệ cơ quan tuần hoàn, bảo vệ tim mạch, chúng ta cần: ăn trái cây, rau quả, các sản phẩm từ sữa, ngũ cốc nguyên hạt,..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thời, tránh uống và tránh dùng các những thức ăn chiên rán nhiều dầu mỡ, rượu, cà phê, các loại nước có ga,..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A0EEFE-D3CE-ED0D-CE5A-4E5919EB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6" t="-2920" r="-1588" b="2920"/>
          <a:stretch/>
        </p:blipFill>
        <p:spPr>
          <a:xfrm>
            <a:off x="8811460" y="2886075"/>
            <a:ext cx="2872955" cy="2948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3AFFEF-16CE-49A0-9F03-C84B18F4BD88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3287713"/>
            <a:ext cx="8353425" cy="3597275"/>
            <a:chOff x="1759251" y="2816761"/>
            <a:chExt cx="8352605" cy="3596061"/>
          </a:xfrm>
        </p:grpSpPr>
        <p:pic>
          <p:nvPicPr>
            <p:cNvPr id="12" name="Graphic 2">
              <a:extLst>
                <a:ext uri="{FF2B5EF4-FFF2-40B4-BE49-F238E27FC236}">
                  <a16:creationId xmlns:a16="http://schemas.microsoft.com/office/drawing/2014/main" id="{E2094BB2-026B-49D5-9FBD-D7971EB9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251" y="2816761"/>
              <a:ext cx="3455649" cy="359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peech Bubble: Oval 14">
              <a:extLst>
                <a:ext uri="{FF2B5EF4-FFF2-40B4-BE49-F238E27FC236}">
                  <a16:creationId xmlns:a16="http://schemas.microsoft.com/office/drawing/2014/main" id="{41DDF308-4C4A-48D4-8DE1-462474DB1011}"/>
                </a:ext>
              </a:extLst>
            </p:cNvPr>
            <p:cNvSpPr/>
            <p:nvPr/>
          </p:nvSpPr>
          <p:spPr>
            <a:xfrm>
              <a:off x="5656181" y="2823109"/>
              <a:ext cx="4455675" cy="2178901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THẢO LUẬN NHÓM BỐN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3F342-C712-4BBC-9485-AD2F0865CFAB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3106738"/>
            <a:chOff x="237067" y="132645"/>
            <a:chExt cx="11717864" cy="2575274"/>
          </a:xfrm>
        </p:grpSpPr>
        <p:sp>
          <p:nvSpPr>
            <p:cNvPr id="15" name="Rectangle: Rounded Corners 28">
              <a:extLst>
                <a:ext uri="{FF2B5EF4-FFF2-40B4-BE49-F238E27FC236}">
                  <a16:creationId xmlns:a16="http://schemas.microsoft.com/office/drawing/2014/main" id="{6F316EC4-BB4C-49AF-B709-8A5100A89691}"/>
                </a:ext>
              </a:extLst>
            </p:cNvPr>
            <p:cNvSpPr/>
            <p:nvPr/>
          </p:nvSpPr>
          <p:spPr>
            <a:xfrm>
              <a:off x="819626" y="291873"/>
              <a:ext cx="11135305" cy="241604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đang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Nó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lợi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cơ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?</a:t>
              </a:r>
            </a:p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nên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cần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tránh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cơ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tuần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hoàn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CE0113BF-6C77-45F8-B90B-C843E29B4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3EAE912-5865-4773-ADFC-292CFEBA3C4A}"/>
              </a:ext>
            </a:extLst>
          </p:cNvPr>
          <p:cNvSpPr>
            <a:spLocks/>
          </p:cNvSpPr>
          <p:nvPr/>
        </p:nvSpPr>
        <p:spPr bwMode="auto">
          <a:xfrm>
            <a:off x="3028951" y="388938"/>
            <a:ext cx="6048374" cy="827919"/>
          </a:xfrm>
          <a:custGeom>
            <a:avLst/>
            <a:gdLst>
              <a:gd name="T0" fmla="*/ 537552 w 9132712"/>
              <a:gd name="T1" fmla="*/ 0 h 3225068"/>
              <a:gd name="T2" fmla="*/ 9133237 w 9132712"/>
              <a:gd name="T3" fmla="*/ 0 h 3225068"/>
              <a:gd name="T4" fmla="*/ 9133237 w 9132712"/>
              <a:gd name="T5" fmla="*/ 0 h 3225068"/>
              <a:gd name="T6" fmla="*/ 9133237 w 9132712"/>
              <a:gd name="T7" fmla="*/ 2689376 h 3225068"/>
              <a:gd name="T8" fmla="*/ 8595685 w 9132712"/>
              <a:gd name="T9" fmla="*/ 3227264 h 3225068"/>
              <a:gd name="T10" fmla="*/ 0 w 9132712"/>
              <a:gd name="T11" fmla="*/ 3227264 h 3225068"/>
              <a:gd name="T12" fmla="*/ 0 w 9132712"/>
              <a:gd name="T13" fmla="*/ 3227264 h 3225068"/>
              <a:gd name="T14" fmla="*/ 0 w 9132712"/>
              <a:gd name="T15" fmla="*/ 537888 h 3225068"/>
              <a:gd name="T16" fmla="*/ 537552 w 9132712"/>
              <a:gd name="T17" fmla="*/ 0 h 32250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32712"/>
              <a:gd name="T28" fmla="*/ 0 h 3225068"/>
              <a:gd name="T29" fmla="*/ 9132712 w 9132712"/>
              <a:gd name="T30" fmla="*/ 3225068 h 32250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32712" h="3225068" fill="none" extrusionOk="0">
                <a:moveTo>
                  <a:pt x="537522" y="0"/>
                </a:moveTo>
                <a:cubicBezTo>
                  <a:pt x="3629827" y="-17391"/>
                  <a:pt x="5075788" y="164921"/>
                  <a:pt x="9132712" y="0"/>
                </a:cubicBezTo>
                <a:cubicBezTo>
                  <a:pt x="9055728" y="1127144"/>
                  <a:pt x="8989291" y="2029171"/>
                  <a:pt x="9132712" y="2687546"/>
                </a:cubicBezTo>
                <a:cubicBezTo>
                  <a:pt x="9157708" y="2992403"/>
                  <a:pt x="8858957" y="3228229"/>
                  <a:pt x="8595190" y="3225068"/>
                </a:cubicBezTo>
                <a:cubicBezTo>
                  <a:pt x="6703591" y="3070976"/>
                  <a:pt x="2622337" y="3183714"/>
                  <a:pt x="0" y="3225068"/>
                </a:cubicBezTo>
                <a:cubicBezTo>
                  <a:pt x="169264" y="2710763"/>
                  <a:pt x="-168010" y="1269585"/>
                  <a:pt x="0" y="537522"/>
                </a:cubicBezTo>
                <a:cubicBezTo>
                  <a:pt x="1807" y="254028"/>
                  <a:pt x="209957" y="33117"/>
                  <a:pt x="537522" y="0"/>
                </a:cubicBezTo>
                <a:close/>
              </a:path>
              <a:path w="9132712" h="3225068" stroke="0" extrusionOk="0">
                <a:moveTo>
                  <a:pt x="537522" y="0"/>
                </a:moveTo>
                <a:cubicBezTo>
                  <a:pt x="3191489" y="-40534"/>
                  <a:pt x="5840584" y="-161825"/>
                  <a:pt x="9132712" y="0"/>
                </a:cubicBezTo>
                <a:cubicBezTo>
                  <a:pt x="9000057" y="843683"/>
                  <a:pt x="8967247" y="2122560"/>
                  <a:pt x="9132712" y="2687546"/>
                </a:cubicBezTo>
                <a:cubicBezTo>
                  <a:pt x="9144852" y="2997962"/>
                  <a:pt x="8882189" y="3215896"/>
                  <a:pt x="8595190" y="3225068"/>
                </a:cubicBezTo>
                <a:cubicBezTo>
                  <a:pt x="5302840" y="3057144"/>
                  <a:pt x="2527994" y="3155398"/>
                  <a:pt x="0" y="3225068"/>
                </a:cubicBezTo>
                <a:cubicBezTo>
                  <a:pt x="-32211" y="2213435"/>
                  <a:pt x="21386" y="1207709"/>
                  <a:pt x="0" y="537522"/>
                </a:cubicBezTo>
                <a:cubicBezTo>
                  <a:pt x="-2462" y="234809"/>
                  <a:pt x="242949" y="-27611"/>
                  <a:pt x="537522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7AC4-2D11-4D3A-BC9D-889800F1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1552575"/>
            <a:ext cx="3507501" cy="327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1EB134-6823-4574-8491-A7B1D0DD3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825" y="1666874"/>
            <a:ext cx="3570515" cy="3200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BF472-BAFD-40E5-9B0F-CB2392323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350" y="1771650"/>
            <a:ext cx="342913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EC0F6-9AA8-4D39-9F27-16FAC5BE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26" y="2144153"/>
            <a:ext cx="773039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499C0-4ACA-4300-B94C-81A99191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900" y="2194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231</Words>
  <Application>Microsoft Office PowerPoint</Application>
  <PresentationFormat>Widescreen</PresentationFormat>
  <Paragraphs>18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Times New Roman</vt:lpstr>
      <vt:lpstr>UTM Cookies</vt:lpstr>
      <vt:lpstr>UVN Banh Mi</vt:lpstr>
      <vt:lpstr>1_Office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2022-11-17T11:37:10Z</dcterms:created>
  <dcterms:modified xsi:type="dcterms:W3CDTF">2025-03-13T09:17:21Z</dcterms:modified>
</cp:coreProperties>
</file>