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ink/ink1.xml" ContentType="application/inkml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0"/>
  </p:notesMasterIdLst>
  <p:sldIdLst>
    <p:sldId id="260" r:id="rId3"/>
    <p:sldId id="268" r:id="rId4"/>
    <p:sldId id="294" r:id="rId5"/>
    <p:sldId id="296" r:id="rId6"/>
    <p:sldId id="297" r:id="rId7"/>
    <p:sldId id="270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618"/>
    <a:srgbClr val="EE6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19T14:39:3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4CF76-17E4-4747-9D15-FFA7A43149B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914C1-2D14-4D4C-BC95-A57748642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0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42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57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06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89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9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5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9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7"/>
          <a:srcRect l="175" t="7976" r="26157" b="73624"/>
          <a:stretch>
            <a:fillRect/>
          </a:stretch>
        </p:blipFill>
        <p:spPr>
          <a:xfrm flipH="1">
            <a:off x="-56515" y="-109220"/>
            <a:ext cx="12305665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0" y="-18542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ACFB82-23AE-46BA-BA9A-E960A3B43F71}"/>
              </a:ext>
            </a:extLst>
          </p:cNvPr>
          <p:cNvGrpSpPr/>
          <p:nvPr/>
        </p:nvGrpSpPr>
        <p:grpSpPr>
          <a:xfrm>
            <a:off x="259873" y="1336286"/>
            <a:ext cx="6576242" cy="2559244"/>
            <a:chOff x="5379162" y="617221"/>
            <a:chExt cx="6576242" cy="2559244"/>
          </a:xfrm>
        </p:grpSpPr>
        <p:pic>
          <p:nvPicPr>
            <p:cNvPr id="31" name="Picture 30" descr="Text&#10;&#10;Description automatically generated">
              <a:extLst>
                <a:ext uri="{FF2B5EF4-FFF2-40B4-BE49-F238E27FC236}">
                  <a16:creationId xmlns:a16="http://schemas.microsoft.com/office/drawing/2014/main" id="{FF75C308-5B23-4224-9AD2-F380C622E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499"/>
            <a:stretch/>
          </p:blipFill>
          <p:spPr>
            <a:xfrm>
              <a:off x="5379162" y="1657978"/>
              <a:ext cx="6576242" cy="1518487"/>
            </a:xfrm>
            <a:prstGeom prst="rect">
              <a:avLst/>
            </a:prstGeom>
          </p:spPr>
        </p:pic>
        <p:pic>
          <p:nvPicPr>
            <p:cNvPr id="32" name="Picture 31" descr="Logo&#10;&#10;Description automatically generated">
              <a:extLst>
                <a:ext uri="{FF2B5EF4-FFF2-40B4-BE49-F238E27FC236}">
                  <a16:creationId xmlns:a16="http://schemas.microsoft.com/office/drawing/2014/main" id="{30FBFFFF-F1A8-4BC7-85ED-451F62D70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625"/>
            <a:stretch/>
          </p:blipFill>
          <p:spPr>
            <a:xfrm>
              <a:off x="7927758" y="617221"/>
              <a:ext cx="1479049" cy="1765086"/>
            </a:xfrm>
            <a:prstGeom prst="rect">
              <a:avLst/>
            </a:prstGeom>
          </p:spPr>
        </p:pic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1987721-EB23-45A8-A2CC-2744F2CDDBD6}"/>
              </a:ext>
            </a:extLst>
          </p:cNvPr>
          <p:cNvGrpSpPr/>
          <p:nvPr/>
        </p:nvGrpSpPr>
        <p:grpSpPr>
          <a:xfrm>
            <a:off x="8921061" y="3121054"/>
            <a:ext cx="3270939" cy="3736946"/>
            <a:chOff x="4244105" y="1655576"/>
            <a:chExt cx="3270939" cy="3736946"/>
          </a:xfrm>
        </p:grpSpPr>
        <p:sp>
          <p:nvSpPr>
            <p:cNvPr id="4" name="Freeform 5"/>
            <p:cNvSpPr/>
            <p:nvPr/>
          </p:nvSpPr>
          <p:spPr bwMode="auto">
            <a:xfrm>
              <a:off x="4460553" y="2125178"/>
              <a:ext cx="2847124" cy="3267344"/>
            </a:xfrm>
            <a:custGeom>
              <a:avLst/>
              <a:gdLst>
                <a:gd name="T0" fmla="*/ 621 w 1045"/>
                <a:gd name="T1" fmla="*/ 1278 h 1279"/>
                <a:gd name="T2" fmla="*/ 493 w 1045"/>
                <a:gd name="T3" fmla="*/ 1279 h 1279"/>
                <a:gd name="T4" fmla="*/ 491 w 1045"/>
                <a:gd name="T5" fmla="*/ 1068 h 1279"/>
                <a:gd name="T6" fmla="*/ 362 w 1045"/>
                <a:gd name="T7" fmla="*/ 961 h 1279"/>
                <a:gd name="T8" fmla="*/ 239 w 1045"/>
                <a:gd name="T9" fmla="*/ 952 h 1279"/>
                <a:gd name="T10" fmla="*/ 0 w 1045"/>
                <a:gd name="T11" fmla="*/ 832 h 1279"/>
                <a:gd name="T12" fmla="*/ 322 w 1045"/>
                <a:gd name="T13" fmla="*/ 928 h 1279"/>
                <a:gd name="T14" fmla="*/ 117 w 1045"/>
                <a:gd name="T15" fmla="*/ 696 h 1279"/>
                <a:gd name="T16" fmla="*/ 430 w 1045"/>
                <a:gd name="T17" fmla="*/ 953 h 1279"/>
                <a:gd name="T18" fmla="*/ 494 w 1045"/>
                <a:gd name="T19" fmla="*/ 997 h 1279"/>
                <a:gd name="T20" fmla="*/ 494 w 1045"/>
                <a:gd name="T21" fmla="*/ 993 h 1279"/>
                <a:gd name="T22" fmla="*/ 469 w 1045"/>
                <a:gd name="T23" fmla="*/ 687 h 1279"/>
                <a:gd name="T24" fmla="*/ 248 w 1045"/>
                <a:gd name="T25" fmla="*/ 580 h 1279"/>
                <a:gd name="T26" fmla="*/ 11 w 1045"/>
                <a:gd name="T27" fmla="*/ 217 h 1279"/>
                <a:gd name="T28" fmla="*/ 275 w 1045"/>
                <a:gd name="T29" fmla="*/ 548 h 1279"/>
                <a:gd name="T30" fmla="*/ 320 w 1045"/>
                <a:gd name="T31" fmla="*/ 398 h 1279"/>
                <a:gd name="T32" fmla="*/ 316 w 1045"/>
                <a:gd name="T33" fmla="*/ 246 h 1279"/>
                <a:gd name="T34" fmla="*/ 349 w 1045"/>
                <a:gd name="T35" fmla="*/ 460 h 1279"/>
                <a:gd name="T36" fmla="*/ 328 w 1045"/>
                <a:gd name="T37" fmla="*/ 580 h 1279"/>
                <a:gd name="T38" fmla="*/ 471 w 1045"/>
                <a:gd name="T39" fmla="*/ 633 h 1279"/>
                <a:gd name="T40" fmla="*/ 547 w 1045"/>
                <a:gd name="T41" fmla="*/ 0 h 1279"/>
                <a:gd name="T42" fmla="*/ 529 w 1045"/>
                <a:gd name="T43" fmla="*/ 678 h 1279"/>
                <a:gd name="T44" fmla="*/ 576 w 1045"/>
                <a:gd name="T45" fmla="*/ 875 h 1279"/>
                <a:gd name="T46" fmla="*/ 741 w 1045"/>
                <a:gd name="T47" fmla="*/ 730 h 1279"/>
                <a:gd name="T48" fmla="*/ 809 w 1045"/>
                <a:gd name="T49" fmla="*/ 374 h 1279"/>
                <a:gd name="T50" fmla="*/ 791 w 1045"/>
                <a:gd name="T51" fmla="*/ 687 h 1279"/>
                <a:gd name="T52" fmla="*/ 903 w 1045"/>
                <a:gd name="T53" fmla="*/ 571 h 1279"/>
                <a:gd name="T54" fmla="*/ 1045 w 1045"/>
                <a:gd name="T55" fmla="*/ 321 h 1279"/>
                <a:gd name="T56" fmla="*/ 958 w 1045"/>
                <a:gd name="T57" fmla="*/ 545 h 1279"/>
                <a:gd name="T58" fmla="*/ 616 w 1045"/>
                <a:gd name="T59" fmla="*/ 966 h 1279"/>
                <a:gd name="T60" fmla="*/ 610 w 1045"/>
                <a:gd name="T61" fmla="*/ 1095 h 1279"/>
                <a:gd name="T62" fmla="*/ 939 w 1045"/>
                <a:gd name="T63" fmla="*/ 888 h 1279"/>
                <a:gd name="T64" fmla="*/ 610 w 1045"/>
                <a:gd name="T65" fmla="*/ 1140 h 1279"/>
                <a:gd name="T66" fmla="*/ 621 w 1045"/>
                <a:gd name="T67" fmla="*/ 1278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5" h="1279">
                  <a:moveTo>
                    <a:pt x="621" y="1278"/>
                  </a:moveTo>
                  <a:cubicBezTo>
                    <a:pt x="493" y="1279"/>
                    <a:pt x="493" y="1279"/>
                    <a:pt x="493" y="1279"/>
                  </a:cubicBezTo>
                  <a:cubicBezTo>
                    <a:pt x="480" y="1238"/>
                    <a:pt x="485" y="1193"/>
                    <a:pt x="491" y="1068"/>
                  </a:cubicBezTo>
                  <a:cubicBezTo>
                    <a:pt x="453" y="1033"/>
                    <a:pt x="408" y="998"/>
                    <a:pt x="362" y="961"/>
                  </a:cubicBezTo>
                  <a:cubicBezTo>
                    <a:pt x="310" y="963"/>
                    <a:pt x="280" y="960"/>
                    <a:pt x="239" y="952"/>
                  </a:cubicBezTo>
                  <a:cubicBezTo>
                    <a:pt x="153" y="935"/>
                    <a:pt x="123" y="906"/>
                    <a:pt x="0" y="832"/>
                  </a:cubicBezTo>
                  <a:cubicBezTo>
                    <a:pt x="134" y="888"/>
                    <a:pt x="210" y="930"/>
                    <a:pt x="322" y="928"/>
                  </a:cubicBezTo>
                  <a:cubicBezTo>
                    <a:pt x="244" y="861"/>
                    <a:pt x="168" y="787"/>
                    <a:pt x="117" y="696"/>
                  </a:cubicBezTo>
                  <a:cubicBezTo>
                    <a:pt x="236" y="800"/>
                    <a:pt x="263" y="854"/>
                    <a:pt x="430" y="953"/>
                  </a:cubicBezTo>
                  <a:cubicBezTo>
                    <a:pt x="448" y="964"/>
                    <a:pt x="467" y="976"/>
                    <a:pt x="494" y="997"/>
                  </a:cubicBezTo>
                  <a:cubicBezTo>
                    <a:pt x="494" y="993"/>
                    <a:pt x="494" y="993"/>
                    <a:pt x="494" y="993"/>
                  </a:cubicBezTo>
                  <a:cubicBezTo>
                    <a:pt x="497" y="887"/>
                    <a:pt x="467" y="762"/>
                    <a:pt x="469" y="687"/>
                  </a:cubicBezTo>
                  <a:cubicBezTo>
                    <a:pt x="371" y="661"/>
                    <a:pt x="303" y="619"/>
                    <a:pt x="248" y="580"/>
                  </a:cubicBezTo>
                  <a:cubicBezTo>
                    <a:pt x="105" y="480"/>
                    <a:pt x="40" y="342"/>
                    <a:pt x="11" y="217"/>
                  </a:cubicBezTo>
                  <a:cubicBezTo>
                    <a:pt x="94" y="400"/>
                    <a:pt x="163" y="479"/>
                    <a:pt x="275" y="548"/>
                  </a:cubicBezTo>
                  <a:cubicBezTo>
                    <a:pt x="285" y="525"/>
                    <a:pt x="324" y="475"/>
                    <a:pt x="320" y="398"/>
                  </a:cubicBezTo>
                  <a:cubicBezTo>
                    <a:pt x="315" y="314"/>
                    <a:pt x="306" y="285"/>
                    <a:pt x="316" y="246"/>
                  </a:cubicBezTo>
                  <a:cubicBezTo>
                    <a:pt x="332" y="334"/>
                    <a:pt x="354" y="416"/>
                    <a:pt x="349" y="460"/>
                  </a:cubicBezTo>
                  <a:cubicBezTo>
                    <a:pt x="345" y="497"/>
                    <a:pt x="340" y="510"/>
                    <a:pt x="328" y="580"/>
                  </a:cubicBezTo>
                  <a:cubicBezTo>
                    <a:pt x="394" y="614"/>
                    <a:pt x="436" y="623"/>
                    <a:pt x="471" y="633"/>
                  </a:cubicBezTo>
                  <a:cubicBezTo>
                    <a:pt x="480" y="526"/>
                    <a:pt x="544" y="250"/>
                    <a:pt x="547" y="0"/>
                  </a:cubicBezTo>
                  <a:cubicBezTo>
                    <a:pt x="602" y="287"/>
                    <a:pt x="501" y="515"/>
                    <a:pt x="529" y="678"/>
                  </a:cubicBezTo>
                  <a:cubicBezTo>
                    <a:pt x="546" y="776"/>
                    <a:pt x="564" y="812"/>
                    <a:pt x="576" y="875"/>
                  </a:cubicBezTo>
                  <a:cubicBezTo>
                    <a:pt x="617" y="825"/>
                    <a:pt x="645" y="811"/>
                    <a:pt x="741" y="730"/>
                  </a:cubicBezTo>
                  <a:cubicBezTo>
                    <a:pt x="723" y="598"/>
                    <a:pt x="730" y="473"/>
                    <a:pt x="809" y="374"/>
                  </a:cubicBezTo>
                  <a:cubicBezTo>
                    <a:pt x="738" y="537"/>
                    <a:pt x="772" y="588"/>
                    <a:pt x="791" y="687"/>
                  </a:cubicBezTo>
                  <a:cubicBezTo>
                    <a:pt x="841" y="647"/>
                    <a:pt x="874" y="615"/>
                    <a:pt x="903" y="571"/>
                  </a:cubicBezTo>
                  <a:cubicBezTo>
                    <a:pt x="937" y="523"/>
                    <a:pt x="988" y="442"/>
                    <a:pt x="1045" y="321"/>
                  </a:cubicBezTo>
                  <a:cubicBezTo>
                    <a:pt x="1027" y="404"/>
                    <a:pt x="992" y="483"/>
                    <a:pt x="958" y="545"/>
                  </a:cubicBezTo>
                  <a:cubicBezTo>
                    <a:pt x="854" y="740"/>
                    <a:pt x="738" y="767"/>
                    <a:pt x="616" y="966"/>
                  </a:cubicBezTo>
                  <a:cubicBezTo>
                    <a:pt x="614" y="992"/>
                    <a:pt x="612" y="1040"/>
                    <a:pt x="610" y="1095"/>
                  </a:cubicBezTo>
                  <a:cubicBezTo>
                    <a:pt x="698" y="1054"/>
                    <a:pt x="845" y="1010"/>
                    <a:pt x="939" y="888"/>
                  </a:cubicBezTo>
                  <a:cubicBezTo>
                    <a:pt x="901" y="979"/>
                    <a:pt x="728" y="1086"/>
                    <a:pt x="610" y="1140"/>
                  </a:cubicBezTo>
                  <a:cubicBezTo>
                    <a:pt x="613" y="1200"/>
                    <a:pt x="625" y="1222"/>
                    <a:pt x="621" y="1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733510" y="1655576"/>
              <a:ext cx="392028" cy="424202"/>
            </a:xfrm>
            <a:custGeom>
              <a:avLst/>
              <a:gdLst>
                <a:gd name="T0" fmla="*/ 129 w 259"/>
                <a:gd name="T1" fmla="*/ 0 h 299"/>
                <a:gd name="T2" fmla="*/ 194 w 259"/>
                <a:gd name="T3" fmla="*/ 38 h 299"/>
                <a:gd name="T4" fmla="*/ 259 w 259"/>
                <a:gd name="T5" fmla="*/ 74 h 299"/>
                <a:gd name="T6" fmla="*/ 259 w 259"/>
                <a:gd name="T7" fmla="*/ 149 h 299"/>
                <a:gd name="T8" fmla="*/ 259 w 259"/>
                <a:gd name="T9" fmla="*/ 223 h 299"/>
                <a:gd name="T10" fmla="*/ 194 w 259"/>
                <a:gd name="T11" fmla="*/ 261 h 299"/>
                <a:gd name="T12" fmla="*/ 129 w 259"/>
                <a:gd name="T13" fmla="*/ 299 h 299"/>
                <a:gd name="T14" fmla="*/ 64 w 259"/>
                <a:gd name="T15" fmla="*/ 261 h 299"/>
                <a:gd name="T16" fmla="*/ 0 w 259"/>
                <a:gd name="T17" fmla="*/ 223 h 299"/>
                <a:gd name="T18" fmla="*/ 0 w 259"/>
                <a:gd name="T19" fmla="*/ 149 h 299"/>
                <a:gd name="T20" fmla="*/ 0 w 259"/>
                <a:gd name="T21" fmla="*/ 74 h 299"/>
                <a:gd name="T22" fmla="*/ 64 w 259"/>
                <a:gd name="T23" fmla="*/ 38 h 299"/>
                <a:gd name="T24" fmla="*/ 129 w 259"/>
                <a:gd name="T25" fmla="*/ 0 h 299"/>
                <a:gd name="T26" fmla="*/ 129 w 259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9" h="299">
                  <a:moveTo>
                    <a:pt x="129" y="0"/>
                  </a:moveTo>
                  <a:lnTo>
                    <a:pt x="194" y="38"/>
                  </a:lnTo>
                  <a:lnTo>
                    <a:pt x="259" y="74"/>
                  </a:lnTo>
                  <a:lnTo>
                    <a:pt x="259" y="149"/>
                  </a:lnTo>
                  <a:lnTo>
                    <a:pt x="259" y="223"/>
                  </a:lnTo>
                  <a:lnTo>
                    <a:pt x="194" y="261"/>
                  </a:lnTo>
                  <a:lnTo>
                    <a:pt x="129" y="299"/>
                  </a:lnTo>
                  <a:lnTo>
                    <a:pt x="64" y="261"/>
                  </a:lnTo>
                  <a:lnTo>
                    <a:pt x="0" y="223"/>
                  </a:lnTo>
                  <a:lnTo>
                    <a:pt x="0" y="149"/>
                  </a:lnTo>
                  <a:lnTo>
                    <a:pt x="0" y="74"/>
                  </a:lnTo>
                  <a:lnTo>
                    <a:pt x="64" y="38"/>
                  </a:lnTo>
                  <a:lnTo>
                    <a:pt x="129" y="0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126043" y="2467093"/>
              <a:ext cx="389001" cy="421364"/>
            </a:xfrm>
            <a:custGeom>
              <a:avLst/>
              <a:gdLst>
                <a:gd name="T0" fmla="*/ 128 w 257"/>
                <a:gd name="T1" fmla="*/ 0 h 297"/>
                <a:gd name="T2" fmla="*/ 192 w 257"/>
                <a:gd name="T3" fmla="*/ 36 h 297"/>
                <a:gd name="T4" fmla="*/ 257 w 257"/>
                <a:gd name="T5" fmla="*/ 74 h 297"/>
                <a:gd name="T6" fmla="*/ 257 w 257"/>
                <a:gd name="T7" fmla="*/ 148 h 297"/>
                <a:gd name="T8" fmla="*/ 257 w 257"/>
                <a:gd name="T9" fmla="*/ 224 h 297"/>
                <a:gd name="T10" fmla="*/ 192 w 257"/>
                <a:gd name="T11" fmla="*/ 261 h 297"/>
                <a:gd name="T12" fmla="*/ 128 w 257"/>
                <a:gd name="T13" fmla="*/ 297 h 297"/>
                <a:gd name="T14" fmla="*/ 63 w 257"/>
                <a:gd name="T15" fmla="*/ 261 h 297"/>
                <a:gd name="T16" fmla="*/ 0 w 257"/>
                <a:gd name="T17" fmla="*/ 224 h 297"/>
                <a:gd name="T18" fmla="*/ 0 w 257"/>
                <a:gd name="T19" fmla="*/ 148 h 297"/>
                <a:gd name="T20" fmla="*/ 0 w 257"/>
                <a:gd name="T21" fmla="*/ 74 h 297"/>
                <a:gd name="T22" fmla="*/ 63 w 257"/>
                <a:gd name="T23" fmla="*/ 36 h 297"/>
                <a:gd name="T24" fmla="*/ 128 w 257"/>
                <a:gd name="T25" fmla="*/ 0 h 297"/>
                <a:gd name="T26" fmla="*/ 128 w 257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7">
                  <a:moveTo>
                    <a:pt x="128" y="0"/>
                  </a:moveTo>
                  <a:lnTo>
                    <a:pt x="192" y="36"/>
                  </a:lnTo>
                  <a:lnTo>
                    <a:pt x="257" y="74"/>
                  </a:lnTo>
                  <a:lnTo>
                    <a:pt x="257" y="148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7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3" y="36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6882349" y="3915619"/>
              <a:ext cx="393542" cy="424202"/>
            </a:xfrm>
            <a:custGeom>
              <a:avLst/>
              <a:gdLst>
                <a:gd name="T0" fmla="*/ 130 w 260"/>
                <a:gd name="T1" fmla="*/ 0 h 299"/>
                <a:gd name="T2" fmla="*/ 195 w 260"/>
                <a:gd name="T3" fmla="*/ 38 h 299"/>
                <a:gd name="T4" fmla="*/ 260 w 260"/>
                <a:gd name="T5" fmla="*/ 76 h 299"/>
                <a:gd name="T6" fmla="*/ 260 w 260"/>
                <a:gd name="T7" fmla="*/ 150 h 299"/>
                <a:gd name="T8" fmla="*/ 260 w 260"/>
                <a:gd name="T9" fmla="*/ 224 h 299"/>
                <a:gd name="T10" fmla="*/ 195 w 260"/>
                <a:gd name="T11" fmla="*/ 261 h 299"/>
                <a:gd name="T12" fmla="*/ 130 w 260"/>
                <a:gd name="T13" fmla="*/ 299 h 299"/>
                <a:gd name="T14" fmla="*/ 65 w 260"/>
                <a:gd name="T15" fmla="*/ 261 h 299"/>
                <a:gd name="T16" fmla="*/ 0 w 260"/>
                <a:gd name="T17" fmla="*/ 224 h 299"/>
                <a:gd name="T18" fmla="*/ 0 w 260"/>
                <a:gd name="T19" fmla="*/ 150 h 299"/>
                <a:gd name="T20" fmla="*/ 0 w 260"/>
                <a:gd name="T21" fmla="*/ 76 h 299"/>
                <a:gd name="T22" fmla="*/ 65 w 260"/>
                <a:gd name="T23" fmla="*/ 38 h 299"/>
                <a:gd name="T24" fmla="*/ 130 w 260"/>
                <a:gd name="T25" fmla="*/ 0 h 299"/>
                <a:gd name="T26" fmla="*/ 130 w 260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0" h="299">
                  <a:moveTo>
                    <a:pt x="130" y="0"/>
                  </a:moveTo>
                  <a:lnTo>
                    <a:pt x="195" y="38"/>
                  </a:lnTo>
                  <a:lnTo>
                    <a:pt x="260" y="76"/>
                  </a:lnTo>
                  <a:lnTo>
                    <a:pt x="260" y="150"/>
                  </a:lnTo>
                  <a:lnTo>
                    <a:pt x="260" y="224"/>
                  </a:lnTo>
                  <a:lnTo>
                    <a:pt x="195" y="261"/>
                  </a:lnTo>
                  <a:lnTo>
                    <a:pt x="130" y="299"/>
                  </a:lnTo>
                  <a:lnTo>
                    <a:pt x="65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5" y="38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5108383" y="2316706"/>
              <a:ext cx="390515" cy="424202"/>
            </a:xfrm>
            <a:custGeom>
              <a:avLst/>
              <a:gdLst>
                <a:gd name="T0" fmla="*/ 128 w 258"/>
                <a:gd name="T1" fmla="*/ 0 h 299"/>
                <a:gd name="T2" fmla="*/ 193 w 258"/>
                <a:gd name="T3" fmla="*/ 38 h 299"/>
                <a:gd name="T4" fmla="*/ 258 w 258"/>
                <a:gd name="T5" fmla="*/ 76 h 299"/>
                <a:gd name="T6" fmla="*/ 258 w 258"/>
                <a:gd name="T7" fmla="*/ 150 h 299"/>
                <a:gd name="T8" fmla="*/ 258 w 258"/>
                <a:gd name="T9" fmla="*/ 223 h 299"/>
                <a:gd name="T10" fmla="*/ 193 w 258"/>
                <a:gd name="T11" fmla="*/ 261 h 299"/>
                <a:gd name="T12" fmla="*/ 128 w 258"/>
                <a:gd name="T13" fmla="*/ 299 h 299"/>
                <a:gd name="T14" fmla="*/ 63 w 258"/>
                <a:gd name="T15" fmla="*/ 261 h 299"/>
                <a:gd name="T16" fmla="*/ 0 w 258"/>
                <a:gd name="T17" fmla="*/ 223 h 299"/>
                <a:gd name="T18" fmla="*/ 0 w 258"/>
                <a:gd name="T19" fmla="*/ 150 h 299"/>
                <a:gd name="T20" fmla="*/ 0 w 258"/>
                <a:gd name="T21" fmla="*/ 76 h 299"/>
                <a:gd name="T22" fmla="*/ 63 w 258"/>
                <a:gd name="T23" fmla="*/ 38 h 299"/>
                <a:gd name="T24" fmla="*/ 128 w 258"/>
                <a:gd name="T25" fmla="*/ 0 h 299"/>
                <a:gd name="T26" fmla="*/ 128 w 258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9">
                  <a:moveTo>
                    <a:pt x="128" y="0"/>
                  </a:moveTo>
                  <a:lnTo>
                    <a:pt x="193" y="38"/>
                  </a:lnTo>
                  <a:lnTo>
                    <a:pt x="258" y="76"/>
                  </a:lnTo>
                  <a:lnTo>
                    <a:pt x="258" y="150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3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4244105" y="3803540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3 w 258"/>
                <a:gd name="T3" fmla="*/ 36 h 297"/>
                <a:gd name="T4" fmla="*/ 258 w 258"/>
                <a:gd name="T5" fmla="*/ 74 h 297"/>
                <a:gd name="T6" fmla="*/ 258 w 258"/>
                <a:gd name="T7" fmla="*/ 148 h 297"/>
                <a:gd name="T8" fmla="*/ 258 w 258"/>
                <a:gd name="T9" fmla="*/ 223 h 297"/>
                <a:gd name="T10" fmla="*/ 193 w 258"/>
                <a:gd name="T11" fmla="*/ 261 h 297"/>
                <a:gd name="T12" fmla="*/ 130 w 258"/>
                <a:gd name="T13" fmla="*/ 297 h 297"/>
                <a:gd name="T14" fmla="*/ 65 w 258"/>
                <a:gd name="T15" fmla="*/ 261 h 297"/>
                <a:gd name="T16" fmla="*/ 0 w 258"/>
                <a:gd name="T17" fmla="*/ 223 h 297"/>
                <a:gd name="T18" fmla="*/ 0 w 258"/>
                <a:gd name="T19" fmla="*/ 148 h 297"/>
                <a:gd name="T20" fmla="*/ 0 w 258"/>
                <a:gd name="T21" fmla="*/ 74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3" y="36"/>
                  </a:lnTo>
                  <a:lnTo>
                    <a:pt x="258" y="74"/>
                  </a:lnTo>
                  <a:lnTo>
                    <a:pt x="258" y="148"/>
                  </a:lnTo>
                  <a:lnTo>
                    <a:pt x="258" y="223"/>
                  </a:lnTo>
                  <a:lnTo>
                    <a:pt x="193" y="261"/>
                  </a:lnTo>
                  <a:lnTo>
                    <a:pt x="130" y="297"/>
                  </a:lnTo>
                  <a:lnTo>
                    <a:pt x="65" y="261"/>
                  </a:lnTo>
                  <a:lnTo>
                    <a:pt x="0" y="223"/>
                  </a:lnTo>
                  <a:lnTo>
                    <a:pt x="0" y="148"/>
                  </a:lnTo>
                  <a:lnTo>
                    <a:pt x="0" y="74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0" name="Freeform 13"/>
            <p:cNvSpPr/>
            <p:nvPr/>
          </p:nvSpPr>
          <p:spPr bwMode="auto">
            <a:xfrm>
              <a:off x="6367718" y="448027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4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4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4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1" name="Freeform 14"/>
            <p:cNvSpPr/>
            <p:nvPr/>
          </p:nvSpPr>
          <p:spPr bwMode="auto">
            <a:xfrm>
              <a:off x="4896477" y="3054448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5629070" y="2696927"/>
              <a:ext cx="214934" cy="232673"/>
            </a:xfrm>
            <a:custGeom>
              <a:avLst/>
              <a:gdLst>
                <a:gd name="T0" fmla="*/ 70 w 142"/>
                <a:gd name="T1" fmla="*/ 0 h 164"/>
                <a:gd name="T2" fmla="*/ 106 w 142"/>
                <a:gd name="T3" fmla="*/ 20 h 164"/>
                <a:gd name="T4" fmla="*/ 142 w 142"/>
                <a:gd name="T5" fmla="*/ 40 h 164"/>
                <a:gd name="T6" fmla="*/ 142 w 142"/>
                <a:gd name="T7" fmla="*/ 81 h 164"/>
                <a:gd name="T8" fmla="*/ 142 w 142"/>
                <a:gd name="T9" fmla="*/ 123 h 164"/>
                <a:gd name="T10" fmla="*/ 106 w 142"/>
                <a:gd name="T11" fmla="*/ 143 h 164"/>
                <a:gd name="T12" fmla="*/ 70 w 142"/>
                <a:gd name="T13" fmla="*/ 164 h 164"/>
                <a:gd name="T14" fmla="*/ 36 w 142"/>
                <a:gd name="T15" fmla="*/ 143 h 164"/>
                <a:gd name="T16" fmla="*/ 0 w 142"/>
                <a:gd name="T17" fmla="*/ 123 h 164"/>
                <a:gd name="T18" fmla="*/ 0 w 142"/>
                <a:gd name="T19" fmla="*/ 81 h 164"/>
                <a:gd name="T20" fmla="*/ 0 w 142"/>
                <a:gd name="T21" fmla="*/ 40 h 164"/>
                <a:gd name="T22" fmla="*/ 36 w 142"/>
                <a:gd name="T23" fmla="*/ 20 h 164"/>
                <a:gd name="T24" fmla="*/ 70 w 142"/>
                <a:gd name="T25" fmla="*/ 0 h 164"/>
                <a:gd name="T26" fmla="*/ 70 w 142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4">
                  <a:moveTo>
                    <a:pt x="70" y="0"/>
                  </a:moveTo>
                  <a:lnTo>
                    <a:pt x="106" y="20"/>
                  </a:lnTo>
                  <a:lnTo>
                    <a:pt x="142" y="40"/>
                  </a:lnTo>
                  <a:lnTo>
                    <a:pt x="142" y="81"/>
                  </a:lnTo>
                  <a:lnTo>
                    <a:pt x="142" y="123"/>
                  </a:lnTo>
                  <a:lnTo>
                    <a:pt x="106" y="143"/>
                  </a:lnTo>
                  <a:lnTo>
                    <a:pt x="70" y="164"/>
                  </a:lnTo>
                  <a:lnTo>
                    <a:pt x="36" y="143"/>
                  </a:lnTo>
                  <a:lnTo>
                    <a:pt x="0" y="123"/>
                  </a:lnTo>
                  <a:lnTo>
                    <a:pt x="0" y="81"/>
                  </a:lnTo>
                  <a:lnTo>
                    <a:pt x="0" y="40"/>
                  </a:lnTo>
                  <a:lnTo>
                    <a:pt x="36" y="2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6061966" y="3908526"/>
              <a:ext cx="216448" cy="232673"/>
            </a:xfrm>
            <a:custGeom>
              <a:avLst/>
              <a:gdLst>
                <a:gd name="T0" fmla="*/ 72 w 143"/>
                <a:gd name="T1" fmla="*/ 0 h 164"/>
                <a:gd name="T2" fmla="*/ 108 w 143"/>
                <a:gd name="T3" fmla="*/ 20 h 164"/>
                <a:gd name="T4" fmla="*/ 143 w 143"/>
                <a:gd name="T5" fmla="*/ 39 h 164"/>
                <a:gd name="T6" fmla="*/ 143 w 143"/>
                <a:gd name="T7" fmla="*/ 81 h 164"/>
                <a:gd name="T8" fmla="*/ 143 w 143"/>
                <a:gd name="T9" fmla="*/ 122 h 164"/>
                <a:gd name="T10" fmla="*/ 108 w 143"/>
                <a:gd name="T11" fmla="*/ 144 h 164"/>
                <a:gd name="T12" fmla="*/ 72 w 143"/>
                <a:gd name="T13" fmla="*/ 164 h 164"/>
                <a:gd name="T14" fmla="*/ 36 w 143"/>
                <a:gd name="T15" fmla="*/ 144 h 164"/>
                <a:gd name="T16" fmla="*/ 0 w 143"/>
                <a:gd name="T17" fmla="*/ 122 h 164"/>
                <a:gd name="T18" fmla="*/ 0 w 143"/>
                <a:gd name="T19" fmla="*/ 81 h 164"/>
                <a:gd name="T20" fmla="*/ 0 w 143"/>
                <a:gd name="T21" fmla="*/ 39 h 164"/>
                <a:gd name="T22" fmla="*/ 36 w 143"/>
                <a:gd name="T23" fmla="*/ 20 h 164"/>
                <a:gd name="T24" fmla="*/ 72 w 143"/>
                <a:gd name="T25" fmla="*/ 0 h 164"/>
                <a:gd name="T26" fmla="*/ 72 w 143"/>
                <a:gd name="T2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" h="164">
                  <a:moveTo>
                    <a:pt x="72" y="0"/>
                  </a:moveTo>
                  <a:lnTo>
                    <a:pt x="108" y="20"/>
                  </a:lnTo>
                  <a:lnTo>
                    <a:pt x="143" y="39"/>
                  </a:lnTo>
                  <a:lnTo>
                    <a:pt x="143" y="81"/>
                  </a:lnTo>
                  <a:lnTo>
                    <a:pt x="143" y="122"/>
                  </a:lnTo>
                  <a:lnTo>
                    <a:pt x="108" y="144"/>
                  </a:lnTo>
                  <a:lnTo>
                    <a:pt x="72" y="164"/>
                  </a:lnTo>
                  <a:lnTo>
                    <a:pt x="36" y="144"/>
                  </a:lnTo>
                  <a:lnTo>
                    <a:pt x="0" y="122"/>
                  </a:lnTo>
                  <a:lnTo>
                    <a:pt x="0" y="81"/>
                  </a:lnTo>
                  <a:lnTo>
                    <a:pt x="0" y="39"/>
                  </a:lnTo>
                  <a:lnTo>
                    <a:pt x="36" y="2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7E7E7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4778415" y="3688623"/>
              <a:ext cx="214934" cy="235510"/>
            </a:xfrm>
            <a:custGeom>
              <a:avLst/>
              <a:gdLst>
                <a:gd name="T0" fmla="*/ 70 w 142"/>
                <a:gd name="T1" fmla="*/ 0 h 166"/>
                <a:gd name="T2" fmla="*/ 106 w 142"/>
                <a:gd name="T3" fmla="*/ 22 h 166"/>
                <a:gd name="T4" fmla="*/ 142 w 142"/>
                <a:gd name="T5" fmla="*/ 41 h 166"/>
                <a:gd name="T6" fmla="*/ 142 w 142"/>
                <a:gd name="T7" fmla="*/ 83 h 166"/>
                <a:gd name="T8" fmla="*/ 142 w 142"/>
                <a:gd name="T9" fmla="*/ 124 h 166"/>
                <a:gd name="T10" fmla="*/ 106 w 142"/>
                <a:gd name="T11" fmla="*/ 144 h 166"/>
                <a:gd name="T12" fmla="*/ 70 w 142"/>
                <a:gd name="T13" fmla="*/ 166 h 166"/>
                <a:gd name="T14" fmla="*/ 34 w 142"/>
                <a:gd name="T15" fmla="*/ 144 h 166"/>
                <a:gd name="T16" fmla="*/ 0 w 142"/>
                <a:gd name="T17" fmla="*/ 124 h 166"/>
                <a:gd name="T18" fmla="*/ 0 w 142"/>
                <a:gd name="T19" fmla="*/ 83 h 166"/>
                <a:gd name="T20" fmla="*/ 0 w 142"/>
                <a:gd name="T21" fmla="*/ 41 h 166"/>
                <a:gd name="T22" fmla="*/ 34 w 142"/>
                <a:gd name="T23" fmla="*/ 22 h 166"/>
                <a:gd name="T24" fmla="*/ 70 w 142"/>
                <a:gd name="T25" fmla="*/ 0 h 166"/>
                <a:gd name="T26" fmla="*/ 70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0" y="0"/>
                  </a:moveTo>
                  <a:lnTo>
                    <a:pt x="106" y="22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6" y="144"/>
                  </a:lnTo>
                  <a:lnTo>
                    <a:pt x="70" y="166"/>
                  </a:lnTo>
                  <a:lnTo>
                    <a:pt x="34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4" y="22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26346" y="3146666"/>
              <a:ext cx="217962" cy="235510"/>
            </a:xfrm>
            <a:custGeom>
              <a:avLst/>
              <a:gdLst>
                <a:gd name="T0" fmla="*/ 72 w 144"/>
                <a:gd name="T1" fmla="*/ 0 h 166"/>
                <a:gd name="T2" fmla="*/ 108 w 144"/>
                <a:gd name="T3" fmla="*/ 22 h 166"/>
                <a:gd name="T4" fmla="*/ 144 w 144"/>
                <a:gd name="T5" fmla="*/ 42 h 166"/>
                <a:gd name="T6" fmla="*/ 144 w 144"/>
                <a:gd name="T7" fmla="*/ 83 h 166"/>
                <a:gd name="T8" fmla="*/ 144 w 144"/>
                <a:gd name="T9" fmla="*/ 125 h 166"/>
                <a:gd name="T10" fmla="*/ 108 w 144"/>
                <a:gd name="T11" fmla="*/ 144 h 166"/>
                <a:gd name="T12" fmla="*/ 72 w 144"/>
                <a:gd name="T13" fmla="*/ 166 h 166"/>
                <a:gd name="T14" fmla="*/ 36 w 144"/>
                <a:gd name="T15" fmla="*/ 144 h 166"/>
                <a:gd name="T16" fmla="*/ 0 w 144"/>
                <a:gd name="T17" fmla="*/ 125 h 166"/>
                <a:gd name="T18" fmla="*/ 0 w 144"/>
                <a:gd name="T19" fmla="*/ 83 h 166"/>
                <a:gd name="T20" fmla="*/ 0 w 144"/>
                <a:gd name="T21" fmla="*/ 42 h 166"/>
                <a:gd name="T22" fmla="*/ 36 w 144"/>
                <a:gd name="T23" fmla="*/ 22 h 166"/>
                <a:gd name="T24" fmla="*/ 72 w 144"/>
                <a:gd name="T25" fmla="*/ 0 h 166"/>
                <a:gd name="T26" fmla="*/ 72 w 144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4" h="166">
                  <a:moveTo>
                    <a:pt x="72" y="0"/>
                  </a:moveTo>
                  <a:lnTo>
                    <a:pt x="108" y="22"/>
                  </a:lnTo>
                  <a:lnTo>
                    <a:pt x="144" y="42"/>
                  </a:lnTo>
                  <a:lnTo>
                    <a:pt x="144" y="83"/>
                  </a:lnTo>
                  <a:lnTo>
                    <a:pt x="144" y="125"/>
                  </a:lnTo>
                  <a:lnTo>
                    <a:pt x="108" y="144"/>
                  </a:lnTo>
                  <a:lnTo>
                    <a:pt x="72" y="166"/>
                  </a:lnTo>
                  <a:lnTo>
                    <a:pt x="36" y="144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AE629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6" name="Freeform 19"/>
            <p:cNvSpPr/>
            <p:nvPr/>
          </p:nvSpPr>
          <p:spPr bwMode="auto">
            <a:xfrm>
              <a:off x="5346023" y="4142617"/>
              <a:ext cx="214934" cy="235510"/>
            </a:xfrm>
            <a:custGeom>
              <a:avLst/>
              <a:gdLst>
                <a:gd name="T0" fmla="*/ 72 w 142"/>
                <a:gd name="T1" fmla="*/ 0 h 166"/>
                <a:gd name="T2" fmla="*/ 108 w 142"/>
                <a:gd name="T3" fmla="*/ 22 h 166"/>
                <a:gd name="T4" fmla="*/ 142 w 142"/>
                <a:gd name="T5" fmla="*/ 42 h 166"/>
                <a:gd name="T6" fmla="*/ 142 w 142"/>
                <a:gd name="T7" fmla="*/ 83 h 166"/>
                <a:gd name="T8" fmla="*/ 142 w 142"/>
                <a:gd name="T9" fmla="*/ 125 h 166"/>
                <a:gd name="T10" fmla="*/ 108 w 142"/>
                <a:gd name="T11" fmla="*/ 145 h 166"/>
                <a:gd name="T12" fmla="*/ 72 w 142"/>
                <a:gd name="T13" fmla="*/ 166 h 166"/>
                <a:gd name="T14" fmla="*/ 36 w 142"/>
                <a:gd name="T15" fmla="*/ 145 h 166"/>
                <a:gd name="T16" fmla="*/ 0 w 142"/>
                <a:gd name="T17" fmla="*/ 125 h 166"/>
                <a:gd name="T18" fmla="*/ 0 w 142"/>
                <a:gd name="T19" fmla="*/ 83 h 166"/>
                <a:gd name="T20" fmla="*/ 0 w 142"/>
                <a:gd name="T21" fmla="*/ 42 h 166"/>
                <a:gd name="T22" fmla="*/ 36 w 142"/>
                <a:gd name="T23" fmla="*/ 22 h 166"/>
                <a:gd name="T24" fmla="*/ 72 w 142"/>
                <a:gd name="T25" fmla="*/ 0 h 166"/>
                <a:gd name="T26" fmla="*/ 72 w 142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6">
                  <a:moveTo>
                    <a:pt x="72" y="0"/>
                  </a:moveTo>
                  <a:lnTo>
                    <a:pt x="108" y="22"/>
                  </a:lnTo>
                  <a:lnTo>
                    <a:pt x="142" y="42"/>
                  </a:lnTo>
                  <a:lnTo>
                    <a:pt x="142" y="83"/>
                  </a:lnTo>
                  <a:lnTo>
                    <a:pt x="142" y="125"/>
                  </a:lnTo>
                  <a:lnTo>
                    <a:pt x="108" y="145"/>
                  </a:lnTo>
                  <a:lnTo>
                    <a:pt x="72" y="166"/>
                  </a:lnTo>
                  <a:lnTo>
                    <a:pt x="36" y="145"/>
                  </a:lnTo>
                  <a:lnTo>
                    <a:pt x="0" y="125"/>
                  </a:lnTo>
                  <a:lnTo>
                    <a:pt x="0" y="83"/>
                  </a:lnTo>
                  <a:lnTo>
                    <a:pt x="0" y="42"/>
                  </a:lnTo>
                  <a:lnTo>
                    <a:pt x="36" y="2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7" name="Freeform 20"/>
            <p:cNvSpPr/>
            <p:nvPr/>
          </p:nvSpPr>
          <p:spPr bwMode="auto">
            <a:xfrm>
              <a:off x="5965095" y="3206253"/>
              <a:ext cx="214934" cy="234091"/>
            </a:xfrm>
            <a:custGeom>
              <a:avLst/>
              <a:gdLst>
                <a:gd name="T0" fmla="*/ 72 w 142"/>
                <a:gd name="T1" fmla="*/ 0 h 165"/>
                <a:gd name="T2" fmla="*/ 108 w 142"/>
                <a:gd name="T3" fmla="*/ 21 h 165"/>
                <a:gd name="T4" fmla="*/ 142 w 142"/>
                <a:gd name="T5" fmla="*/ 41 h 165"/>
                <a:gd name="T6" fmla="*/ 142 w 142"/>
                <a:gd name="T7" fmla="*/ 83 h 165"/>
                <a:gd name="T8" fmla="*/ 142 w 142"/>
                <a:gd name="T9" fmla="*/ 124 h 165"/>
                <a:gd name="T10" fmla="*/ 108 w 142"/>
                <a:gd name="T11" fmla="*/ 144 h 165"/>
                <a:gd name="T12" fmla="*/ 72 w 142"/>
                <a:gd name="T13" fmla="*/ 165 h 165"/>
                <a:gd name="T14" fmla="*/ 36 w 142"/>
                <a:gd name="T15" fmla="*/ 144 h 165"/>
                <a:gd name="T16" fmla="*/ 0 w 142"/>
                <a:gd name="T17" fmla="*/ 124 h 165"/>
                <a:gd name="T18" fmla="*/ 0 w 142"/>
                <a:gd name="T19" fmla="*/ 83 h 165"/>
                <a:gd name="T20" fmla="*/ 0 w 142"/>
                <a:gd name="T21" fmla="*/ 41 h 165"/>
                <a:gd name="T22" fmla="*/ 36 w 142"/>
                <a:gd name="T23" fmla="*/ 21 h 165"/>
                <a:gd name="T24" fmla="*/ 72 w 142"/>
                <a:gd name="T25" fmla="*/ 0 h 165"/>
                <a:gd name="T26" fmla="*/ 72 w 142"/>
                <a:gd name="T2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65">
                  <a:moveTo>
                    <a:pt x="72" y="0"/>
                  </a:moveTo>
                  <a:lnTo>
                    <a:pt x="108" y="21"/>
                  </a:lnTo>
                  <a:lnTo>
                    <a:pt x="142" y="41"/>
                  </a:lnTo>
                  <a:lnTo>
                    <a:pt x="142" y="83"/>
                  </a:lnTo>
                  <a:lnTo>
                    <a:pt x="142" y="124"/>
                  </a:lnTo>
                  <a:lnTo>
                    <a:pt x="108" y="144"/>
                  </a:lnTo>
                  <a:lnTo>
                    <a:pt x="72" y="165"/>
                  </a:lnTo>
                  <a:lnTo>
                    <a:pt x="36" y="144"/>
                  </a:lnTo>
                  <a:lnTo>
                    <a:pt x="0" y="124"/>
                  </a:lnTo>
                  <a:lnTo>
                    <a:pt x="0" y="83"/>
                  </a:lnTo>
                  <a:lnTo>
                    <a:pt x="0" y="41"/>
                  </a:lnTo>
                  <a:lnTo>
                    <a:pt x="36" y="21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EBAC07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5079625" y="1716582"/>
              <a:ext cx="389001" cy="424202"/>
            </a:xfrm>
            <a:custGeom>
              <a:avLst/>
              <a:gdLst>
                <a:gd name="T0" fmla="*/ 128 w 257"/>
                <a:gd name="T1" fmla="*/ 0 h 299"/>
                <a:gd name="T2" fmla="*/ 192 w 257"/>
                <a:gd name="T3" fmla="*/ 38 h 299"/>
                <a:gd name="T4" fmla="*/ 257 w 257"/>
                <a:gd name="T5" fmla="*/ 76 h 299"/>
                <a:gd name="T6" fmla="*/ 257 w 257"/>
                <a:gd name="T7" fmla="*/ 150 h 299"/>
                <a:gd name="T8" fmla="*/ 257 w 257"/>
                <a:gd name="T9" fmla="*/ 224 h 299"/>
                <a:gd name="T10" fmla="*/ 192 w 257"/>
                <a:gd name="T11" fmla="*/ 261 h 299"/>
                <a:gd name="T12" fmla="*/ 128 w 257"/>
                <a:gd name="T13" fmla="*/ 299 h 299"/>
                <a:gd name="T14" fmla="*/ 63 w 257"/>
                <a:gd name="T15" fmla="*/ 261 h 299"/>
                <a:gd name="T16" fmla="*/ 0 w 257"/>
                <a:gd name="T17" fmla="*/ 224 h 299"/>
                <a:gd name="T18" fmla="*/ 0 w 257"/>
                <a:gd name="T19" fmla="*/ 150 h 299"/>
                <a:gd name="T20" fmla="*/ 0 w 257"/>
                <a:gd name="T21" fmla="*/ 76 h 299"/>
                <a:gd name="T22" fmla="*/ 63 w 257"/>
                <a:gd name="T23" fmla="*/ 38 h 299"/>
                <a:gd name="T24" fmla="*/ 128 w 257"/>
                <a:gd name="T25" fmla="*/ 0 h 299"/>
                <a:gd name="T26" fmla="*/ 128 w 257"/>
                <a:gd name="T2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" h="299">
                  <a:moveTo>
                    <a:pt x="128" y="0"/>
                  </a:moveTo>
                  <a:lnTo>
                    <a:pt x="192" y="38"/>
                  </a:lnTo>
                  <a:lnTo>
                    <a:pt x="257" y="76"/>
                  </a:lnTo>
                  <a:lnTo>
                    <a:pt x="257" y="150"/>
                  </a:lnTo>
                  <a:lnTo>
                    <a:pt x="257" y="224"/>
                  </a:lnTo>
                  <a:lnTo>
                    <a:pt x="192" y="261"/>
                  </a:lnTo>
                  <a:lnTo>
                    <a:pt x="128" y="299"/>
                  </a:lnTo>
                  <a:lnTo>
                    <a:pt x="63" y="261"/>
                  </a:lnTo>
                  <a:lnTo>
                    <a:pt x="0" y="224"/>
                  </a:lnTo>
                  <a:lnTo>
                    <a:pt x="0" y="150"/>
                  </a:lnTo>
                  <a:lnTo>
                    <a:pt x="0" y="76"/>
                  </a:lnTo>
                  <a:lnTo>
                    <a:pt x="63" y="38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CBB9F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6449453" y="2631666"/>
              <a:ext cx="390515" cy="421364"/>
            </a:xfrm>
            <a:custGeom>
              <a:avLst/>
              <a:gdLst>
                <a:gd name="T0" fmla="*/ 130 w 258"/>
                <a:gd name="T1" fmla="*/ 0 h 297"/>
                <a:gd name="T2" fmla="*/ 195 w 258"/>
                <a:gd name="T3" fmla="*/ 36 h 297"/>
                <a:gd name="T4" fmla="*/ 258 w 258"/>
                <a:gd name="T5" fmla="*/ 73 h 297"/>
                <a:gd name="T6" fmla="*/ 258 w 258"/>
                <a:gd name="T7" fmla="*/ 147 h 297"/>
                <a:gd name="T8" fmla="*/ 258 w 258"/>
                <a:gd name="T9" fmla="*/ 223 h 297"/>
                <a:gd name="T10" fmla="*/ 195 w 258"/>
                <a:gd name="T11" fmla="*/ 259 h 297"/>
                <a:gd name="T12" fmla="*/ 130 w 258"/>
                <a:gd name="T13" fmla="*/ 297 h 297"/>
                <a:gd name="T14" fmla="*/ 65 w 258"/>
                <a:gd name="T15" fmla="*/ 259 h 297"/>
                <a:gd name="T16" fmla="*/ 0 w 258"/>
                <a:gd name="T17" fmla="*/ 223 h 297"/>
                <a:gd name="T18" fmla="*/ 0 w 258"/>
                <a:gd name="T19" fmla="*/ 147 h 297"/>
                <a:gd name="T20" fmla="*/ 0 w 258"/>
                <a:gd name="T21" fmla="*/ 73 h 297"/>
                <a:gd name="T22" fmla="*/ 65 w 258"/>
                <a:gd name="T23" fmla="*/ 36 h 297"/>
                <a:gd name="T24" fmla="*/ 130 w 258"/>
                <a:gd name="T25" fmla="*/ 0 h 297"/>
                <a:gd name="T26" fmla="*/ 130 w 258"/>
                <a:gd name="T2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8" h="297">
                  <a:moveTo>
                    <a:pt x="130" y="0"/>
                  </a:moveTo>
                  <a:lnTo>
                    <a:pt x="195" y="36"/>
                  </a:lnTo>
                  <a:lnTo>
                    <a:pt x="258" y="73"/>
                  </a:lnTo>
                  <a:lnTo>
                    <a:pt x="258" y="147"/>
                  </a:lnTo>
                  <a:lnTo>
                    <a:pt x="258" y="223"/>
                  </a:lnTo>
                  <a:lnTo>
                    <a:pt x="195" y="259"/>
                  </a:lnTo>
                  <a:lnTo>
                    <a:pt x="130" y="297"/>
                  </a:lnTo>
                  <a:lnTo>
                    <a:pt x="65" y="259"/>
                  </a:lnTo>
                  <a:lnTo>
                    <a:pt x="0" y="223"/>
                  </a:lnTo>
                  <a:lnTo>
                    <a:pt x="0" y="147"/>
                  </a:lnTo>
                  <a:lnTo>
                    <a:pt x="0" y="73"/>
                  </a:lnTo>
                  <a:lnTo>
                    <a:pt x="65" y="36"/>
                  </a:lnTo>
                  <a:lnTo>
                    <a:pt x="130" y="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139ECD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37674" y="123201"/>
            <a:ext cx="10065628" cy="1097549"/>
            <a:chOff x="2873170" y="270495"/>
            <a:chExt cx="8532550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8412586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825501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Chia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sẻ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một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mẩu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truyện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về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 </a:t>
              </a:r>
              <a:r>
                <a:rPr lang="vi-VN" sz="3000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 người bạn trong nhà (vật nuôi, đồ đạc,…) 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3C3889-AA4A-48EE-8C53-F7FCE20278B3}"/>
              </a:ext>
            </a:extLst>
          </p:cNvPr>
          <p:cNvGrpSpPr/>
          <p:nvPr/>
        </p:nvGrpSpPr>
        <p:grpSpPr>
          <a:xfrm>
            <a:off x="6103036" y="1558903"/>
            <a:ext cx="1870097" cy="1870097"/>
            <a:chOff x="3956262" y="2062474"/>
            <a:chExt cx="1870097" cy="1870097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AA2935-08F7-4A27-8E63-1CCFE0039BBA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FAC464-BE53-4564-8D8C-78F19FFD2455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36" name="组合 85">
            <a:extLst>
              <a:ext uri="{FF2B5EF4-FFF2-40B4-BE49-F238E27FC236}">
                <a16:creationId xmlns:a16="http://schemas.microsoft.com/office/drawing/2014/main" id="{D51C3936-9E47-4D5B-8543-B1F2A6AEC669}"/>
              </a:ext>
            </a:extLst>
          </p:cNvPr>
          <p:cNvGrpSpPr/>
          <p:nvPr/>
        </p:nvGrpSpPr>
        <p:grpSpPr>
          <a:xfrm flipH="1">
            <a:off x="3755235" y="2555187"/>
            <a:ext cx="3341914" cy="988599"/>
            <a:chOff x="594424" y="1153191"/>
            <a:chExt cx="2605976" cy="1634460"/>
          </a:xfrm>
        </p:grpSpPr>
        <p:sp>
          <p:nvSpPr>
            <p:cNvPr id="37" name="任意多边形 86">
              <a:extLst>
                <a:ext uri="{FF2B5EF4-FFF2-40B4-BE49-F238E27FC236}">
                  <a16:creationId xmlns:a16="http://schemas.microsoft.com/office/drawing/2014/main" id="{816C82EB-9A6F-4114-9003-FDAF4EAEAF0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8" name="任意多边形 87">
              <a:extLst>
                <a:ext uri="{FF2B5EF4-FFF2-40B4-BE49-F238E27FC236}">
                  <a16:creationId xmlns:a16="http://schemas.microsoft.com/office/drawing/2014/main" id="{F6BCDEDF-65CD-40F2-9214-3CA7D745423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E8D28A2-393E-41FC-B7D4-D59BC81B35F4}"/>
              </a:ext>
            </a:extLst>
          </p:cNvPr>
          <p:cNvSpPr txBox="1"/>
          <p:nvPr/>
        </p:nvSpPr>
        <p:spPr>
          <a:xfrm>
            <a:off x="4726710" y="2805024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5B3E2E2-5D55-43D7-9B12-4E5C4DF6FBB5}"/>
              </a:ext>
            </a:extLst>
          </p:cNvPr>
          <p:cNvSpPr txBox="1"/>
          <p:nvPr/>
        </p:nvSpPr>
        <p:spPr>
          <a:xfrm>
            <a:off x="6336318" y="2142303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EACE6A1-5090-4D6B-895A-A9AE22598DFE}"/>
              </a:ext>
            </a:extLst>
          </p:cNvPr>
          <p:cNvGrpSpPr/>
          <p:nvPr/>
        </p:nvGrpSpPr>
        <p:grpSpPr>
          <a:xfrm>
            <a:off x="438748" y="2078694"/>
            <a:ext cx="2661454" cy="2499099"/>
            <a:chOff x="1332345" y="1985020"/>
            <a:chExt cx="2302776" cy="2181607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0A133604-A99F-4D0D-9600-6E2C419593E5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1" name="Star: 5 Points 39">
              <a:extLst>
                <a:ext uri="{FF2B5EF4-FFF2-40B4-BE49-F238E27FC236}">
                  <a16:creationId xmlns:a16="http://schemas.microsoft.com/office/drawing/2014/main" id="{EB533594-2F58-4650-AD70-5CA8C7ACAD96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4DFD129-2398-4E8F-A91E-6CC79565CC38}"/>
              </a:ext>
            </a:extLst>
          </p:cNvPr>
          <p:cNvSpPr txBox="1"/>
          <p:nvPr/>
        </p:nvSpPr>
        <p:spPr>
          <a:xfrm rot="20654737">
            <a:off x="732393" y="2946851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952E37A-E09F-47AE-BD97-7B81D5C6F7F8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46" name="Star: 5 Points 39">
              <a:extLst>
                <a:ext uri="{FF2B5EF4-FFF2-40B4-BE49-F238E27FC236}">
                  <a16:creationId xmlns:a16="http://schemas.microsoft.com/office/drawing/2014/main" id="{289633F3-4F0B-433F-8BAD-E639CEC7601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7" name="Star: 5 Points 39">
              <a:extLst>
                <a:ext uri="{FF2B5EF4-FFF2-40B4-BE49-F238E27FC236}">
                  <a16:creationId xmlns:a16="http://schemas.microsoft.com/office/drawing/2014/main" id="{E36E6532-FFE1-4C11-B992-A58F92053D8B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B9DE02BE-16AB-48D7-927E-6A5F8DD085C4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48" name="组合 85">
            <a:extLst>
              <a:ext uri="{FF2B5EF4-FFF2-40B4-BE49-F238E27FC236}">
                <a16:creationId xmlns:a16="http://schemas.microsoft.com/office/drawing/2014/main" id="{6C342249-17D4-4341-9B3B-D16886D66927}"/>
              </a:ext>
            </a:extLst>
          </p:cNvPr>
          <p:cNvGrpSpPr/>
          <p:nvPr/>
        </p:nvGrpSpPr>
        <p:grpSpPr>
          <a:xfrm flipH="1">
            <a:off x="7613456" y="2413085"/>
            <a:ext cx="3341914" cy="988599"/>
            <a:chOff x="594424" y="1153191"/>
            <a:chExt cx="2605976" cy="1634460"/>
          </a:xfrm>
        </p:grpSpPr>
        <p:sp>
          <p:nvSpPr>
            <p:cNvPr id="49" name="任意多边形 86">
              <a:extLst>
                <a:ext uri="{FF2B5EF4-FFF2-40B4-BE49-F238E27FC236}">
                  <a16:creationId xmlns:a16="http://schemas.microsoft.com/office/drawing/2014/main" id="{C5711CCA-8F87-4420-9F62-86AA907F2E46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50" name="任意多边形 87">
              <a:extLst>
                <a:ext uri="{FF2B5EF4-FFF2-40B4-BE49-F238E27FC236}">
                  <a16:creationId xmlns:a16="http://schemas.microsoft.com/office/drawing/2014/main" id="{6F783656-16EE-4D86-92C2-853E1494AACC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475D198-89B8-4A34-9993-27DB40EB3549}"/>
              </a:ext>
            </a:extLst>
          </p:cNvPr>
          <p:cNvSpPr txBox="1"/>
          <p:nvPr/>
        </p:nvSpPr>
        <p:spPr>
          <a:xfrm>
            <a:off x="8778557" y="268959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9" grpId="0"/>
      <p:bldP spid="43" grpId="0"/>
      <p:bldP spid="42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CEEBA-DEEF-4E8D-B6B6-3EE2D9A30870}"/>
              </a:ext>
            </a:extLst>
          </p:cNvPr>
          <p:cNvGrpSpPr/>
          <p:nvPr/>
        </p:nvGrpSpPr>
        <p:grpSpPr>
          <a:xfrm>
            <a:off x="1493677" y="482761"/>
            <a:ext cx="8529302" cy="601187"/>
            <a:chOff x="2873170" y="270495"/>
            <a:chExt cx="7448924" cy="801583"/>
          </a:xfrm>
        </p:grpSpPr>
        <p:sp>
          <p:nvSpPr>
            <p:cNvPr id="33" name="îṥḷíďê">
              <a:extLst>
                <a:ext uri="{FF2B5EF4-FFF2-40B4-BE49-F238E27FC236}">
                  <a16:creationId xmlns:a16="http://schemas.microsoft.com/office/drawing/2014/main" id="{BC42153F-0DD8-4E0E-8371-AB70FB2F471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34" name="Google Shape;5317;p41">
              <a:extLst>
                <a:ext uri="{FF2B5EF4-FFF2-40B4-BE49-F238E27FC236}">
                  <a16:creationId xmlns:a16="http://schemas.microsoft.com/office/drawing/2014/main" id="{A2FBF25D-472C-4C01-9F52-9C3221CD6376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>
                  <a:ln>
                    <a:noFill/>
                  </a:ln>
                  <a:solidFill>
                    <a:srgbClr val="EA4618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Viết vào Phiếu đọc sách những điều em đã chia sẻ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48" name="Picture 47" descr="Shape&#10;&#10;Description automatically generated with medium confidence">
            <a:extLst>
              <a:ext uri="{FF2B5EF4-FFF2-40B4-BE49-F238E27FC236}">
                <a16:creationId xmlns:a16="http://schemas.microsoft.com/office/drawing/2014/main" id="{5D77CD60-98AE-483A-9E43-D6AF65402A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26"/>
          <a:stretch/>
        </p:blipFill>
        <p:spPr>
          <a:xfrm>
            <a:off x="-1287156" y="1475717"/>
            <a:ext cx="7459116" cy="87348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5884639-5CD7-4BA2-99C1-82683885495D}"/>
              </a:ext>
            </a:extLst>
          </p:cNvPr>
          <p:cNvSpPr txBox="1"/>
          <p:nvPr/>
        </p:nvSpPr>
        <p:spPr>
          <a:xfrm>
            <a:off x="305610" y="2381918"/>
            <a:ext cx="4060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…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những người bạn trong 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50" name="Group 35">
            <a:extLst>
              <a:ext uri="{FF2B5EF4-FFF2-40B4-BE49-F238E27FC236}">
                <a16:creationId xmlns:a16="http://schemas.microsoft.com/office/drawing/2014/main" id="{8437A34C-48E8-4F3F-8FAF-1F26B07F4CD7}"/>
              </a:ext>
            </a:extLst>
          </p:cNvPr>
          <p:cNvGrpSpPr/>
          <p:nvPr/>
        </p:nvGrpSpPr>
        <p:grpSpPr bwMode="auto">
          <a:xfrm>
            <a:off x="89605" y="4009499"/>
            <a:ext cx="2714555" cy="2871778"/>
            <a:chOff x="8959026" y="2066160"/>
            <a:chExt cx="2198749" cy="2328552"/>
          </a:xfrm>
        </p:grpSpPr>
        <p:sp>
          <p:nvSpPr>
            <p:cNvPr id="51" name="Freeform 5">
              <a:extLst>
                <a:ext uri="{FF2B5EF4-FFF2-40B4-BE49-F238E27FC236}">
                  <a16:creationId xmlns:a16="http://schemas.microsoft.com/office/drawing/2014/main" id="{3B7CB24C-9E70-4B4B-834D-C26369525A7C}"/>
                </a:ext>
              </a:extLst>
            </p:cNvPr>
            <p:cNvSpPr/>
            <p:nvPr/>
          </p:nvSpPr>
          <p:spPr bwMode="auto">
            <a:xfrm>
              <a:off x="9593586" y="2066160"/>
              <a:ext cx="479092" cy="392328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2" name="Freeform 6">
              <a:extLst>
                <a:ext uri="{FF2B5EF4-FFF2-40B4-BE49-F238E27FC236}">
                  <a16:creationId xmlns:a16="http://schemas.microsoft.com/office/drawing/2014/main" id="{718BB791-2FE7-404F-808F-469F339AB86F}"/>
                </a:ext>
              </a:extLst>
            </p:cNvPr>
            <p:cNvSpPr/>
            <p:nvPr/>
          </p:nvSpPr>
          <p:spPr bwMode="auto">
            <a:xfrm>
              <a:off x="10239249" y="2172581"/>
              <a:ext cx="407705" cy="312909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3" name="Freeform 7">
              <a:extLst>
                <a:ext uri="{FF2B5EF4-FFF2-40B4-BE49-F238E27FC236}">
                  <a16:creationId xmlns:a16="http://schemas.microsoft.com/office/drawing/2014/main" id="{4F8D8433-3CAE-4F7F-8264-5D3DE1BDE72C}"/>
                </a:ext>
              </a:extLst>
            </p:cNvPr>
            <p:cNvSpPr/>
            <p:nvPr/>
          </p:nvSpPr>
          <p:spPr bwMode="auto">
            <a:xfrm>
              <a:off x="9339762" y="2355244"/>
              <a:ext cx="1451555" cy="2039468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FEF04CA-FAEA-446F-ACE2-550E2B546EA9}"/>
                </a:ext>
              </a:extLst>
            </p:cNvPr>
            <p:cNvSpPr/>
            <p:nvPr/>
          </p:nvSpPr>
          <p:spPr bwMode="auto">
            <a:xfrm>
              <a:off x="10718342" y="2779339"/>
              <a:ext cx="439433" cy="287495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C1D1E923-A069-4613-826D-834667EBA31E}"/>
                </a:ext>
              </a:extLst>
            </p:cNvPr>
            <p:cNvSpPr/>
            <p:nvPr/>
          </p:nvSpPr>
          <p:spPr bwMode="auto">
            <a:xfrm>
              <a:off x="10707238" y="3413099"/>
              <a:ext cx="345835" cy="484454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6" name="Freeform 14">
              <a:extLst>
                <a:ext uri="{FF2B5EF4-FFF2-40B4-BE49-F238E27FC236}">
                  <a16:creationId xmlns:a16="http://schemas.microsoft.com/office/drawing/2014/main" id="{4B89AA35-31E6-439A-A5AD-27D9EFE344D6}"/>
                </a:ext>
              </a:extLst>
            </p:cNvPr>
            <p:cNvSpPr/>
            <p:nvPr/>
          </p:nvSpPr>
          <p:spPr bwMode="auto">
            <a:xfrm>
              <a:off x="9309620" y="2477549"/>
              <a:ext cx="345835" cy="246197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7" name="Freeform 15">
              <a:extLst>
                <a:ext uri="{FF2B5EF4-FFF2-40B4-BE49-F238E27FC236}">
                  <a16:creationId xmlns:a16="http://schemas.microsoft.com/office/drawing/2014/main" id="{CFC09324-45E0-4B5F-9940-BAC78C7E43B7}"/>
                </a:ext>
              </a:extLst>
            </p:cNvPr>
            <p:cNvSpPr/>
            <p:nvPr/>
          </p:nvSpPr>
          <p:spPr bwMode="auto">
            <a:xfrm>
              <a:off x="8959026" y="2753925"/>
              <a:ext cx="483851" cy="301791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4754775C-9E44-46AB-B7EA-77C5BB70458A}"/>
                </a:ext>
              </a:extLst>
            </p:cNvPr>
            <p:cNvSpPr/>
            <p:nvPr/>
          </p:nvSpPr>
          <p:spPr bwMode="auto">
            <a:xfrm>
              <a:off x="9195399" y="3516343"/>
              <a:ext cx="296657" cy="479688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lIns="121871" tIns="60935" rIns="121871" bIns="60935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ea"/>
                <a:sym typeface="+mn-lt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570957A-183B-462B-8332-6D6321D2B742}"/>
              </a:ext>
            </a:extLst>
          </p:cNvPr>
          <p:cNvGrpSpPr/>
          <p:nvPr/>
        </p:nvGrpSpPr>
        <p:grpSpPr>
          <a:xfrm>
            <a:off x="6919077" y="1568110"/>
            <a:ext cx="1870097" cy="1870097"/>
            <a:chOff x="3956262" y="2062474"/>
            <a:chExt cx="1870097" cy="1870097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78C1281-2960-484D-A9E2-A4037C32B3C8}"/>
                </a:ext>
              </a:extLst>
            </p:cNvPr>
            <p:cNvSpPr/>
            <p:nvPr/>
          </p:nvSpPr>
          <p:spPr>
            <a:xfrm>
              <a:off x="3956262" y="2062474"/>
              <a:ext cx="1870097" cy="1870097"/>
            </a:xfrm>
            <a:prstGeom prst="ellipse">
              <a:avLst/>
            </a:prstGeom>
            <a:solidFill>
              <a:srgbClr val="FFF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70EAEAAD-976A-4389-A252-46AD56F45774}"/>
                </a:ext>
              </a:extLst>
            </p:cNvPr>
            <p:cNvSpPr/>
            <p:nvPr/>
          </p:nvSpPr>
          <p:spPr>
            <a:xfrm>
              <a:off x="4079835" y="2171099"/>
              <a:ext cx="1621971" cy="1621971"/>
            </a:xfrm>
            <a:prstGeom prst="ellipse">
              <a:avLst/>
            </a:prstGeom>
            <a:solidFill>
              <a:srgbClr val="FDE6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95" name="组合 85">
            <a:extLst>
              <a:ext uri="{FF2B5EF4-FFF2-40B4-BE49-F238E27FC236}">
                <a16:creationId xmlns:a16="http://schemas.microsoft.com/office/drawing/2014/main" id="{6CABCFA6-4897-417C-860A-E035E91E9756}"/>
              </a:ext>
            </a:extLst>
          </p:cNvPr>
          <p:cNvGrpSpPr/>
          <p:nvPr/>
        </p:nvGrpSpPr>
        <p:grpSpPr>
          <a:xfrm flipH="1">
            <a:off x="4261238" y="2584107"/>
            <a:ext cx="3341914" cy="988599"/>
            <a:chOff x="594424" y="1153191"/>
            <a:chExt cx="2605976" cy="1634460"/>
          </a:xfrm>
        </p:grpSpPr>
        <p:sp>
          <p:nvSpPr>
            <p:cNvPr id="96" name="任意多边形 86">
              <a:extLst>
                <a:ext uri="{FF2B5EF4-FFF2-40B4-BE49-F238E27FC236}">
                  <a16:creationId xmlns:a16="http://schemas.microsoft.com/office/drawing/2014/main" id="{7E2C2EBA-3B35-4AFF-AFE5-89E4E8B27E2B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97" name="任意多边形 87">
              <a:extLst>
                <a:ext uri="{FF2B5EF4-FFF2-40B4-BE49-F238E27FC236}">
                  <a16:creationId xmlns:a16="http://schemas.microsoft.com/office/drawing/2014/main" id="{AF531EFF-109D-45B2-A675-A7F2E5BA78FE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0E18C98B-3750-41FD-AB9A-0C91562EEBDA}"/>
              </a:ext>
            </a:extLst>
          </p:cNvPr>
          <p:cNvSpPr txBox="1"/>
          <p:nvPr/>
        </p:nvSpPr>
        <p:spPr>
          <a:xfrm>
            <a:off x="5755113" y="2767988"/>
            <a:ext cx="1218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7DA62A9-DDC1-4665-92EC-559A303FB361}"/>
              </a:ext>
            </a:extLst>
          </p:cNvPr>
          <p:cNvSpPr txBox="1"/>
          <p:nvPr/>
        </p:nvSpPr>
        <p:spPr>
          <a:xfrm>
            <a:off x="7274405" y="2170189"/>
            <a:ext cx="115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giả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AADA900-4EFC-4DAA-93AC-741DE7DE3DDF}"/>
              </a:ext>
            </a:extLst>
          </p:cNvPr>
          <p:cNvGrpSpPr/>
          <p:nvPr/>
        </p:nvGrpSpPr>
        <p:grpSpPr>
          <a:xfrm>
            <a:off x="8354885" y="3506588"/>
            <a:ext cx="2661454" cy="2499099"/>
            <a:chOff x="1332345" y="1985020"/>
            <a:chExt cx="2302776" cy="2181607"/>
          </a:xfrm>
        </p:grpSpPr>
        <p:sp>
          <p:nvSpPr>
            <p:cNvPr id="101" name="Star: 5 Points 39">
              <a:extLst>
                <a:ext uri="{FF2B5EF4-FFF2-40B4-BE49-F238E27FC236}">
                  <a16:creationId xmlns:a16="http://schemas.microsoft.com/office/drawing/2014/main" id="{E616D2F2-AA64-4279-BF03-464936DDA207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2" name="Star: 5 Points 39">
              <a:extLst>
                <a:ext uri="{FF2B5EF4-FFF2-40B4-BE49-F238E27FC236}">
                  <a16:creationId xmlns:a16="http://schemas.microsoft.com/office/drawing/2014/main" id="{942CD7BC-4CC6-4490-9507-D2B7D508CA52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F2F57E49-D5AE-4D10-871E-86D5354D7E3C}"/>
              </a:ext>
            </a:extLst>
          </p:cNvPr>
          <p:cNvSpPr txBox="1"/>
          <p:nvPr/>
        </p:nvSpPr>
        <p:spPr>
          <a:xfrm rot="20654737">
            <a:off x="8671579" y="4289946"/>
            <a:ext cx="2197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5E2B923-459D-4C36-B07F-F2F7D064D625}"/>
              </a:ext>
            </a:extLst>
          </p:cNvPr>
          <p:cNvGrpSpPr/>
          <p:nvPr/>
        </p:nvGrpSpPr>
        <p:grpSpPr>
          <a:xfrm rot="1820166">
            <a:off x="4673379" y="3132413"/>
            <a:ext cx="3390511" cy="3180597"/>
            <a:chOff x="1332345" y="1985020"/>
            <a:chExt cx="2302776" cy="2181607"/>
          </a:xfrm>
        </p:grpSpPr>
        <p:sp>
          <p:nvSpPr>
            <p:cNvPr id="105" name="Star: 5 Points 39">
              <a:extLst>
                <a:ext uri="{FF2B5EF4-FFF2-40B4-BE49-F238E27FC236}">
                  <a16:creationId xmlns:a16="http://schemas.microsoft.com/office/drawing/2014/main" id="{5A4EE3D2-4259-4CFD-91B4-D48F04ED6F4A}"/>
                </a:ext>
              </a:extLst>
            </p:cNvPr>
            <p:cNvSpPr/>
            <p:nvPr/>
          </p:nvSpPr>
          <p:spPr>
            <a:xfrm rot="20821121">
              <a:off x="1332345" y="1985020"/>
              <a:ext cx="2302776" cy="2181607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FFFA9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06" name="Star: 5 Points 39">
              <a:extLst>
                <a:ext uri="{FF2B5EF4-FFF2-40B4-BE49-F238E27FC236}">
                  <a16:creationId xmlns:a16="http://schemas.microsoft.com/office/drawing/2014/main" id="{B9B5200B-CA0F-483E-B167-F81DDB8198B4}"/>
                </a:ext>
              </a:extLst>
            </p:cNvPr>
            <p:cNvSpPr/>
            <p:nvPr/>
          </p:nvSpPr>
          <p:spPr>
            <a:xfrm rot="20821121">
              <a:off x="1496771" y="2163717"/>
              <a:ext cx="1947290" cy="1844826"/>
            </a:xfrm>
            <a:custGeom>
              <a:avLst/>
              <a:gdLst>
                <a:gd name="connsiteX0" fmla="*/ 2 w 1754241"/>
                <a:gd name="connsiteY0" fmla="*/ 668298 h 1749631"/>
                <a:gd name="connsiteX1" fmla="*/ 571773 w 1754241"/>
                <a:gd name="connsiteY1" fmla="*/ 526428 h 1749631"/>
                <a:gd name="connsiteX2" fmla="*/ 877121 w 1754241"/>
                <a:gd name="connsiteY2" fmla="*/ 0 h 1749631"/>
                <a:gd name="connsiteX3" fmla="*/ 1182468 w 1754241"/>
                <a:gd name="connsiteY3" fmla="*/ 526428 h 1749631"/>
                <a:gd name="connsiteX4" fmla="*/ 1754239 w 1754241"/>
                <a:gd name="connsiteY4" fmla="*/ 668298 h 1749631"/>
                <a:gd name="connsiteX5" fmla="*/ 1371184 w 1754241"/>
                <a:gd name="connsiteY5" fmla="*/ 1135518 h 1749631"/>
                <a:gd name="connsiteX6" fmla="*/ 1419210 w 1754241"/>
                <a:gd name="connsiteY6" fmla="*/ 1749627 h 1749631"/>
                <a:gd name="connsiteX7" fmla="*/ 877121 w 1754241"/>
                <a:gd name="connsiteY7" fmla="*/ 1511957 h 1749631"/>
                <a:gd name="connsiteX8" fmla="*/ 335031 w 1754241"/>
                <a:gd name="connsiteY8" fmla="*/ 1749627 h 1749631"/>
                <a:gd name="connsiteX9" fmla="*/ 383057 w 1754241"/>
                <a:gd name="connsiteY9" fmla="*/ 1135518 h 1749631"/>
                <a:gd name="connsiteX10" fmla="*/ 2 w 1754241"/>
                <a:gd name="connsiteY10" fmla="*/ 668298 h 1749631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54237 w 1754237"/>
                <a:gd name="connsiteY4" fmla="*/ 668298 h 1749627"/>
                <a:gd name="connsiteX5" fmla="*/ 1371182 w 1754237"/>
                <a:gd name="connsiteY5" fmla="*/ 1135518 h 1749627"/>
                <a:gd name="connsiteX6" fmla="*/ 1419208 w 1754237"/>
                <a:gd name="connsiteY6" fmla="*/ 1749627 h 1749627"/>
                <a:gd name="connsiteX7" fmla="*/ 877119 w 1754237"/>
                <a:gd name="connsiteY7" fmla="*/ 1511957 h 1749627"/>
                <a:gd name="connsiteX8" fmla="*/ 335029 w 1754237"/>
                <a:gd name="connsiteY8" fmla="*/ 1749627 h 1749627"/>
                <a:gd name="connsiteX9" fmla="*/ 383055 w 1754237"/>
                <a:gd name="connsiteY9" fmla="*/ 1135518 h 1749627"/>
                <a:gd name="connsiteX10" fmla="*/ 0 w 1754237"/>
                <a:gd name="connsiteY10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371182 w 1754237"/>
                <a:gd name="connsiteY6" fmla="*/ 1135518 h 1749627"/>
                <a:gd name="connsiteX7" fmla="*/ 1419208 w 1754237"/>
                <a:gd name="connsiteY7" fmla="*/ 1749627 h 1749627"/>
                <a:gd name="connsiteX8" fmla="*/ 877119 w 1754237"/>
                <a:gd name="connsiteY8" fmla="*/ 1511957 h 1749627"/>
                <a:gd name="connsiteX9" fmla="*/ 335029 w 1754237"/>
                <a:gd name="connsiteY9" fmla="*/ 1749627 h 1749627"/>
                <a:gd name="connsiteX10" fmla="*/ 383055 w 1754237"/>
                <a:gd name="connsiteY10" fmla="*/ 1135518 h 1749627"/>
                <a:gd name="connsiteX11" fmla="*/ 0 w 1754237"/>
                <a:gd name="connsiteY11" fmla="*/ 668298 h 1749627"/>
                <a:gd name="connsiteX0" fmla="*/ 0 w 1754237"/>
                <a:gd name="connsiteY0" fmla="*/ 668298 h 1749627"/>
                <a:gd name="connsiteX1" fmla="*/ 571771 w 1754237"/>
                <a:gd name="connsiteY1" fmla="*/ 526428 h 1749627"/>
                <a:gd name="connsiteX2" fmla="*/ 877119 w 1754237"/>
                <a:gd name="connsiteY2" fmla="*/ 0 h 1749627"/>
                <a:gd name="connsiteX3" fmla="*/ 1182466 w 1754237"/>
                <a:gd name="connsiteY3" fmla="*/ 526428 h 1749627"/>
                <a:gd name="connsiteX4" fmla="*/ 1714249 w 1754237"/>
                <a:gd name="connsiteY4" fmla="*/ 598025 h 1749627"/>
                <a:gd name="connsiteX5" fmla="*/ 1754237 w 1754237"/>
                <a:gd name="connsiteY5" fmla="*/ 668298 h 1749627"/>
                <a:gd name="connsiteX6" fmla="*/ 1747233 w 1754237"/>
                <a:gd name="connsiteY6" fmla="*/ 745812 h 1749627"/>
                <a:gd name="connsiteX7" fmla="*/ 1371182 w 1754237"/>
                <a:gd name="connsiteY7" fmla="*/ 1135518 h 1749627"/>
                <a:gd name="connsiteX8" fmla="*/ 1419208 w 1754237"/>
                <a:gd name="connsiteY8" fmla="*/ 1749627 h 1749627"/>
                <a:gd name="connsiteX9" fmla="*/ 877119 w 1754237"/>
                <a:gd name="connsiteY9" fmla="*/ 1511957 h 1749627"/>
                <a:gd name="connsiteX10" fmla="*/ 335029 w 1754237"/>
                <a:gd name="connsiteY10" fmla="*/ 1749627 h 1749627"/>
                <a:gd name="connsiteX11" fmla="*/ 383055 w 1754237"/>
                <a:gd name="connsiteY11" fmla="*/ 1135518 h 1749627"/>
                <a:gd name="connsiteX12" fmla="*/ 0 w 1754237"/>
                <a:gd name="connsiteY12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0 w 1754237"/>
                <a:gd name="connsiteY13" fmla="*/ 668298 h 1749627"/>
                <a:gd name="connsiteX0" fmla="*/ 0 w 1754237"/>
                <a:gd name="connsiteY0" fmla="*/ 668298 h 1749627"/>
                <a:gd name="connsiteX1" fmla="*/ 72762 w 1754237"/>
                <a:gd name="connsiteY1" fmla="*/ 610774 h 1749627"/>
                <a:gd name="connsiteX2" fmla="*/ 571771 w 1754237"/>
                <a:gd name="connsiteY2" fmla="*/ 526428 h 1749627"/>
                <a:gd name="connsiteX3" fmla="*/ 877119 w 1754237"/>
                <a:gd name="connsiteY3" fmla="*/ 0 h 1749627"/>
                <a:gd name="connsiteX4" fmla="*/ 1182466 w 1754237"/>
                <a:gd name="connsiteY4" fmla="*/ 526428 h 1749627"/>
                <a:gd name="connsiteX5" fmla="*/ 1714249 w 1754237"/>
                <a:gd name="connsiteY5" fmla="*/ 598025 h 1749627"/>
                <a:gd name="connsiteX6" fmla="*/ 1754237 w 1754237"/>
                <a:gd name="connsiteY6" fmla="*/ 668298 h 1749627"/>
                <a:gd name="connsiteX7" fmla="*/ 1747233 w 1754237"/>
                <a:gd name="connsiteY7" fmla="*/ 745812 h 1749627"/>
                <a:gd name="connsiteX8" fmla="*/ 1371182 w 1754237"/>
                <a:gd name="connsiteY8" fmla="*/ 1135518 h 1749627"/>
                <a:gd name="connsiteX9" fmla="*/ 1419208 w 1754237"/>
                <a:gd name="connsiteY9" fmla="*/ 1749627 h 1749627"/>
                <a:gd name="connsiteX10" fmla="*/ 877119 w 1754237"/>
                <a:gd name="connsiteY10" fmla="*/ 1511957 h 1749627"/>
                <a:gd name="connsiteX11" fmla="*/ 335029 w 1754237"/>
                <a:gd name="connsiteY11" fmla="*/ 1749627 h 1749627"/>
                <a:gd name="connsiteX12" fmla="*/ 383055 w 1754237"/>
                <a:gd name="connsiteY12" fmla="*/ 1135518 h 1749627"/>
                <a:gd name="connsiteX13" fmla="*/ 3314 w 1754237"/>
                <a:gd name="connsiteY13" fmla="*/ 753528 h 1749627"/>
                <a:gd name="connsiteX14" fmla="*/ 0 w 1754237"/>
                <a:gd name="connsiteY14" fmla="*/ 668298 h 1749627"/>
                <a:gd name="connsiteX0" fmla="*/ 6796 w 1750923"/>
                <a:gd name="connsiteY0" fmla="*/ 672408 h 1749627"/>
                <a:gd name="connsiteX1" fmla="*/ 69448 w 1750923"/>
                <a:gd name="connsiteY1" fmla="*/ 610774 h 1749627"/>
                <a:gd name="connsiteX2" fmla="*/ 568457 w 1750923"/>
                <a:gd name="connsiteY2" fmla="*/ 526428 h 1749627"/>
                <a:gd name="connsiteX3" fmla="*/ 873805 w 1750923"/>
                <a:gd name="connsiteY3" fmla="*/ 0 h 1749627"/>
                <a:gd name="connsiteX4" fmla="*/ 1179152 w 1750923"/>
                <a:gd name="connsiteY4" fmla="*/ 526428 h 1749627"/>
                <a:gd name="connsiteX5" fmla="*/ 1710935 w 1750923"/>
                <a:gd name="connsiteY5" fmla="*/ 598025 h 1749627"/>
                <a:gd name="connsiteX6" fmla="*/ 1750923 w 1750923"/>
                <a:gd name="connsiteY6" fmla="*/ 668298 h 1749627"/>
                <a:gd name="connsiteX7" fmla="*/ 1743919 w 1750923"/>
                <a:gd name="connsiteY7" fmla="*/ 745812 h 1749627"/>
                <a:gd name="connsiteX8" fmla="*/ 1367868 w 1750923"/>
                <a:gd name="connsiteY8" fmla="*/ 1135518 h 1749627"/>
                <a:gd name="connsiteX9" fmla="*/ 1415894 w 1750923"/>
                <a:gd name="connsiteY9" fmla="*/ 1749627 h 1749627"/>
                <a:gd name="connsiteX10" fmla="*/ 873805 w 1750923"/>
                <a:gd name="connsiteY10" fmla="*/ 1511957 h 1749627"/>
                <a:gd name="connsiteX11" fmla="*/ 331715 w 1750923"/>
                <a:gd name="connsiteY11" fmla="*/ 1749627 h 1749627"/>
                <a:gd name="connsiteX12" fmla="*/ 379741 w 1750923"/>
                <a:gd name="connsiteY12" fmla="*/ 1135518 h 1749627"/>
                <a:gd name="connsiteX13" fmla="*/ 0 w 1750923"/>
                <a:gd name="connsiteY13" fmla="*/ 753528 h 1749627"/>
                <a:gd name="connsiteX14" fmla="*/ 6796 w 1750923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15894 w 1776195"/>
                <a:gd name="connsiteY9" fmla="*/ 1749627 h 1749627"/>
                <a:gd name="connsiteX10" fmla="*/ 873805 w 1776195"/>
                <a:gd name="connsiteY10" fmla="*/ 1511957 h 1749627"/>
                <a:gd name="connsiteX11" fmla="*/ 331715 w 1776195"/>
                <a:gd name="connsiteY11" fmla="*/ 1749627 h 1749627"/>
                <a:gd name="connsiteX12" fmla="*/ 379741 w 1776195"/>
                <a:gd name="connsiteY12" fmla="*/ 1135518 h 1749627"/>
                <a:gd name="connsiteX13" fmla="*/ 0 w 1776195"/>
                <a:gd name="connsiteY13" fmla="*/ 753528 h 1749627"/>
                <a:gd name="connsiteX14" fmla="*/ 6796 w 1776195"/>
                <a:gd name="connsiteY14" fmla="*/ 672408 h 1749627"/>
                <a:gd name="connsiteX0" fmla="*/ 6796 w 1776195"/>
                <a:gd name="connsiteY0" fmla="*/ 672408 h 1749627"/>
                <a:gd name="connsiteX1" fmla="*/ 69448 w 1776195"/>
                <a:gd name="connsiteY1" fmla="*/ 610774 h 1749627"/>
                <a:gd name="connsiteX2" fmla="*/ 568457 w 1776195"/>
                <a:gd name="connsiteY2" fmla="*/ 526428 h 1749627"/>
                <a:gd name="connsiteX3" fmla="*/ 873805 w 1776195"/>
                <a:gd name="connsiteY3" fmla="*/ 0 h 1749627"/>
                <a:gd name="connsiteX4" fmla="*/ 1179152 w 1776195"/>
                <a:gd name="connsiteY4" fmla="*/ 526428 h 1749627"/>
                <a:gd name="connsiteX5" fmla="*/ 1710935 w 1776195"/>
                <a:gd name="connsiteY5" fmla="*/ 598025 h 1749627"/>
                <a:gd name="connsiteX6" fmla="*/ 1776195 w 1776195"/>
                <a:gd name="connsiteY6" fmla="*/ 678574 h 1749627"/>
                <a:gd name="connsiteX7" fmla="*/ 1743919 w 1776195"/>
                <a:gd name="connsiteY7" fmla="*/ 745812 h 1749627"/>
                <a:gd name="connsiteX8" fmla="*/ 1367868 w 1776195"/>
                <a:gd name="connsiteY8" fmla="*/ 1135518 h 1749627"/>
                <a:gd name="connsiteX9" fmla="*/ 1444910 w 1776195"/>
                <a:gd name="connsiteY9" fmla="*/ 1686947 h 1749627"/>
                <a:gd name="connsiteX10" fmla="*/ 1415894 w 1776195"/>
                <a:gd name="connsiteY10" fmla="*/ 1749627 h 1749627"/>
                <a:gd name="connsiteX11" fmla="*/ 873805 w 1776195"/>
                <a:gd name="connsiteY11" fmla="*/ 1511957 h 1749627"/>
                <a:gd name="connsiteX12" fmla="*/ 331715 w 1776195"/>
                <a:gd name="connsiteY12" fmla="*/ 1749627 h 1749627"/>
                <a:gd name="connsiteX13" fmla="*/ 379741 w 1776195"/>
                <a:gd name="connsiteY13" fmla="*/ 1135518 h 1749627"/>
                <a:gd name="connsiteX14" fmla="*/ 0 w 1776195"/>
                <a:gd name="connsiteY14" fmla="*/ 753528 h 1749627"/>
                <a:gd name="connsiteX15" fmla="*/ 6796 w 1776195"/>
                <a:gd name="connsiteY15" fmla="*/ 672408 h 1749627"/>
                <a:gd name="connsiteX0" fmla="*/ 6796 w 1776195"/>
                <a:gd name="connsiteY0" fmla="*/ 672408 h 1776793"/>
                <a:gd name="connsiteX1" fmla="*/ 69448 w 1776195"/>
                <a:gd name="connsiteY1" fmla="*/ 610774 h 1776793"/>
                <a:gd name="connsiteX2" fmla="*/ 568457 w 1776195"/>
                <a:gd name="connsiteY2" fmla="*/ 526428 h 1776793"/>
                <a:gd name="connsiteX3" fmla="*/ 873805 w 1776195"/>
                <a:gd name="connsiteY3" fmla="*/ 0 h 1776793"/>
                <a:gd name="connsiteX4" fmla="*/ 1179152 w 1776195"/>
                <a:gd name="connsiteY4" fmla="*/ 526428 h 1776793"/>
                <a:gd name="connsiteX5" fmla="*/ 1710935 w 1776195"/>
                <a:gd name="connsiteY5" fmla="*/ 598025 h 1776793"/>
                <a:gd name="connsiteX6" fmla="*/ 1776195 w 1776195"/>
                <a:gd name="connsiteY6" fmla="*/ 678574 h 1776793"/>
                <a:gd name="connsiteX7" fmla="*/ 1743919 w 1776195"/>
                <a:gd name="connsiteY7" fmla="*/ 745812 h 1776793"/>
                <a:gd name="connsiteX8" fmla="*/ 1367868 w 1776195"/>
                <a:gd name="connsiteY8" fmla="*/ 1135518 h 1776793"/>
                <a:gd name="connsiteX9" fmla="*/ 1444910 w 1776195"/>
                <a:gd name="connsiteY9" fmla="*/ 1686947 h 1776793"/>
                <a:gd name="connsiteX10" fmla="*/ 1415894 w 1776195"/>
                <a:gd name="connsiteY10" fmla="*/ 1749627 h 1776793"/>
                <a:gd name="connsiteX11" fmla="*/ 1352707 w 1776195"/>
                <a:gd name="connsiteY11" fmla="*/ 1776096 h 1776793"/>
                <a:gd name="connsiteX12" fmla="*/ 873805 w 1776195"/>
                <a:gd name="connsiteY12" fmla="*/ 1511957 h 1776793"/>
                <a:gd name="connsiteX13" fmla="*/ 331715 w 1776195"/>
                <a:gd name="connsiteY13" fmla="*/ 1749627 h 1776793"/>
                <a:gd name="connsiteX14" fmla="*/ 379741 w 1776195"/>
                <a:gd name="connsiteY14" fmla="*/ 1135518 h 1776793"/>
                <a:gd name="connsiteX15" fmla="*/ 0 w 1776195"/>
                <a:gd name="connsiteY15" fmla="*/ 753528 h 1776793"/>
                <a:gd name="connsiteX16" fmla="*/ 6796 w 1776195"/>
                <a:gd name="connsiteY16" fmla="*/ 672408 h 1776793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379741 w 1776195"/>
                <a:gd name="connsiteY14" fmla="*/ 1135518 h 1776756"/>
                <a:gd name="connsiteX15" fmla="*/ 0 w 1776195"/>
                <a:gd name="connsiteY15" fmla="*/ 753528 h 1776756"/>
                <a:gd name="connsiteX16" fmla="*/ 6796 w 1776195"/>
                <a:gd name="connsiteY16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331715 w 1776195"/>
                <a:gd name="connsiteY13" fmla="*/ 1749627 h 1776756"/>
                <a:gd name="connsiteX14" fmla="*/ 297320 w 1776195"/>
                <a:gd name="connsiteY14" fmla="*/ 1685046 h 1776756"/>
                <a:gd name="connsiteX15" fmla="*/ 379741 w 1776195"/>
                <a:gd name="connsiteY15" fmla="*/ 1135518 h 1776756"/>
                <a:gd name="connsiteX16" fmla="*/ 0 w 1776195"/>
                <a:gd name="connsiteY16" fmla="*/ 753528 h 1776756"/>
                <a:gd name="connsiteX17" fmla="*/ 6796 w 1776195"/>
                <a:gd name="connsiteY17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31715 w 1776195"/>
                <a:gd name="connsiteY14" fmla="*/ 1749627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6796 w 1776195"/>
                <a:gd name="connsiteY0" fmla="*/ 672408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6796 w 1776195"/>
                <a:gd name="connsiteY18" fmla="*/ 672408 h 1776756"/>
                <a:gd name="connsiteX0" fmla="*/ 21 w 1776195"/>
                <a:gd name="connsiteY0" fmla="*/ 677497 h 1776756"/>
                <a:gd name="connsiteX1" fmla="*/ 69448 w 1776195"/>
                <a:gd name="connsiteY1" fmla="*/ 61077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6756"/>
                <a:gd name="connsiteX1" fmla="*/ 76134 w 1776195"/>
                <a:gd name="connsiteY1" fmla="*/ 621334 h 1776756"/>
                <a:gd name="connsiteX2" fmla="*/ 568457 w 1776195"/>
                <a:gd name="connsiteY2" fmla="*/ 526428 h 1776756"/>
                <a:gd name="connsiteX3" fmla="*/ 873805 w 1776195"/>
                <a:gd name="connsiteY3" fmla="*/ 0 h 1776756"/>
                <a:gd name="connsiteX4" fmla="*/ 1179152 w 1776195"/>
                <a:gd name="connsiteY4" fmla="*/ 526428 h 1776756"/>
                <a:gd name="connsiteX5" fmla="*/ 1710935 w 1776195"/>
                <a:gd name="connsiteY5" fmla="*/ 598025 h 1776756"/>
                <a:gd name="connsiteX6" fmla="*/ 1776195 w 1776195"/>
                <a:gd name="connsiteY6" fmla="*/ 678574 h 1776756"/>
                <a:gd name="connsiteX7" fmla="*/ 1743919 w 1776195"/>
                <a:gd name="connsiteY7" fmla="*/ 745812 h 1776756"/>
                <a:gd name="connsiteX8" fmla="*/ 1367868 w 1776195"/>
                <a:gd name="connsiteY8" fmla="*/ 1135518 h 1776756"/>
                <a:gd name="connsiteX9" fmla="*/ 1444910 w 1776195"/>
                <a:gd name="connsiteY9" fmla="*/ 1686947 h 1776756"/>
                <a:gd name="connsiteX10" fmla="*/ 1431612 w 1776195"/>
                <a:gd name="connsiteY10" fmla="*/ 1747182 h 1776756"/>
                <a:gd name="connsiteX11" fmla="*/ 1352707 w 1776195"/>
                <a:gd name="connsiteY11" fmla="*/ 1776096 h 1776756"/>
                <a:gd name="connsiteX12" fmla="*/ 873805 w 1776195"/>
                <a:gd name="connsiteY12" fmla="*/ 1511957 h 1776756"/>
                <a:gd name="connsiteX13" fmla="*/ 400907 w 1776195"/>
                <a:gd name="connsiteY13" fmla="*/ 1756383 h 1776756"/>
                <a:gd name="connsiteX14" fmla="*/ 318462 w 1776195"/>
                <a:gd name="connsiteY14" fmla="*/ 1755218 h 1776756"/>
                <a:gd name="connsiteX15" fmla="*/ 297320 w 1776195"/>
                <a:gd name="connsiteY15" fmla="*/ 1685046 h 1776756"/>
                <a:gd name="connsiteX16" fmla="*/ 379741 w 1776195"/>
                <a:gd name="connsiteY16" fmla="*/ 1135518 h 1776756"/>
                <a:gd name="connsiteX17" fmla="*/ 0 w 1776195"/>
                <a:gd name="connsiteY17" fmla="*/ 753528 h 1776756"/>
                <a:gd name="connsiteX18" fmla="*/ 21 w 1776195"/>
                <a:gd name="connsiteY18" fmla="*/ 677497 h 1776756"/>
                <a:gd name="connsiteX0" fmla="*/ 21 w 1776195"/>
                <a:gd name="connsiteY0" fmla="*/ 677497 h 1770676"/>
                <a:gd name="connsiteX1" fmla="*/ 76134 w 1776195"/>
                <a:gd name="connsiteY1" fmla="*/ 621334 h 1770676"/>
                <a:gd name="connsiteX2" fmla="*/ 568457 w 1776195"/>
                <a:gd name="connsiteY2" fmla="*/ 526428 h 1770676"/>
                <a:gd name="connsiteX3" fmla="*/ 873805 w 1776195"/>
                <a:gd name="connsiteY3" fmla="*/ 0 h 1770676"/>
                <a:gd name="connsiteX4" fmla="*/ 1179152 w 1776195"/>
                <a:gd name="connsiteY4" fmla="*/ 526428 h 1770676"/>
                <a:gd name="connsiteX5" fmla="*/ 1710935 w 1776195"/>
                <a:gd name="connsiteY5" fmla="*/ 598025 h 1770676"/>
                <a:gd name="connsiteX6" fmla="*/ 1776195 w 1776195"/>
                <a:gd name="connsiteY6" fmla="*/ 678574 h 1770676"/>
                <a:gd name="connsiteX7" fmla="*/ 1743919 w 1776195"/>
                <a:gd name="connsiteY7" fmla="*/ 745812 h 1770676"/>
                <a:gd name="connsiteX8" fmla="*/ 1367868 w 1776195"/>
                <a:gd name="connsiteY8" fmla="*/ 1135518 h 1770676"/>
                <a:gd name="connsiteX9" fmla="*/ 1444910 w 1776195"/>
                <a:gd name="connsiteY9" fmla="*/ 1686947 h 1770676"/>
                <a:gd name="connsiteX10" fmla="*/ 1431612 w 1776195"/>
                <a:gd name="connsiteY10" fmla="*/ 1747182 h 1770676"/>
                <a:gd name="connsiteX11" fmla="*/ 1356790 w 1776195"/>
                <a:gd name="connsiteY11" fmla="*/ 1769913 h 1770676"/>
                <a:gd name="connsiteX12" fmla="*/ 873805 w 1776195"/>
                <a:gd name="connsiteY12" fmla="*/ 1511957 h 1770676"/>
                <a:gd name="connsiteX13" fmla="*/ 400907 w 1776195"/>
                <a:gd name="connsiteY13" fmla="*/ 1756383 h 1770676"/>
                <a:gd name="connsiteX14" fmla="*/ 318462 w 1776195"/>
                <a:gd name="connsiteY14" fmla="*/ 1755218 h 1770676"/>
                <a:gd name="connsiteX15" fmla="*/ 297320 w 1776195"/>
                <a:gd name="connsiteY15" fmla="*/ 1685046 h 1770676"/>
                <a:gd name="connsiteX16" fmla="*/ 379741 w 1776195"/>
                <a:gd name="connsiteY16" fmla="*/ 1135518 h 1770676"/>
                <a:gd name="connsiteX17" fmla="*/ 0 w 1776195"/>
                <a:gd name="connsiteY17" fmla="*/ 753528 h 1770676"/>
                <a:gd name="connsiteX18" fmla="*/ 21 w 1776195"/>
                <a:gd name="connsiteY18" fmla="*/ 677497 h 177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6195" h="1770676">
                  <a:moveTo>
                    <a:pt x="21" y="677497"/>
                  </a:moveTo>
                  <a:cubicBezTo>
                    <a:pt x="28133" y="666039"/>
                    <a:pt x="48022" y="632792"/>
                    <a:pt x="76134" y="621334"/>
                  </a:cubicBezTo>
                  <a:lnTo>
                    <a:pt x="568457" y="526428"/>
                  </a:lnTo>
                  <a:cubicBezTo>
                    <a:pt x="670240" y="350952"/>
                    <a:pt x="702574" y="59729"/>
                    <a:pt x="873805" y="0"/>
                  </a:cubicBezTo>
                  <a:cubicBezTo>
                    <a:pt x="1037319" y="36580"/>
                    <a:pt x="1077370" y="350952"/>
                    <a:pt x="1179152" y="526428"/>
                  </a:cubicBezTo>
                  <a:cubicBezTo>
                    <a:pt x="1329405" y="561868"/>
                    <a:pt x="1560682" y="562585"/>
                    <a:pt x="1710935" y="598025"/>
                  </a:cubicBezTo>
                  <a:lnTo>
                    <a:pt x="1776195" y="678574"/>
                  </a:lnTo>
                  <a:cubicBezTo>
                    <a:pt x="1761000" y="696696"/>
                    <a:pt x="1759114" y="727690"/>
                    <a:pt x="1743919" y="745812"/>
                  </a:cubicBezTo>
                  <a:lnTo>
                    <a:pt x="1367868" y="1135518"/>
                  </a:lnTo>
                  <a:cubicBezTo>
                    <a:pt x="1382755" y="1316902"/>
                    <a:pt x="1430023" y="1505563"/>
                    <a:pt x="1444910" y="1686947"/>
                  </a:cubicBezTo>
                  <a:lnTo>
                    <a:pt x="1431612" y="1747182"/>
                  </a:lnTo>
                  <a:cubicBezTo>
                    <a:pt x="1416715" y="1740841"/>
                    <a:pt x="1371687" y="1776254"/>
                    <a:pt x="1356790" y="1769913"/>
                  </a:cubicBezTo>
                  <a:lnTo>
                    <a:pt x="873805" y="1511957"/>
                  </a:lnTo>
                  <a:cubicBezTo>
                    <a:pt x="704606" y="1587161"/>
                    <a:pt x="570106" y="1681179"/>
                    <a:pt x="400907" y="1756383"/>
                  </a:cubicBezTo>
                  <a:lnTo>
                    <a:pt x="318462" y="1755218"/>
                  </a:lnTo>
                  <a:cubicBezTo>
                    <a:pt x="317606" y="1738986"/>
                    <a:pt x="298176" y="1701278"/>
                    <a:pt x="297320" y="1685046"/>
                  </a:cubicBezTo>
                  <a:lnTo>
                    <a:pt x="379741" y="1135518"/>
                  </a:lnTo>
                  <a:cubicBezTo>
                    <a:pt x="260877" y="992755"/>
                    <a:pt x="118864" y="896291"/>
                    <a:pt x="0" y="753528"/>
                  </a:cubicBezTo>
                  <a:cubicBezTo>
                    <a:pt x="7" y="728184"/>
                    <a:pt x="14" y="702841"/>
                    <a:pt x="21" y="677497"/>
                  </a:cubicBezTo>
                  <a:close/>
                </a:path>
              </a:pathLst>
            </a:custGeom>
            <a:solidFill>
              <a:srgbClr val="FDE65C"/>
            </a:solidFill>
            <a:ln>
              <a:solidFill>
                <a:srgbClr val="FFFF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11191451-BDB0-4BC6-907D-B9EA10CF4752}"/>
              </a:ext>
            </a:extLst>
          </p:cNvPr>
          <p:cNvSpPr txBox="1"/>
          <p:nvPr/>
        </p:nvSpPr>
        <p:spPr>
          <a:xfrm rot="1083209">
            <a:off x="5144296" y="3906919"/>
            <a:ext cx="2418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câu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thơ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nhất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  <p:grpSp>
        <p:nvGrpSpPr>
          <p:cNvPr id="108" name="组合 85">
            <a:extLst>
              <a:ext uri="{FF2B5EF4-FFF2-40B4-BE49-F238E27FC236}">
                <a16:creationId xmlns:a16="http://schemas.microsoft.com/office/drawing/2014/main" id="{1DFEDABF-9763-42D8-8550-0212C8239746}"/>
              </a:ext>
            </a:extLst>
          </p:cNvPr>
          <p:cNvGrpSpPr/>
          <p:nvPr/>
        </p:nvGrpSpPr>
        <p:grpSpPr>
          <a:xfrm flipH="1">
            <a:off x="8504223" y="2269814"/>
            <a:ext cx="3341914" cy="988599"/>
            <a:chOff x="594424" y="1153191"/>
            <a:chExt cx="2605976" cy="1634460"/>
          </a:xfrm>
        </p:grpSpPr>
        <p:sp>
          <p:nvSpPr>
            <p:cNvPr id="109" name="任意多边形 86">
              <a:extLst>
                <a:ext uri="{FF2B5EF4-FFF2-40B4-BE49-F238E27FC236}">
                  <a16:creationId xmlns:a16="http://schemas.microsoft.com/office/drawing/2014/main" id="{47C0D1E3-25E5-47C4-B3E0-08396AB9F3B9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110" name="任意多边形 87">
              <a:extLst>
                <a:ext uri="{FF2B5EF4-FFF2-40B4-BE49-F238E27FC236}">
                  <a16:creationId xmlns:a16="http://schemas.microsoft.com/office/drawing/2014/main" id="{85E4DD73-EF0B-4058-B757-F3169EEBF28A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37E90A4B-6786-471D-83E8-7648B7DE8E35}"/>
              </a:ext>
            </a:extLst>
          </p:cNvPr>
          <p:cNvSpPr txBox="1"/>
          <p:nvPr/>
        </p:nvSpPr>
        <p:spPr>
          <a:xfrm>
            <a:off x="9800029" y="2555187"/>
            <a:ext cx="1527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Ngày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/>
                <a:cs typeface="Calibri" panose="020F0502020204030204" pitchFamily="34" charset="0"/>
              </a:rPr>
              <a:t>đọc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icrosoft YaHe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35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98" grpId="0"/>
      <p:bldP spid="99" grpId="0"/>
      <p:bldP spid="103" grpId="0"/>
      <p:bldP spid="107" grpId="0"/>
      <p:bldP spid="1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l="34040" t="830" r="26" b="19244"/>
          <a:stretch>
            <a:fillRect/>
          </a:stretch>
        </p:blipFill>
        <p:spPr>
          <a:xfrm>
            <a:off x="-9525" y="-13970"/>
            <a:ext cx="12239625" cy="6874510"/>
          </a:xfrm>
          <a:prstGeom prst="rect">
            <a:avLst/>
          </a:prstGeom>
        </p:spPr>
      </p:pic>
      <p:grpSp>
        <p:nvGrpSpPr>
          <p:cNvPr id="38" name="组合 85">
            <a:extLst>
              <a:ext uri="{FF2B5EF4-FFF2-40B4-BE49-F238E27FC236}">
                <a16:creationId xmlns:a16="http://schemas.microsoft.com/office/drawing/2014/main" id="{197C4F4D-8203-4028-8316-8AD491C31A5B}"/>
              </a:ext>
            </a:extLst>
          </p:cNvPr>
          <p:cNvGrpSpPr/>
          <p:nvPr/>
        </p:nvGrpSpPr>
        <p:grpSpPr>
          <a:xfrm flipH="1">
            <a:off x="0" y="1513115"/>
            <a:ext cx="6576242" cy="2260157"/>
            <a:chOff x="594424" y="1153191"/>
            <a:chExt cx="2605976" cy="1634460"/>
          </a:xfrm>
        </p:grpSpPr>
        <p:sp>
          <p:nvSpPr>
            <p:cNvPr id="39" name="任意多边形 86">
              <a:extLst>
                <a:ext uri="{FF2B5EF4-FFF2-40B4-BE49-F238E27FC236}">
                  <a16:creationId xmlns:a16="http://schemas.microsoft.com/office/drawing/2014/main" id="{AAA46300-F0E3-4EF7-A529-BFCC18A545DF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0" name="任意多边形 87">
              <a:extLst>
                <a:ext uri="{FF2B5EF4-FFF2-40B4-BE49-F238E27FC236}">
                  <a16:creationId xmlns:a16="http://schemas.microsoft.com/office/drawing/2014/main" id="{F8828925-7454-45C8-9A78-D70915565DA7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grpSp>
        <p:nvGrpSpPr>
          <p:cNvPr id="41" name="组合 85">
            <a:extLst>
              <a:ext uri="{FF2B5EF4-FFF2-40B4-BE49-F238E27FC236}">
                <a16:creationId xmlns:a16="http://schemas.microsoft.com/office/drawing/2014/main" id="{C60C53D0-FC97-4246-985F-AF8123FC90A5}"/>
              </a:ext>
            </a:extLst>
          </p:cNvPr>
          <p:cNvGrpSpPr/>
          <p:nvPr/>
        </p:nvGrpSpPr>
        <p:grpSpPr>
          <a:xfrm flipH="1">
            <a:off x="7587343" y="446315"/>
            <a:ext cx="3341914" cy="738014"/>
            <a:chOff x="594424" y="1153191"/>
            <a:chExt cx="2605976" cy="1634460"/>
          </a:xfrm>
        </p:grpSpPr>
        <p:sp>
          <p:nvSpPr>
            <p:cNvPr id="42" name="任意多边形 86">
              <a:extLst>
                <a:ext uri="{FF2B5EF4-FFF2-40B4-BE49-F238E27FC236}">
                  <a16:creationId xmlns:a16="http://schemas.microsoft.com/office/drawing/2014/main" id="{60AD82BA-9E56-4467-8440-349AFEDAB2C3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43" name="任意多边形 87">
              <a:extLst>
                <a:ext uri="{FF2B5EF4-FFF2-40B4-BE49-F238E27FC236}">
                  <a16:creationId xmlns:a16="http://schemas.microsoft.com/office/drawing/2014/main" id="{60DA96EE-468F-48BC-8697-E5F8D6C403B0}"/>
                </a:ext>
              </a:extLst>
            </p:cNvPr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</p:grp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FC7D058-AFB1-4586-9F44-3F889C8E0C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" y="1620758"/>
            <a:ext cx="6766626" cy="201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ADBAC-B4FC-48B8-B351-5DB4157971A5}"/>
              </a:ext>
            </a:extLst>
          </p:cNvPr>
          <p:cNvGrpSpPr/>
          <p:nvPr/>
        </p:nvGrpSpPr>
        <p:grpSpPr>
          <a:xfrm>
            <a:off x="1493677" y="1"/>
            <a:ext cx="10460198" cy="1083948"/>
            <a:chOff x="2873170" y="270495"/>
            <a:chExt cx="7448924" cy="801583"/>
          </a:xfrm>
        </p:grpSpPr>
        <p:sp>
          <p:nvSpPr>
            <p:cNvPr id="22" name="îṥḷíďê">
              <a:extLst>
                <a:ext uri="{FF2B5EF4-FFF2-40B4-BE49-F238E27FC236}">
                  <a16:creationId xmlns:a16="http://schemas.microsoft.com/office/drawing/2014/main" id="{CC9B1E1B-BABD-42CA-8562-C67F3CDAB45F}"/>
                </a:ext>
              </a:extLst>
            </p:cNvPr>
            <p:cNvSpPr/>
            <p:nvPr/>
          </p:nvSpPr>
          <p:spPr bwMode="auto">
            <a:xfrm>
              <a:off x="2873170" y="270496"/>
              <a:ext cx="7448924" cy="80158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+mn-cs"/>
              </a:endParaRPr>
            </a:p>
          </p:txBody>
        </p:sp>
        <p:sp>
          <p:nvSpPr>
            <p:cNvPr id="23" name="Google Shape;5317;p41">
              <a:extLst>
                <a:ext uri="{FF2B5EF4-FFF2-40B4-BE49-F238E27FC236}">
                  <a16:creationId xmlns:a16="http://schemas.microsoft.com/office/drawing/2014/main" id="{9C28FE5C-F875-480A-9FBB-773845EB7FED}"/>
                </a:ext>
              </a:extLst>
            </p:cNvPr>
            <p:cNvSpPr txBox="1">
              <a:spLocks/>
            </p:cNvSpPr>
            <p:nvPr/>
          </p:nvSpPr>
          <p:spPr>
            <a:xfrm>
              <a:off x="3150703" y="270495"/>
              <a:ext cx="7082277" cy="783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lang="vi-VN" i="0" dirty="0">
                  <a:solidFill>
                    <a:srgbClr val="FF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 đổi với các bạn về bài em đã đọc và chia sẻ với bạn cách em đã làm để tìm được câu chuyện, bài văn, bài thơ đó.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14:cNvPr>
              <p14:cNvContentPartPr/>
              <p14:nvPr/>
            </p14:nvContentPartPr>
            <p14:xfrm>
              <a:off x="4256032" y="3289341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4C0423F-09F7-4A16-ADFE-DD46DAFFAD2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47392" y="328070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9420F3-0CCC-460F-AFAD-2415AAA6E7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12338" y="2038350"/>
            <a:ext cx="6567323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0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îṥḷíďê">
            <a:extLst>
              <a:ext uri="{FF2B5EF4-FFF2-40B4-BE49-F238E27FC236}">
                <a16:creationId xmlns:a16="http://schemas.microsoft.com/office/drawing/2014/main" id="{CC9B1E1B-BABD-42CA-8562-C67F3CDAB45F}"/>
              </a:ext>
            </a:extLst>
          </p:cNvPr>
          <p:cNvSpPr/>
          <p:nvPr/>
        </p:nvSpPr>
        <p:spPr bwMode="auto">
          <a:xfrm>
            <a:off x="1493677" y="93607"/>
            <a:ext cx="8449109" cy="113841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39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+mn-cs"/>
            </a:endParaRPr>
          </a:p>
        </p:txBody>
      </p:sp>
      <p:sp>
        <p:nvSpPr>
          <p:cNvPr id="23" name="Google Shape;5317;p41">
            <a:extLst>
              <a:ext uri="{FF2B5EF4-FFF2-40B4-BE49-F238E27FC236}">
                <a16:creationId xmlns:a16="http://schemas.microsoft.com/office/drawing/2014/main" id="{9C28FE5C-F875-480A-9FBB-773845EB7FED}"/>
              </a:ext>
            </a:extLst>
          </p:cNvPr>
          <p:cNvSpPr txBox="1">
            <a:spLocks/>
          </p:cNvSpPr>
          <p:nvPr/>
        </p:nvSpPr>
        <p:spPr>
          <a:xfrm>
            <a:off x="1808475" y="93606"/>
            <a:ext cx="8033231" cy="587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Trao đổi với bạn về những chi tiết làm em cảm thấy thú vị và cảm động.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A4618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2E37887-1BE5-4603-A6BD-2C9753B71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76" y="1621176"/>
            <a:ext cx="5210248" cy="701377"/>
          </a:xfrm>
          <a:prstGeom prst="rect">
            <a:avLst/>
          </a:prstGeom>
        </p:spPr>
      </p:pic>
      <p:pic>
        <p:nvPicPr>
          <p:cNvPr id="25" name="Picture 24" descr="A picture containing doll, toy, vector graphics&#10;&#10;Description automatically generated">
            <a:extLst>
              <a:ext uri="{FF2B5EF4-FFF2-40B4-BE49-F238E27FC236}">
                <a16:creationId xmlns:a16="http://schemas.microsoft.com/office/drawing/2014/main" id="{74CEC617-3139-4754-8F54-FE24F54558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90" y="1232021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4"/>
          <a:srcRect r="17585"/>
          <a:stretch>
            <a:fillRect/>
          </a:stretch>
        </p:blipFill>
        <p:spPr>
          <a:xfrm>
            <a:off x="-19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E2095F-DB43-415F-BA80-DAD1C0CA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00" y="945521"/>
            <a:ext cx="8412999" cy="2262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5"/>
    </a:dk2>
    <a:lt2>
      <a:srgbClr val="F0F0F0"/>
    </a:lt2>
    <a:accent1>
      <a:srgbClr val="0068B2"/>
    </a:accent1>
    <a:accent2>
      <a:srgbClr val="16AAB8"/>
    </a:accent2>
    <a:accent3>
      <a:srgbClr val="05AFE3"/>
    </a:accent3>
    <a:accent4>
      <a:srgbClr val="0083DA"/>
    </a:accent4>
    <a:accent5>
      <a:srgbClr val="1F7E87"/>
    </a:accent5>
    <a:accent6>
      <a:srgbClr val="196090"/>
    </a:accent6>
    <a:hlink>
      <a:srgbClr val="0068B2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140</Words>
  <Application>Microsoft Office PowerPoint</Application>
  <PresentationFormat>Widescreen</PresentationFormat>
  <Paragraphs>22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等线</vt:lpstr>
      <vt:lpstr>Microsoft YaHei</vt:lpstr>
      <vt:lpstr>宋体</vt:lpstr>
      <vt:lpstr>Arial</vt:lpstr>
      <vt:lpstr>Arial-Rounded</vt:lpstr>
      <vt:lpstr>Calibri</vt:lpstr>
      <vt:lpstr>Gloria Hallelujah</vt:lpstr>
      <vt:lpstr>Office 主题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</cp:revision>
  <dcterms:created xsi:type="dcterms:W3CDTF">2022-06-25T07:08:00Z</dcterms:created>
  <dcterms:modified xsi:type="dcterms:W3CDTF">2025-12-10T11:54:32Z</dcterms:modified>
</cp:coreProperties>
</file>