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7" r:id="rId2"/>
    <p:sldId id="266" r:id="rId3"/>
    <p:sldId id="267" r:id="rId4"/>
    <p:sldId id="268" r:id="rId5"/>
    <p:sldId id="27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80" autoAdjust="0"/>
  </p:normalViewPr>
  <p:slideViewPr>
    <p:cSldViewPr snapToGrid="0">
      <p:cViewPr varScale="1">
        <p:scale>
          <a:sx n="62" d="100"/>
          <a:sy n="62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2FFC5-F0B0-418C-8E4D-E6099FC8DE8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1AC6-D605-405A-BFB6-257035A3A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7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7BD9-0E67-49BF-9304-0C966B6F3B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100" y="2099275"/>
            <a:ext cx="76247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34: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gam, mi-li-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67456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81"/>
            <a:ext cx="11164576" cy="4438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50" y="4356786"/>
            <a:ext cx="682925" cy="585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389" y="4356786"/>
            <a:ext cx="703395" cy="60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0310" y="4265283"/>
            <a:ext cx="12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4205" y="4480726"/>
            <a:ext cx="81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39784" y="4396631"/>
            <a:ext cx="114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8901" y="4474163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8039" y="4418931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110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465"/>
            <a:ext cx="12153760" cy="3226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35" y="3437695"/>
            <a:ext cx="898710" cy="375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997" y="2858637"/>
            <a:ext cx="853085" cy="336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195" y="2858637"/>
            <a:ext cx="727734" cy="457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035" y="3316406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20 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77617" y="2778835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 kg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6287" y="2749852"/>
            <a:ext cx="1080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400 g</a:t>
            </a:r>
          </a:p>
        </p:txBody>
      </p:sp>
    </p:spTree>
    <p:extLst>
      <p:ext uri="{BB962C8B-B14F-4D97-AF65-F5344CB8AC3E}">
        <p14:creationId xmlns:p14="http://schemas.microsoft.com/office/powerpoint/2010/main" val="29393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712" y="3343275"/>
            <a:ext cx="28575" cy="17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0" y="0"/>
            <a:ext cx="10711968" cy="3514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948" y="3976764"/>
            <a:ext cx="68602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Đổi 1 kg = 1 000g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Ta có 500 g + 200 g + 200 g + 100 g = 1000 g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Vậy ta đặt lên đĩa cân quả cân 500 g, 200 g, 200 g, 100 g để cân được đúng 1 kg gạo.</a:t>
            </a: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1624" y="3429000"/>
            <a:ext cx="148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120" y="1766526"/>
            <a:ext cx="892917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29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91</Words>
  <Application>Microsoft Office PowerPoint</Application>
  <PresentationFormat>Widescreen</PresentationFormat>
  <Paragraphs>17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等线</vt:lpstr>
      <vt:lpstr>Arial</vt:lpstr>
      <vt:lpstr>Calibri</vt:lpstr>
      <vt:lpstr>Calibri Light</vt:lpstr>
      <vt:lpstr>OpenSans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</cp:revision>
  <dcterms:created xsi:type="dcterms:W3CDTF">2022-08-11T17:37:44Z</dcterms:created>
  <dcterms:modified xsi:type="dcterms:W3CDTF">2025-12-10T11:47:45Z</dcterms:modified>
</cp:coreProperties>
</file>