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9" r:id="rId2"/>
    <p:sldId id="302" r:id="rId3"/>
    <p:sldId id="311" r:id="rId4"/>
    <p:sldId id="310" r:id="rId5"/>
    <p:sldId id="315" r:id="rId6"/>
    <p:sldId id="317" r:id="rId7"/>
    <p:sldId id="270" r:id="rId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FF"/>
    <a:srgbClr val="936CAF"/>
    <a:srgbClr val="F26D64"/>
    <a:srgbClr val="9BBB40"/>
    <a:srgbClr val="F4CD1E"/>
    <a:srgbClr val="6D4B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>
      <p:cViewPr varScale="1">
        <p:scale>
          <a:sx n="88" d="100"/>
          <a:sy n="88" d="100"/>
        </p:scale>
        <p:origin x="492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61D46-5B6E-451C-B05C-5A369673EA4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D177-4380-4308-877F-FDC047AFB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6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5036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5D177-4380-4308-877F-FDC047AFBE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07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4945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087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7133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7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2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9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3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0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0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.png"/><Relationship Id="rId18" Type="http://schemas.openxmlformats.org/officeDocument/2006/relationships/image" Target="../media/image20.png"/><Relationship Id="rId3" Type="http://schemas.microsoft.com/office/2007/relationships/media" Target="../media/media2.m4a"/><Relationship Id="rId21" Type="http://schemas.openxmlformats.org/officeDocument/2006/relationships/image" Target="../media/image22.png"/><Relationship Id="rId7" Type="http://schemas.openxmlformats.org/officeDocument/2006/relationships/slide" Target="slide5.xml"/><Relationship Id="rId12" Type="http://schemas.microsoft.com/office/2007/relationships/hdphoto" Target="../media/hdphoto1.wdp"/><Relationship Id="rId17" Type="http://schemas.openxmlformats.org/officeDocument/2006/relationships/image" Target="../media/image17.png"/><Relationship Id="rId2" Type="http://schemas.openxmlformats.org/officeDocument/2006/relationships/audio" Target="../media/media1.m4a"/><Relationship Id="rId16" Type="http://schemas.openxmlformats.org/officeDocument/2006/relationships/image" Target="../media/image18.png"/><Relationship Id="rId20" Type="http://schemas.openxmlformats.org/officeDocument/2006/relationships/image" Target="../media/image21.emf"/><Relationship Id="rId1" Type="http://schemas.microsoft.com/office/2007/relationships/media" Target="../media/media1.m4a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.png"/><Relationship Id="rId10" Type="http://schemas.openxmlformats.org/officeDocument/2006/relationships/image" Target="../media/image2.png"/><Relationship Id="rId19" Type="http://schemas.microsoft.com/office/2007/relationships/hdphoto" Target="../media/hdphoto4.wdp"/><Relationship Id="rId4" Type="http://schemas.openxmlformats.org/officeDocument/2006/relationships/audio" Target="../media/media2.m4a"/><Relationship Id="rId9" Type="http://schemas.openxmlformats.org/officeDocument/2006/relationships/image" Target="../media/image1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openxmlformats.org/officeDocument/2006/relationships/image" Target="../media/image2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25.emf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2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29.emf"/><Relationship Id="rId4" Type="http://schemas.openxmlformats.org/officeDocument/2006/relationships/image" Target="../media/image31.png"/><Relationship Id="rId9" Type="http://schemas.openxmlformats.org/officeDocument/2006/relationships/image" Target="../media/image25.emf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11" y="-18351"/>
            <a:ext cx="9242429" cy="51435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3241" y="824450"/>
            <a:ext cx="683907" cy="51954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85490" y="261200"/>
            <a:ext cx="9182180" cy="4927983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85490" y="-55185"/>
            <a:ext cx="1242072" cy="1612476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40" y="1667748"/>
            <a:ext cx="704004" cy="670481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208" y="323917"/>
            <a:ext cx="1435440" cy="9048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6028" y="-1"/>
            <a:ext cx="3194687" cy="1343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69306" y="525285"/>
            <a:ext cx="8880518" cy="4609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825063" y="1282212"/>
            <a:ext cx="2101502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4786130" y="2180969"/>
            <a:ext cx="2101502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4825063" y="3158139"/>
            <a:ext cx="2297896" cy="314521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4825063" y="4056893"/>
            <a:ext cx="2140435" cy="314522"/>
          </a:xfrm>
          <a:prstGeom prst="rect">
            <a:avLst/>
          </a:prstGeom>
          <a:noFill/>
          <a:ln w="9525">
            <a:noFill/>
          </a:ln>
        </p:spPr>
        <p:txBody>
          <a:bodyPr lIns="49762" tIns="24881" rIns="49762" bIns="24881">
            <a:spAutoFit/>
          </a:bodyPr>
          <a:lstStyle/>
          <a:p>
            <a:pPr defTabSz="816575">
              <a:spcBef>
                <a:spcPct val="50000"/>
              </a:spcBef>
            </a:pPr>
            <a:r>
              <a:rPr lang="zh-CN" altLang="en-US" sz="1700" dirty="0">
                <a:solidFill>
                  <a:schemeClr val="bg1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4813402" y="438150"/>
            <a:ext cx="3568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20" y="3766052"/>
            <a:ext cx="699502" cy="1377448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22" y="2929427"/>
            <a:ext cx="538600" cy="52296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21" y="182350"/>
            <a:ext cx="690542" cy="575451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53" y="-123357"/>
            <a:ext cx="1152550" cy="151732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452117" y="2792909"/>
            <a:ext cx="5643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hành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vi,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việc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làm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,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thể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hiện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được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tình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yêu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quê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hương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đất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 </a:t>
            </a:r>
            <a:r>
              <a:rPr lang="en-US" altLang="zh-CN" sz="2200" dirty="0" err="1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nước</a:t>
            </a:r>
            <a:r>
              <a:rPr lang="en-US" altLang="zh-CN" sz="2200" dirty="0">
                <a:solidFill>
                  <a:srgbClr val="00B050"/>
                </a:solidFill>
                <a:latin typeface="Times New Roman (Headings)"/>
                <a:ea typeface="方正静蕾简体" panose="02000000000000000000" pitchFamily="2" charset="-122"/>
                <a:cs typeface="+mn-ea"/>
                <a:sym typeface="+mn-lt"/>
              </a:rPr>
              <a:t>.</a:t>
            </a:r>
            <a:endParaRPr lang="vi-VN" altLang="zh-CN" sz="2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3270977" y="3634085"/>
            <a:ext cx="549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hào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là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Nam</a:t>
            </a:r>
            <a:r>
              <a:rPr lang="vi-VN" altLang="zh-CN" sz="24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2994013" y="1702444"/>
            <a:ext cx="688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000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2514600" y="3771840"/>
            <a:ext cx="68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000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3078421" y="1630389"/>
            <a:ext cx="533467" cy="453229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2545760" y="3726551"/>
            <a:ext cx="636589" cy="521599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34" y="3108673"/>
            <a:ext cx="604367" cy="50363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3195740" y="4263383"/>
            <a:ext cx="3086213" cy="1041055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5751651" y="4211699"/>
            <a:ext cx="526386" cy="1004979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3554662" y="1518882"/>
            <a:ext cx="5666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FF0000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thiệu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bè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thống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quê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2768601" y="2781299"/>
            <a:ext cx="584199" cy="476251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2719512" y="2844678"/>
            <a:ext cx="68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000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000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2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4" y="0"/>
            <a:ext cx="9251524" cy="5166127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5612" y="915613"/>
            <a:ext cx="545518" cy="51954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58244" y="238144"/>
            <a:ext cx="9411434" cy="4927983"/>
          </a:xfrm>
          <a:prstGeom prst="rect">
            <a:avLst/>
          </a:prstGeom>
        </p:spPr>
      </p:pic>
      <p:pic>
        <p:nvPicPr>
          <p:cNvPr id="20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217952" y="-209551"/>
            <a:ext cx="1066800" cy="1384935"/>
          </a:xfrm>
          <a:prstGeom prst="rect">
            <a:avLst/>
          </a:prstGeom>
        </p:spPr>
      </p:pic>
      <p:pic>
        <p:nvPicPr>
          <p:cNvPr id="2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" y="1682193"/>
            <a:ext cx="704004" cy="670481"/>
          </a:xfrm>
          <a:prstGeom prst="rect">
            <a:avLst/>
          </a:prstGeom>
        </p:spPr>
      </p:pic>
      <p:pic>
        <p:nvPicPr>
          <p:cNvPr id="2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028" y="223159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8689" y="37154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-1"/>
            <a:ext cx="9144000" cy="5143501"/>
          </a:xfrm>
          <a:prstGeom prst="rect">
            <a:avLst/>
          </a:prstGeom>
        </p:spPr>
      </p:pic>
      <p:pic>
        <p:nvPicPr>
          <p:cNvPr id="34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1503" y="700402"/>
            <a:ext cx="545518" cy="519541"/>
          </a:xfrm>
          <a:prstGeom prst="rect">
            <a:avLst/>
          </a:prstGeom>
        </p:spPr>
      </p:pic>
      <p:pic>
        <p:nvPicPr>
          <p:cNvPr id="35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9220200" y="387630"/>
            <a:ext cx="9139008" cy="4774920"/>
          </a:xfrm>
          <a:prstGeom prst="rect">
            <a:avLst/>
          </a:prstGeom>
        </p:spPr>
      </p:pic>
      <p:pic>
        <p:nvPicPr>
          <p:cNvPr id="36" name="淘宝网chenying0907出品 14" descr="未标题-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9388140" y="-232666"/>
            <a:ext cx="1066800" cy="1384935"/>
          </a:xfrm>
          <a:prstGeom prst="rect">
            <a:avLst/>
          </a:prstGeom>
        </p:spPr>
      </p:pic>
      <p:pic>
        <p:nvPicPr>
          <p:cNvPr id="3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20" y="1659078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5216" y="200044"/>
            <a:ext cx="2036769" cy="1283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95527" y="224182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6411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37" y="1778759"/>
            <a:ext cx="4241264" cy="3250603"/>
          </a:xfrm>
          <a:prstGeom prst="rect">
            <a:avLst/>
          </a:prstGeom>
        </p:spPr>
      </p:pic>
      <p:pic>
        <p:nvPicPr>
          <p:cNvPr id="12" name="Google Shape;45;p1"/>
          <p:cNvPicPr preferRelativeResize="0"/>
          <p:nvPr/>
        </p:nvPicPr>
        <p:blipFill rotWithShape="1">
          <a:blip r:embed="rId11">
            <a:alphaModFix/>
          </a:blip>
          <a:srcRect l="14710"/>
          <a:stretch/>
        </p:blipFill>
        <p:spPr>
          <a:xfrm flipH="1">
            <a:off x="256546" y="2798674"/>
            <a:ext cx="3534622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793844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pic>
        <p:nvPicPr>
          <p:cNvPr id="29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199" y="156306"/>
            <a:ext cx="1242266" cy="78308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41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60494E-6 L -0.88472 0.01605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36" y="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8651"/>
            <a:ext cx="8229600" cy="8572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02159" y="3997370"/>
            <a:ext cx="4026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dừng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chân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… :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Đoạn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nhắc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đến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địa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?</a:t>
            </a:r>
          </a:p>
        </p:txBody>
      </p:sp>
      <p:pic>
        <p:nvPicPr>
          <p:cNvPr id="34" name="c2 2">
            <a:hlinkClick r:id="rId7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29473"/>
            <a:ext cx="964582" cy="1003165"/>
          </a:xfrm>
          <a:prstGeom prst="rect">
            <a:avLst/>
          </a:prstGeom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9677" y="-24492"/>
            <a:ext cx="9200359" cy="5224307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4172" y="1313924"/>
            <a:ext cx="545518" cy="519541"/>
          </a:xfrm>
          <a:prstGeom prst="rect">
            <a:avLst/>
          </a:prstGeom>
        </p:spPr>
      </p:pic>
      <p:pic>
        <p:nvPicPr>
          <p:cNvPr id="26" name="图片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194501" y="374674"/>
            <a:ext cx="9176307" cy="4961118"/>
          </a:xfrm>
          <a:prstGeom prst="rect">
            <a:avLst/>
          </a:prstGeom>
        </p:spPr>
      </p:pic>
      <p:pic>
        <p:nvPicPr>
          <p:cNvPr id="28" name="淘宝网chenying0907出品 14" descr="未标题-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1143151" y="275375"/>
            <a:ext cx="1066800" cy="1384935"/>
          </a:xfrm>
          <a:prstGeom prst="rect">
            <a:avLst/>
          </a:prstGeom>
        </p:spPr>
      </p:pic>
      <p:pic>
        <p:nvPicPr>
          <p:cNvPr id="3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37" y="1925723"/>
            <a:ext cx="704004" cy="670481"/>
          </a:xfrm>
          <a:prstGeom prst="rect">
            <a:avLst/>
          </a:prstGeom>
        </p:spPr>
      </p:pic>
      <p:pic>
        <p:nvPicPr>
          <p:cNvPr id="38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8689" y="70842"/>
            <a:ext cx="1590383" cy="1002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87251"/>
            <a:ext cx="545518" cy="519541"/>
          </a:xfrm>
          <a:prstGeom prst="rect">
            <a:avLst/>
          </a:prstGeom>
        </p:spPr>
      </p:pic>
      <p:pic>
        <p:nvPicPr>
          <p:cNvPr id="45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595527" y="2189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9" name="Group 48"/>
          <p:cNvGrpSpPr/>
          <p:nvPr/>
        </p:nvGrpSpPr>
        <p:grpSpPr>
          <a:xfrm>
            <a:off x="1447800" y="4099637"/>
            <a:ext cx="978153" cy="527314"/>
            <a:chOff x="2665604" y="3881283"/>
            <a:chExt cx="978153" cy="527314"/>
          </a:xfrm>
        </p:grpSpPr>
        <p:pic>
          <p:nvPicPr>
            <p:cNvPr id="50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2665604" y="3960274"/>
              <a:ext cx="9781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2A5</a:t>
              </a:r>
            </a:p>
          </p:txBody>
        </p:sp>
      </p:grpSp>
      <p:pic>
        <p:nvPicPr>
          <p:cNvPr id="18" name="Google Shape;45;p1"/>
          <p:cNvPicPr preferRelativeResize="0"/>
          <p:nvPr/>
        </p:nvPicPr>
        <p:blipFill rotWithShape="1">
          <a:blip r:embed="rId17">
            <a:alphaModFix/>
          </a:blip>
          <a:srcRect l="19772" r="-1"/>
          <a:stretch/>
        </p:blipFill>
        <p:spPr>
          <a:xfrm flipH="1">
            <a:off x="256546" y="2798674"/>
            <a:ext cx="3324854" cy="234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499436" y="4065949"/>
            <a:ext cx="874883" cy="527314"/>
            <a:chOff x="2717240" y="3881283"/>
            <a:chExt cx="874883" cy="527314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B648C97A-3BA8-4F46-A407-75500EF0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25387"/>
            <a:stretch/>
          </p:blipFill>
          <p:spPr>
            <a:xfrm>
              <a:off x="2717240" y="3881283"/>
              <a:ext cx="874883" cy="52731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793845" y="3960274"/>
              <a:ext cx="7216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Lớp</a:t>
              </a:r>
              <a:r>
                <a:rPr lang="en-US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3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64144" y="624234"/>
            <a:ext cx="3909845" cy="4440620"/>
            <a:chOff x="3873089" y="-49574"/>
            <a:chExt cx="4782336" cy="5329596"/>
          </a:xfrm>
        </p:grpSpPr>
        <p:pic>
          <p:nvPicPr>
            <p:cNvPr id="9" name="CAUDI">
              <a:extLst>
                <a:ext uri="{FF2B5EF4-FFF2-40B4-BE49-F238E27FC236}">
                  <a16:creationId xmlns:a16="http://schemas.microsoft.com/office/drawing/2014/main" id="{C3B0B4C0-EF19-4ECD-A454-77453237E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4545" b="89899" l="10000" r="9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3" t="51026" r="26299" b="10447"/>
            <a:stretch/>
          </p:blipFill>
          <p:spPr>
            <a:xfrm>
              <a:off x="4968601" y="3465773"/>
              <a:ext cx="2482926" cy="1814249"/>
            </a:xfrm>
            <a:prstGeom prst="rect">
              <a:avLst/>
            </a:prstGeom>
          </p:spPr>
        </p:pic>
        <p:pic>
          <p:nvPicPr>
            <p:cNvPr id="57" name="图片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873089" y="-49574"/>
              <a:ext cx="4782336" cy="4135594"/>
            </a:xfrm>
            <a:prstGeom prst="rect">
              <a:avLst/>
            </a:prstGeom>
          </p:spPr>
        </p:pic>
      </p:grpSp>
      <p:pic>
        <p:nvPicPr>
          <p:cNvPr id="1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74319" y="-1361118"/>
            <a:ext cx="487363" cy="487363"/>
          </a:xfrm>
          <a:prstGeom prst="rect">
            <a:avLst/>
          </a:prstGeom>
        </p:spPr>
      </p:pic>
      <p:pic>
        <p:nvPicPr>
          <p:cNvPr id="37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97713" y="446203"/>
            <a:ext cx="2767265" cy="13946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图片 71695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6585" y="109720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2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34974" y="-1225474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783" y="715348"/>
            <a:ext cx="3080634" cy="1062054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3758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4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14" y="-58821"/>
            <a:ext cx="9175014" cy="5143501"/>
          </a:xfrm>
          <a:prstGeom prst="rect">
            <a:avLst/>
          </a:prstGeom>
        </p:spPr>
      </p:pic>
      <p:pic>
        <p:nvPicPr>
          <p:cNvPr id="53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25800" y="811051"/>
            <a:ext cx="545518" cy="519541"/>
          </a:xfrm>
          <a:prstGeom prst="rect">
            <a:avLst/>
          </a:prstGeom>
        </p:spPr>
      </p:pic>
      <p:pic>
        <p:nvPicPr>
          <p:cNvPr id="55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7521375" y="-33227"/>
            <a:ext cx="1066800" cy="1384935"/>
          </a:xfrm>
          <a:prstGeom prst="rect">
            <a:avLst/>
          </a:prstGeom>
        </p:spPr>
      </p:pic>
      <p:pic>
        <p:nvPicPr>
          <p:cNvPr id="58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5527" y="142735"/>
            <a:ext cx="1629898" cy="1027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136" y="-116713"/>
            <a:ext cx="1066800" cy="1384935"/>
          </a:xfrm>
          <a:prstGeom prst="rect">
            <a:avLst/>
          </a:prstGeom>
        </p:spPr>
      </p:pic>
      <p:pic>
        <p:nvPicPr>
          <p:cNvPr id="6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715" y="7541"/>
            <a:ext cx="1242266" cy="78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Rectangle 43"/>
          <p:cNvSpPr/>
          <p:nvPr/>
        </p:nvSpPr>
        <p:spPr>
          <a:xfrm>
            <a:off x="1844511" y="41449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7369" y="-752901"/>
            <a:ext cx="487363" cy="48736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535184"/>
              </p:ext>
            </p:extLst>
          </p:nvPr>
        </p:nvGraphicFramePr>
        <p:xfrm>
          <a:off x="685800" y="1609960"/>
          <a:ext cx="7368975" cy="3247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4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5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2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đã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Việc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em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sẽ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làm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88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028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3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91454" y="747655"/>
            <a:ext cx="652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6524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29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b="3520"/>
          <a:stretch/>
        </p:blipFill>
        <p:spPr>
          <a:xfrm>
            <a:off x="152400" y="1205319"/>
            <a:ext cx="8989104" cy="4030017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15" y="343250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820" y="1595160"/>
            <a:ext cx="1593336" cy="84656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 flipH="1">
            <a:off x="-12836" y="3610933"/>
            <a:ext cx="9220199" cy="1661304"/>
            <a:chOff x="-862673" y="4100972"/>
            <a:chExt cx="9144000" cy="1955443"/>
          </a:xfrm>
        </p:grpSpPr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850857" y="4100972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862673" y="4565474"/>
              <a:ext cx="9144000" cy="14909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6149">
            <a:off x="796793" y="1943085"/>
            <a:ext cx="1640037" cy="981333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08144" y="3733340"/>
            <a:ext cx="3971805" cy="1372427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252206" y="4013609"/>
            <a:ext cx="467632" cy="9112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80087" y="504647"/>
            <a:ext cx="5940930" cy="31095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9" name="图片 1126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144">
            <a:off x="2140232" y="-423039"/>
            <a:ext cx="7299089" cy="51977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8629" y="3391896"/>
            <a:ext cx="3928574" cy="1843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五角星 28"/>
          <p:cNvSpPr/>
          <p:nvPr/>
        </p:nvSpPr>
        <p:spPr>
          <a:xfrm rot="21431275">
            <a:off x="6096727" y="695933"/>
            <a:ext cx="416143" cy="416143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五角星 32"/>
          <p:cNvSpPr/>
          <p:nvPr/>
        </p:nvSpPr>
        <p:spPr>
          <a:xfrm rot="19614248">
            <a:off x="419630" y="555406"/>
            <a:ext cx="317831" cy="31783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五角星 34"/>
          <p:cNvSpPr/>
          <p:nvPr/>
        </p:nvSpPr>
        <p:spPr>
          <a:xfrm rot="337835">
            <a:off x="3405458" y="360778"/>
            <a:ext cx="474082" cy="474082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五角星 33"/>
          <p:cNvSpPr/>
          <p:nvPr/>
        </p:nvSpPr>
        <p:spPr>
          <a:xfrm rot="918178">
            <a:off x="2515427" y="2764583"/>
            <a:ext cx="575502" cy="575502"/>
          </a:xfrm>
          <a:prstGeom prst="star5">
            <a:avLst>
              <a:gd name="adj" fmla="val 28653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9"/>
          <p:cNvPicPr>
            <a:picLocks noChangeAspect="1"/>
          </p:cNvPicPr>
          <p:nvPr/>
        </p:nvPicPr>
        <p:blipFill>
          <a:blip r:embed="rId16">
            <a:lum bright="-20000" contrast="40000"/>
          </a:blip>
          <a:stretch>
            <a:fillRect/>
          </a:stretch>
        </p:blipFill>
        <p:spPr>
          <a:xfrm rot="1011488">
            <a:off x="7939869" y="2652296"/>
            <a:ext cx="1061518" cy="66942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84692" y="1368997"/>
            <a:ext cx="4338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86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555 L 0.03421 -0.03457 C 0.04132 -0.04352 0.05209 -0.04846 0.06337 -0.04846 C 0.07622 -0.04846 0.08646 -0.04352 0.09358 -0.03457 L 0.12813 0.00555 " pathEditMode="relative" rAng="0" ptsTypes="AAAAA">
                                      <p:cBhvr>
                                        <p:cTn id="29" dur="1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27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08704 L 2.77778E-6 1.23457E-7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435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2778 L -4.44444E-6 1.11111E-6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38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7" presetClass="emph" presetSubtype="0" repeatCount="indefinite" fill="remove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2" nodeType="withEffect">
                                  <p:stCondLst>
                                    <p:cond delay="7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51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625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bldLvl="0" animBg="1"/>
      <p:bldP spid="30" grpId="2" bldLvl="0" animBg="1"/>
      <p:bldP spid="31" grpId="0" bldLvl="0" animBg="1"/>
      <p:bldP spid="31" grpId="1" bldLvl="0" animBg="1"/>
      <p:bldP spid="32" grpId="1" bldLvl="0" animBg="1"/>
      <p:bldP spid="33" grpId="0" bldLvl="0" animBg="1"/>
      <p:bldP spid="33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411" y="-51404"/>
            <a:ext cx="9241037" cy="514350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1600200" y="361950"/>
            <a:ext cx="6019800" cy="27432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Vietnam Landmarks - Đình Lệ Mật (Gia Lâm,Hà Nội,Việt Nam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gsgs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5114" y="4467356"/>
            <a:ext cx="487363" cy="487363"/>
          </a:xfrm>
          <a:prstGeom prst="rect">
            <a:avLst/>
          </a:prstGeom>
        </p:spPr>
      </p:pic>
      <p:sp>
        <p:nvSpPr>
          <p:cNvPr id="8" name="文本框 11271"/>
          <p:cNvSpPr txBox="1"/>
          <p:nvPr/>
        </p:nvSpPr>
        <p:spPr>
          <a:xfrm>
            <a:off x="1752600" y="846651"/>
            <a:ext cx="5286981" cy="1773797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vi-VN" altLang="zh-C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16575"/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762371"/>
      </p:ext>
    </p:extLst>
  </p:cSld>
  <p:clrMapOvr>
    <a:masterClrMapping/>
  </p:clrMapOvr>
  <p:transition advTm="2247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1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41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21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5" y="3412"/>
            <a:ext cx="9364716" cy="51435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014" y="0"/>
            <a:ext cx="5993246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84" y="180098"/>
            <a:ext cx="1962048" cy="132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822" y="1680938"/>
            <a:ext cx="1687084" cy="96941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0" y="3304564"/>
            <a:ext cx="9413763" cy="1847088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3066929" y="1954551"/>
            <a:ext cx="5847303" cy="251246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92" y="1118602"/>
            <a:ext cx="1485857" cy="889078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0187" y="2311585"/>
            <a:ext cx="1405843" cy="886568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66795" y="2216504"/>
            <a:ext cx="4034782" cy="2049888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037" y="3397842"/>
            <a:ext cx="3196825" cy="150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2886717" y="3198153"/>
            <a:ext cx="467632" cy="9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uiExpand="1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1.1|9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4624</TotalTime>
  <Words>193</Words>
  <Application>Microsoft Office PowerPoint</Application>
  <PresentationFormat>On-screen Show (16:9)</PresentationFormat>
  <Paragraphs>37</Paragraphs>
  <Slides>7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黑体</vt:lpstr>
      <vt:lpstr>宋体</vt:lpstr>
      <vt:lpstr>Arial</vt:lpstr>
      <vt:lpstr>Calibri</vt:lpstr>
      <vt:lpstr>Montserrat Alternates Black</vt:lpstr>
      <vt:lpstr>Times New Roman</vt:lpstr>
      <vt:lpstr>Times New Roman (Headings)</vt:lpstr>
      <vt:lpstr>方正静蕾简体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aaaaa</dc:creator>
  <cp:lastModifiedBy>Admin</cp:lastModifiedBy>
  <cp:revision>161</cp:revision>
  <dcterms:created xsi:type="dcterms:W3CDTF">2021-08-23T13:19:13Z</dcterms:created>
  <dcterms:modified xsi:type="dcterms:W3CDTF">2025-10-09T05:08:45Z</dcterms:modified>
</cp:coreProperties>
</file>