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09" r:id="rId3"/>
    <p:sldId id="310" r:id="rId4"/>
    <p:sldId id="326" r:id="rId5"/>
    <p:sldId id="327" r:id="rId6"/>
    <p:sldId id="312" r:id="rId7"/>
    <p:sldId id="328" r:id="rId8"/>
    <p:sldId id="329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908D-99CA-475E-9428-19ACB8C4CDF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77B8-C00A-4547-A819-7DBD0725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7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3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04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97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6B511-1D84-4558-8B51-5795B5358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5" y="184381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4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88F520A-B96B-4244-8818-D3FBDA93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91" y="1724923"/>
            <a:ext cx="7738527" cy="99983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50FCB2EC-ED3C-4100-80F6-8212D8A5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154" y="2968486"/>
            <a:ext cx="7437764" cy="143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9508"/>
          <a:stretch/>
        </p:blipFill>
        <p:spPr>
          <a:xfrm>
            <a:off x="4311017" y="1324738"/>
            <a:ext cx="4494560" cy="4607913"/>
          </a:xfrm>
          <a:prstGeom prst="rect">
            <a:avLst/>
          </a:prstGeom>
        </p:spPr>
      </p:pic>
      <p:sp>
        <p:nvSpPr>
          <p:cNvPr id="6" name="Google Shape;1352;p29"/>
          <p:cNvSpPr/>
          <p:nvPr/>
        </p:nvSpPr>
        <p:spPr>
          <a:xfrm>
            <a:off x="4164127" y="28289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478111" y="209020"/>
            <a:ext cx="4160372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tìm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hiểu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25011" y="3100971"/>
            <a:ext cx="0" cy="245459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1348" y="5836453"/>
            <a:ext cx="1231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687866" y="5533627"/>
            <a:ext cx="1958393" cy="3272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11009" y="3559677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ô ly rưỡi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6184" y="3463465"/>
            <a:ext cx="22349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cong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trái</a:t>
            </a:r>
            <a:endParaRPr lang="en-US" sz="2667" b="1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0140" y="5127951"/>
            <a:ext cx="141897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thắt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8697" y="1740339"/>
            <a:ext cx="2530484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móc ngược trái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906376" y="3779785"/>
            <a:ext cx="809283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12187" y="5394691"/>
            <a:ext cx="975679" cy="247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98149" y="2684187"/>
            <a:ext cx="705791" cy="7402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98" y="282892"/>
            <a:ext cx="703185" cy="88418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803817" y="2417447"/>
            <a:ext cx="253048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cong phải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484418" y="2884017"/>
            <a:ext cx="2319399" cy="89576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871442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524033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quan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sát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379" y="214126"/>
            <a:ext cx="679424" cy="8841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24032" y="1562437"/>
            <a:ext cx="5295563" cy="4641456"/>
            <a:chOff x="2643024" y="1171828"/>
            <a:chExt cx="3971672" cy="3481092"/>
          </a:xfrm>
        </p:grpSpPr>
        <p:pic>
          <p:nvPicPr>
            <p:cNvPr id="3" name="chu D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b="12352"/>
            <a:stretch/>
          </p:blipFill>
          <p:spPr>
            <a:xfrm>
              <a:off x="2643024" y="1171828"/>
              <a:ext cx="3971672" cy="34810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14680" y="1490831"/>
              <a:ext cx="518475" cy="5265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73238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758257" y="34401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luyện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id="1026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3" y="277338"/>
            <a:ext cx="679424" cy="8841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88258" y="1835449"/>
            <a:ext cx="4555437" cy="4476128"/>
            <a:chOff x="5316467" y="1404868"/>
            <a:chExt cx="3416578" cy="33570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0532" t="7247" r="7722" b="6386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5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49;p30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1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58" y="3209669"/>
            <a:ext cx="6933785" cy="26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1303" b="65448"/>
          <a:stretch/>
        </p:blipFill>
        <p:spPr bwMode="auto">
          <a:xfrm>
            <a:off x="6038850" y="1602177"/>
            <a:ext cx="5181601" cy="3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52;p29"/>
          <p:cNvSpPr/>
          <p:nvPr/>
        </p:nvSpPr>
        <p:spPr>
          <a:xfrm>
            <a:off x="3598419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tên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riêng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id="17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name="adj1" fmla="val 57167"/>
                <a:gd name="adj2" fmla="val 36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6" y="214126"/>
            <a:ext cx="679424" cy="8841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10FB1-92D6-4D18-8BB4-930897513570}"/>
              </a:ext>
            </a:extLst>
          </p:cNvPr>
          <p:cNvGrpSpPr/>
          <p:nvPr/>
        </p:nvGrpSpPr>
        <p:grpSpPr>
          <a:xfrm>
            <a:off x="1190378" y="1257302"/>
            <a:ext cx="4466804" cy="4417985"/>
            <a:chOff x="849663" y="1448475"/>
            <a:chExt cx="3350103" cy="33134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7D6F0A-5F63-48B7-BB67-B9695D9A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D7F146-16FC-40A9-95DF-C5BA9AE97F9E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B1A922-6D27-4618-805E-B8D6CA932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955" y="2140802"/>
            <a:ext cx="4747164" cy="11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ứng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pic>
        <p:nvPicPr>
          <p:cNvPr id="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4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1388" b="54281"/>
          <a:stretch/>
        </p:blipFill>
        <p:spPr bwMode="auto">
          <a:xfrm>
            <a:off x="1435498" y="1475739"/>
            <a:ext cx="10573229" cy="45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E72A6-482A-45E2-9B96-1E0060A4C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61" y="4370516"/>
            <a:ext cx="3054361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4A4B3-CB5F-4CF0-BADD-20BEB2A65149}"/>
              </a:ext>
            </a:extLst>
          </p:cNvPr>
          <p:cNvSpPr txBox="1"/>
          <p:nvPr/>
        </p:nvSpPr>
        <p:spPr>
          <a:xfrm>
            <a:off x="2524125" y="2295325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Dưƞ Ǉrăng Ǖ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ίΐ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łn đã gĊ Ǘ∆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D8EF2-7323-42BC-A75D-728E86CCF885}"/>
              </a:ext>
            </a:extLst>
          </p:cNvPr>
          <p:cNvSpPr txBox="1"/>
          <p:nvPr/>
        </p:nvSpPr>
        <p:spPr>
          <a:xfrm>
            <a:off x="1584391" y="3380572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Đầu ǇưŊg lửa lựu lập lŀ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ψ 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đâm bŪg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Ý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nghĩa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thơ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sp>
        <p:nvSpPr>
          <p:cNvPr id="8" name="Google Shape;561;p23">
            <a:extLst>
              <a:ext uri="{FF2B5EF4-FFF2-40B4-BE49-F238E27FC236}">
                <a16:creationId xmlns:a16="http://schemas.microsoft.com/office/drawing/2014/main" id="{8E5CBC96-B867-4D81-AFCF-99F3F798EE62}"/>
              </a:ext>
            </a:extLst>
          </p:cNvPr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578;p23">
            <a:extLst>
              <a:ext uri="{FF2B5EF4-FFF2-40B4-BE49-F238E27FC236}">
                <a16:creationId xmlns:a16="http://schemas.microsoft.com/office/drawing/2014/main" id="{CD11EF93-6F9F-4B6D-9D18-9A8E7C3B8D93}"/>
              </a:ext>
            </a:extLst>
          </p:cNvPr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11" name="Google Shape;579;p23">
              <a:extLst>
                <a:ext uri="{FF2B5EF4-FFF2-40B4-BE49-F238E27FC236}">
                  <a16:creationId xmlns:a16="http://schemas.microsoft.com/office/drawing/2014/main" id="{27DE5E09-43E5-4C53-B671-DE64275969FD}"/>
                </a:ext>
              </a:extLst>
            </p:cNvPr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80;p23">
              <a:extLst>
                <a:ext uri="{FF2B5EF4-FFF2-40B4-BE49-F238E27FC236}">
                  <a16:creationId xmlns:a16="http://schemas.microsoft.com/office/drawing/2014/main" id="{B2FB81B6-93FC-46D4-9FEB-0A1808ADB3FD}"/>
                </a:ext>
              </a:extLst>
            </p:cNvPr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81;p23">
              <a:extLst>
                <a:ext uri="{FF2B5EF4-FFF2-40B4-BE49-F238E27FC236}">
                  <a16:creationId xmlns:a16="http://schemas.microsoft.com/office/drawing/2014/main" id="{78AB8ED9-95D0-4DC0-B455-724DC56B81C8}"/>
                </a:ext>
              </a:extLst>
            </p:cNvPr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82;p23">
              <a:extLst>
                <a:ext uri="{FF2B5EF4-FFF2-40B4-BE49-F238E27FC236}">
                  <a16:creationId xmlns:a16="http://schemas.microsoft.com/office/drawing/2014/main" id="{8B295FF6-14F7-4811-BE59-EFE7DC051F76}"/>
                </a:ext>
              </a:extLst>
            </p:cNvPr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83;p23">
              <a:extLst>
                <a:ext uri="{FF2B5EF4-FFF2-40B4-BE49-F238E27FC236}">
                  <a16:creationId xmlns:a16="http://schemas.microsoft.com/office/drawing/2014/main" id="{6A07EACD-64FA-4CE3-AFB1-FED697203B0A}"/>
                </a:ext>
              </a:extLst>
            </p:cNvPr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84;p23">
              <a:extLst>
                <a:ext uri="{FF2B5EF4-FFF2-40B4-BE49-F238E27FC236}">
                  <a16:creationId xmlns:a16="http://schemas.microsoft.com/office/drawing/2014/main" id="{9A9339EC-9621-4F8D-B2E9-7930DA74CA38}"/>
                </a:ext>
              </a:extLst>
            </p:cNvPr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85;p23">
              <a:extLst>
                <a:ext uri="{FF2B5EF4-FFF2-40B4-BE49-F238E27FC236}">
                  <a16:creationId xmlns:a16="http://schemas.microsoft.com/office/drawing/2014/main" id="{96C1A8CA-33D3-47EA-84A5-0FFB21B9464C}"/>
                </a:ext>
              </a:extLst>
            </p:cNvPr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86;p23">
              <a:extLst>
                <a:ext uri="{FF2B5EF4-FFF2-40B4-BE49-F238E27FC236}">
                  <a16:creationId xmlns:a16="http://schemas.microsoft.com/office/drawing/2014/main" id="{D3C285FB-B639-493A-BF39-570F1B1971E8}"/>
                </a:ext>
              </a:extLst>
            </p:cNvPr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631;p23">
            <a:extLst>
              <a:ext uri="{FF2B5EF4-FFF2-40B4-BE49-F238E27FC236}">
                <a16:creationId xmlns:a16="http://schemas.microsoft.com/office/drawing/2014/main" id="{DB851B01-B589-4BB1-8F96-CF6A4C6BD2C2}"/>
              </a:ext>
            </a:extLst>
          </p:cNvPr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20" name="Google Shape;632;p23">
              <a:extLst>
                <a:ext uri="{FF2B5EF4-FFF2-40B4-BE49-F238E27FC236}">
                  <a16:creationId xmlns:a16="http://schemas.microsoft.com/office/drawing/2014/main" id="{EEEE83D4-E49A-4ABA-8F81-9060D1EC97BA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633;p23">
              <a:extLst>
                <a:ext uri="{FF2B5EF4-FFF2-40B4-BE49-F238E27FC236}">
                  <a16:creationId xmlns:a16="http://schemas.microsoft.com/office/drawing/2014/main" id="{5A6EA484-E49E-4CB0-AB79-21ECE428C039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43" name="Google Shape;634;p23">
                <a:extLst>
                  <a:ext uri="{FF2B5EF4-FFF2-40B4-BE49-F238E27FC236}">
                    <a16:creationId xmlns:a16="http://schemas.microsoft.com/office/drawing/2014/main" id="{9DC81481-19BC-4C77-9273-344B3B0428BE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72" name="Google Shape;635;p23">
                  <a:extLst>
                    <a:ext uri="{FF2B5EF4-FFF2-40B4-BE49-F238E27FC236}">
                      <a16:creationId xmlns:a16="http://schemas.microsoft.com/office/drawing/2014/main" id="{9669E9C6-73D6-445B-BB08-5EFD5BC34C99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636;p23">
                  <a:extLst>
                    <a:ext uri="{FF2B5EF4-FFF2-40B4-BE49-F238E27FC236}">
                      <a16:creationId xmlns:a16="http://schemas.microsoft.com/office/drawing/2014/main" id="{9AEFD66B-F53F-40D9-A536-C888F962BE32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637;p23">
                  <a:extLst>
                    <a:ext uri="{FF2B5EF4-FFF2-40B4-BE49-F238E27FC236}">
                      <a16:creationId xmlns:a16="http://schemas.microsoft.com/office/drawing/2014/main" id="{151BBF5A-F200-4C09-A8F7-D826D7EBA7F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638;p23">
                  <a:extLst>
                    <a:ext uri="{FF2B5EF4-FFF2-40B4-BE49-F238E27FC236}">
                      <a16:creationId xmlns:a16="http://schemas.microsoft.com/office/drawing/2014/main" id="{183F6934-6E6D-453F-B530-A7109188EED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639;p23">
                  <a:extLst>
                    <a:ext uri="{FF2B5EF4-FFF2-40B4-BE49-F238E27FC236}">
                      <a16:creationId xmlns:a16="http://schemas.microsoft.com/office/drawing/2014/main" id="{3989D6FC-2990-480C-871D-1FF3FD502D20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640;p23">
                  <a:extLst>
                    <a:ext uri="{FF2B5EF4-FFF2-40B4-BE49-F238E27FC236}">
                      <a16:creationId xmlns:a16="http://schemas.microsoft.com/office/drawing/2014/main" id="{7C7E53C9-3CA4-40BF-A2EC-C27CE7F36E28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" name="Google Shape;641;p23">
                <a:extLst>
                  <a:ext uri="{FF2B5EF4-FFF2-40B4-BE49-F238E27FC236}">
                    <a16:creationId xmlns:a16="http://schemas.microsoft.com/office/drawing/2014/main" id="{AE5AF4D7-D42E-4DB3-BF01-C749FB94516C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" name="Google Shape;642;p23">
                  <a:extLst>
                    <a:ext uri="{FF2B5EF4-FFF2-40B4-BE49-F238E27FC236}">
                      <a16:creationId xmlns:a16="http://schemas.microsoft.com/office/drawing/2014/main" id="{35DA6134-E457-455A-AF82-32D3ED4774F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43;p23">
                  <a:extLst>
                    <a:ext uri="{FF2B5EF4-FFF2-40B4-BE49-F238E27FC236}">
                      <a16:creationId xmlns:a16="http://schemas.microsoft.com/office/drawing/2014/main" id="{18CD5B06-B1D9-44B9-9E6E-9FEDD1C00B78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44;p23">
                  <a:extLst>
                    <a:ext uri="{FF2B5EF4-FFF2-40B4-BE49-F238E27FC236}">
                      <a16:creationId xmlns:a16="http://schemas.microsoft.com/office/drawing/2014/main" id="{14492A53-C993-446C-99A7-58E44AA63F28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45;p23">
                  <a:extLst>
                    <a:ext uri="{FF2B5EF4-FFF2-40B4-BE49-F238E27FC236}">
                      <a16:creationId xmlns:a16="http://schemas.microsoft.com/office/drawing/2014/main" id="{7DC2E50A-AF05-4330-8850-7D160EC14D30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646;p23">
                  <a:extLst>
                    <a:ext uri="{FF2B5EF4-FFF2-40B4-BE49-F238E27FC236}">
                      <a16:creationId xmlns:a16="http://schemas.microsoft.com/office/drawing/2014/main" id="{0952199F-D299-4990-8049-969796B951EE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647;p23">
                  <a:extLst>
                    <a:ext uri="{FF2B5EF4-FFF2-40B4-BE49-F238E27FC236}">
                      <a16:creationId xmlns:a16="http://schemas.microsoft.com/office/drawing/2014/main" id="{19D31361-BAD7-489E-AD17-EF570A76533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" name="Google Shape;648;p23">
                <a:extLst>
                  <a:ext uri="{FF2B5EF4-FFF2-40B4-BE49-F238E27FC236}">
                    <a16:creationId xmlns:a16="http://schemas.microsoft.com/office/drawing/2014/main" id="{9A3D0CAE-AAD5-495F-A9E0-433AD575B348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0" name="Google Shape;649;p23">
                  <a:extLst>
                    <a:ext uri="{FF2B5EF4-FFF2-40B4-BE49-F238E27FC236}">
                      <a16:creationId xmlns:a16="http://schemas.microsoft.com/office/drawing/2014/main" id="{4E9CFF4C-AC92-4CEB-B156-53B59F24939D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50;p23">
                  <a:extLst>
                    <a:ext uri="{FF2B5EF4-FFF2-40B4-BE49-F238E27FC236}">
                      <a16:creationId xmlns:a16="http://schemas.microsoft.com/office/drawing/2014/main" id="{CD1E395F-92CC-4D23-884C-781BF736A28A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51;p23">
                  <a:extLst>
                    <a:ext uri="{FF2B5EF4-FFF2-40B4-BE49-F238E27FC236}">
                      <a16:creationId xmlns:a16="http://schemas.microsoft.com/office/drawing/2014/main" id="{990C8FAB-538E-400F-A1AE-79C2B6F82984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52;p23">
                  <a:extLst>
                    <a:ext uri="{FF2B5EF4-FFF2-40B4-BE49-F238E27FC236}">
                      <a16:creationId xmlns:a16="http://schemas.microsoft.com/office/drawing/2014/main" id="{9FAE5C20-D5C2-435A-ABDA-73D13632249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53;p23">
                  <a:extLst>
                    <a:ext uri="{FF2B5EF4-FFF2-40B4-BE49-F238E27FC236}">
                      <a16:creationId xmlns:a16="http://schemas.microsoft.com/office/drawing/2014/main" id="{4F864CBA-276B-4021-9DAD-110303975998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4;p23">
                  <a:extLst>
                    <a:ext uri="{FF2B5EF4-FFF2-40B4-BE49-F238E27FC236}">
                      <a16:creationId xmlns:a16="http://schemas.microsoft.com/office/drawing/2014/main" id="{A6F6AC97-1D29-4E12-A33A-D9FF53FD9F03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oogle Shape;655;p23">
                <a:extLst>
                  <a:ext uri="{FF2B5EF4-FFF2-40B4-BE49-F238E27FC236}">
                    <a16:creationId xmlns:a16="http://schemas.microsoft.com/office/drawing/2014/main" id="{19F9B024-7D57-4155-9BEF-42BB8ED482BD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54" name="Google Shape;656;p23">
                  <a:extLst>
                    <a:ext uri="{FF2B5EF4-FFF2-40B4-BE49-F238E27FC236}">
                      <a16:creationId xmlns:a16="http://schemas.microsoft.com/office/drawing/2014/main" id="{0542007A-12CF-4EB1-BD23-8269090AFDC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657;p23">
                  <a:extLst>
                    <a:ext uri="{FF2B5EF4-FFF2-40B4-BE49-F238E27FC236}">
                      <a16:creationId xmlns:a16="http://schemas.microsoft.com/office/drawing/2014/main" id="{FF85EF52-50EA-45FD-B8F0-52123E0D9295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658;p23">
                  <a:extLst>
                    <a:ext uri="{FF2B5EF4-FFF2-40B4-BE49-F238E27FC236}">
                      <a16:creationId xmlns:a16="http://schemas.microsoft.com/office/drawing/2014/main" id="{89645E13-F48D-47E3-A4A9-D213E9C64B37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659;p23">
                  <a:extLst>
                    <a:ext uri="{FF2B5EF4-FFF2-40B4-BE49-F238E27FC236}">
                      <a16:creationId xmlns:a16="http://schemas.microsoft.com/office/drawing/2014/main" id="{AE565BDD-595A-4305-A884-258A14BE466F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660;p23">
                  <a:extLst>
                    <a:ext uri="{FF2B5EF4-FFF2-40B4-BE49-F238E27FC236}">
                      <a16:creationId xmlns:a16="http://schemas.microsoft.com/office/drawing/2014/main" id="{9FABDEE2-4E37-4A15-99C3-315D7C18D714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61;p23">
                  <a:extLst>
                    <a:ext uri="{FF2B5EF4-FFF2-40B4-BE49-F238E27FC236}">
                      <a16:creationId xmlns:a16="http://schemas.microsoft.com/office/drawing/2014/main" id="{BA8681D2-FA2B-4226-895F-FE159A365A6E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" name="Google Shape;662;p23">
                <a:extLst>
                  <a:ext uri="{FF2B5EF4-FFF2-40B4-BE49-F238E27FC236}">
                    <a16:creationId xmlns:a16="http://schemas.microsoft.com/office/drawing/2014/main" id="{4226244D-2C36-4E24-B807-9BB67C2D0E45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48" name="Google Shape;663;p23">
                  <a:extLst>
                    <a:ext uri="{FF2B5EF4-FFF2-40B4-BE49-F238E27FC236}">
                      <a16:creationId xmlns:a16="http://schemas.microsoft.com/office/drawing/2014/main" id="{2FDB9097-1518-4E3A-9130-EDA36970347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664;p23">
                  <a:extLst>
                    <a:ext uri="{FF2B5EF4-FFF2-40B4-BE49-F238E27FC236}">
                      <a16:creationId xmlns:a16="http://schemas.microsoft.com/office/drawing/2014/main" id="{3217B0D0-A0FA-4B14-AB0C-63D7C485356B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665;p23">
                  <a:extLst>
                    <a:ext uri="{FF2B5EF4-FFF2-40B4-BE49-F238E27FC236}">
                      <a16:creationId xmlns:a16="http://schemas.microsoft.com/office/drawing/2014/main" id="{C360EDDC-6287-4556-B1E6-52A1FDEEC913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666;p23">
                  <a:extLst>
                    <a:ext uri="{FF2B5EF4-FFF2-40B4-BE49-F238E27FC236}">
                      <a16:creationId xmlns:a16="http://schemas.microsoft.com/office/drawing/2014/main" id="{085A2A46-D4F8-4E47-BED2-481D632FF30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667;p23">
                  <a:extLst>
                    <a:ext uri="{FF2B5EF4-FFF2-40B4-BE49-F238E27FC236}">
                      <a16:creationId xmlns:a16="http://schemas.microsoft.com/office/drawing/2014/main" id="{5207E19B-F3A4-4DD8-94FE-EA8D4426C66F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668;p23">
                  <a:extLst>
                    <a:ext uri="{FF2B5EF4-FFF2-40B4-BE49-F238E27FC236}">
                      <a16:creationId xmlns:a16="http://schemas.microsoft.com/office/drawing/2014/main" id="{5998B9CE-ECDC-47A4-B391-BD0DFECF9DE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" name="Google Shape;669;p23">
              <a:extLst>
                <a:ext uri="{FF2B5EF4-FFF2-40B4-BE49-F238E27FC236}">
                  <a16:creationId xmlns:a16="http://schemas.microsoft.com/office/drawing/2014/main" id="{10D8233C-2BD8-4119-8536-A567AA1FE461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7" name="Google Shape;670;p23">
                <a:extLst>
                  <a:ext uri="{FF2B5EF4-FFF2-40B4-BE49-F238E27FC236}">
                    <a16:creationId xmlns:a16="http://schemas.microsoft.com/office/drawing/2014/main" id="{98C34611-BCC0-48CE-AA4C-D3B5AC27F65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671;p23">
                <a:extLst>
                  <a:ext uri="{FF2B5EF4-FFF2-40B4-BE49-F238E27FC236}">
                    <a16:creationId xmlns:a16="http://schemas.microsoft.com/office/drawing/2014/main" id="{A4BA515D-50B0-40E4-87C3-904DE1116DE3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672;p23">
                <a:extLst>
                  <a:ext uri="{FF2B5EF4-FFF2-40B4-BE49-F238E27FC236}">
                    <a16:creationId xmlns:a16="http://schemas.microsoft.com/office/drawing/2014/main" id="{4507D3A7-6AB2-4A5E-967D-B6DBF927BF0D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673;p23">
                <a:extLst>
                  <a:ext uri="{FF2B5EF4-FFF2-40B4-BE49-F238E27FC236}">
                    <a16:creationId xmlns:a16="http://schemas.microsoft.com/office/drawing/2014/main" id="{63DF3A46-C27F-4E5C-99A6-428C1842F569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674;p23">
                <a:extLst>
                  <a:ext uri="{FF2B5EF4-FFF2-40B4-BE49-F238E27FC236}">
                    <a16:creationId xmlns:a16="http://schemas.microsoft.com/office/drawing/2014/main" id="{6F6AC5EB-E681-4961-9256-AA20A3B666DB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675;p23">
                <a:extLst>
                  <a:ext uri="{FF2B5EF4-FFF2-40B4-BE49-F238E27FC236}">
                    <a16:creationId xmlns:a16="http://schemas.microsoft.com/office/drawing/2014/main" id="{0BEBA4EF-B9D2-44A4-820A-4D753EE11141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676;p23">
              <a:extLst>
                <a:ext uri="{FF2B5EF4-FFF2-40B4-BE49-F238E27FC236}">
                  <a16:creationId xmlns:a16="http://schemas.microsoft.com/office/drawing/2014/main" id="{2E429BE4-CDE0-405B-AA41-E382D97713CE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1" name="Google Shape;677;p23">
                <a:extLst>
                  <a:ext uri="{FF2B5EF4-FFF2-40B4-BE49-F238E27FC236}">
                    <a16:creationId xmlns:a16="http://schemas.microsoft.com/office/drawing/2014/main" id="{1838B653-0AC6-49E5-A3EB-37C38BE1AE9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78;p23">
                <a:extLst>
                  <a:ext uri="{FF2B5EF4-FFF2-40B4-BE49-F238E27FC236}">
                    <a16:creationId xmlns:a16="http://schemas.microsoft.com/office/drawing/2014/main" id="{EB39B673-706C-4BD6-AA0C-006A8E149C4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79;p23">
                <a:extLst>
                  <a:ext uri="{FF2B5EF4-FFF2-40B4-BE49-F238E27FC236}">
                    <a16:creationId xmlns:a16="http://schemas.microsoft.com/office/drawing/2014/main" id="{A847AC40-A41D-4D61-940F-A34D21C330C1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80;p23">
                <a:extLst>
                  <a:ext uri="{FF2B5EF4-FFF2-40B4-BE49-F238E27FC236}">
                    <a16:creationId xmlns:a16="http://schemas.microsoft.com/office/drawing/2014/main" id="{501CEAE0-4CFB-463F-A969-5B053CE22FE4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81;p23">
                <a:extLst>
                  <a:ext uri="{FF2B5EF4-FFF2-40B4-BE49-F238E27FC236}">
                    <a16:creationId xmlns:a16="http://schemas.microsoft.com/office/drawing/2014/main" id="{E1EF616A-A95E-4291-A164-C1D590433ED2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682;p23">
                <a:extLst>
                  <a:ext uri="{FF2B5EF4-FFF2-40B4-BE49-F238E27FC236}">
                    <a16:creationId xmlns:a16="http://schemas.microsoft.com/office/drawing/2014/main" id="{05DAC3AD-2E00-45B6-B337-AACF107A6D34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683;p23">
              <a:extLst>
                <a:ext uri="{FF2B5EF4-FFF2-40B4-BE49-F238E27FC236}">
                  <a16:creationId xmlns:a16="http://schemas.microsoft.com/office/drawing/2014/main" id="{35F72B59-0222-404E-92F2-C6BB27D80945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5" name="Google Shape;684;p23">
                <a:extLst>
                  <a:ext uri="{FF2B5EF4-FFF2-40B4-BE49-F238E27FC236}">
                    <a16:creationId xmlns:a16="http://schemas.microsoft.com/office/drawing/2014/main" id="{6C35F293-3EE3-4469-A1F7-8FA98BE12772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85;p23">
                <a:extLst>
                  <a:ext uri="{FF2B5EF4-FFF2-40B4-BE49-F238E27FC236}">
                    <a16:creationId xmlns:a16="http://schemas.microsoft.com/office/drawing/2014/main" id="{DBDBEA10-EBBC-4FB5-BDF4-F8FACD6B7A47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686;p23">
                <a:extLst>
                  <a:ext uri="{FF2B5EF4-FFF2-40B4-BE49-F238E27FC236}">
                    <a16:creationId xmlns:a16="http://schemas.microsoft.com/office/drawing/2014/main" id="{87A4B282-1D87-46D9-A852-EA7741767413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687;p23">
                <a:extLst>
                  <a:ext uri="{FF2B5EF4-FFF2-40B4-BE49-F238E27FC236}">
                    <a16:creationId xmlns:a16="http://schemas.microsoft.com/office/drawing/2014/main" id="{E8368323-2558-4D21-9D45-E5037192A9A5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88;p23">
                <a:extLst>
                  <a:ext uri="{FF2B5EF4-FFF2-40B4-BE49-F238E27FC236}">
                    <a16:creationId xmlns:a16="http://schemas.microsoft.com/office/drawing/2014/main" id="{00D4096E-180B-400A-B314-551FE5A9089C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689;p23">
                <a:extLst>
                  <a:ext uri="{FF2B5EF4-FFF2-40B4-BE49-F238E27FC236}">
                    <a16:creationId xmlns:a16="http://schemas.microsoft.com/office/drawing/2014/main" id="{6678B5A4-905B-4868-BCBD-9E9058572376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5555FEE-A32A-4BA2-AE68-6FDB56C5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79" name="Google Shape;315;p20">
            <a:extLst>
              <a:ext uri="{FF2B5EF4-FFF2-40B4-BE49-F238E27FC236}">
                <a16:creationId xmlns:a16="http://schemas.microsoft.com/office/drawing/2014/main" id="{3C39E997-3A41-4CA6-900F-29F2513AA1F2}"/>
              </a:ext>
            </a:extLst>
          </p:cNvPr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80" name="Google Shape;316;p20">
              <a:extLst>
                <a:ext uri="{FF2B5EF4-FFF2-40B4-BE49-F238E27FC236}">
                  <a16:creationId xmlns:a16="http://schemas.microsoft.com/office/drawing/2014/main" id="{0586F1AF-1877-4DBA-A1EA-53A5B42F6999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17;p20">
              <a:extLst>
                <a:ext uri="{FF2B5EF4-FFF2-40B4-BE49-F238E27FC236}">
                  <a16:creationId xmlns:a16="http://schemas.microsoft.com/office/drawing/2014/main" id="{9DD3067D-6B7D-40B0-980B-CF49359AC61D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18;p20">
              <a:extLst>
                <a:ext uri="{FF2B5EF4-FFF2-40B4-BE49-F238E27FC236}">
                  <a16:creationId xmlns:a16="http://schemas.microsoft.com/office/drawing/2014/main" id="{8474C36A-229A-49C0-A085-44109C2F8261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19;p20">
              <a:extLst>
                <a:ext uri="{FF2B5EF4-FFF2-40B4-BE49-F238E27FC236}">
                  <a16:creationId xmlns:a16="http://schemas.microsoft.com/office/drawing/2014/main" id="{4158E7D6-27E8-4FEF-8ED2-13E1CDA4CF83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0;p20">
              <a:extLst>
                <a:ext uri="{FF2B5EF4-FFF2-40B4-BE49-F238E27FC236}">
                  <a16:creationId xmlns:a16="http://schemas.microsoft.com/office/drawing/2014/main" id="{D460CFBC-5BCC-4CFF-9CB0-5EA7DE55E3F4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1;p20">
              <a:extLst>
                <a:ext uri="{FF2B5EF4-FFF2-40B4-BE49-F238E27FC236}">
                  <a16:creationId xmlns:a16="http://schemas.microsoft.com/office/drawing/2014/main" id="{A508587D-A13F-4FEB-98C9-6F572A3FADE8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2;p20">
              <a:extLst>
                <a:ext uri="{FF2B5EF4-FFF2-40B4-BE49-F238E27FC236}">
                  <a16:creationId xmlns:a16="http://schemas.microsoft.com/office/drawing/2014/main" id="{0E6B8C2E-8F04-4274-942D-C37490437892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3;p20">
              <a:extLst>
                <a:ext uri="{FF2B5EF4-FFF2-40B4-BE49-F238E27FC236}">
                  <a16:creationId xmlns:a16="http://schemas.microsoft.com/office/drawing/2014/main" id="{CFB07758-D784-4F47-B378-9FEFA6CACF92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24;p20">
              <a:extLst>
                <a:ext uri="{FF2B5EF4-FFF2-40B4-BE49-F238E27FC236}">
                  <a16:creationId xmlns:a16="http://schemas.microsoft.com/office/drawing/2014/main" id="{F8942119-F6B5-4E4D-950C-BC3A85F75FB9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25;p20">
              <a:extLst>
                <a:ext uri="{FF2B5EF4-FFF2-40B4-BE49-F238E27FC236}">
                  <a16:creationId xmlns:a16="http://schemas.microsoft.com/office/drawing/2014/main" id="{806EA0A2-911E-4ED2-BDF7-52C104C9ACD9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26;p20">
              <a:extLst>
                <a:ext uri="{FF2B5EF4-FFF2-40B4-BE49-F238E27FC236}">
                  <a16:creationId xmlns:a16="http://schemas.microsoft.com/office/drawing/2014/main" id="{219608AF-0570-4CA3-9EE9-0CC6F7FF7824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27;p20">
              <a:extLst>
                <a:ext uri="{FF2B5EF4-FFF2-40B4-BE49-F238E27FC236}">
                  <a16:creationId xmlns:a16="http://schemas.microsoft.com/office/drawing/2014/main" id="{DE5471D1-4986-478D-8D5A-BA99BB79D6B8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28;p20">
              <a:extLst>
                <a:ext uri="{FF2B5EF4-FFF2-40B4-BE49-F238E27FC236}">
                  <a16:creationId xmlns:a16="http://schemas.microsoft.com/office/drawing/2014/main" id="{0CF5BBD8-0C0B-4059-9789-2695A69C5E70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29;p20">
              <a:extLst>
                <a:ext uri="{FF2B5EF4-FFF2-40B4-BE49-F238E27FC236}">
                  <a16:creationId xmlns:a16="http://schemas.microsoft.com/office/drawing/2014/main" id="{B9B3860E-B27E-4DDC-8080-18C41F9FDF91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0;p20">
              <a:extLst>
                <a:ext uri="{FF2B5EF4-FFF2-40B4-BE49-F238E27FC236}">
                  <a16:creationId xmlns:a16="http://schemas.microsoft.com/office/drawing/2014/main" id="{0D26FCB3-87A2-4B55-89B5-887F9D7EFE8D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1;p20">
              <a:extLst>
                <a:ext uri="{FF2B5EF4-FFF2-40B4-BE49-F238E27FC236}">
                  <a16:creationId xmlns:a16="http://schemas.microsoft.com/office/drawing/2014/main" id="{43AFA641-7C6F-4015-9FC4-C989E81563BF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4F404F-5017-445D-A248-2DD773F27F70}"/>
              </a:ext>
            </a:extLst>
          </p:cNvPr>
          <p:cNvSpPr txBox="1"/>
          <p:nvPr/>
        </p:nvSpPr>
        <p:spPr>
          <a:xfrm>
            <a:off x="3175247" y="3356274"/>
            <a:ext cx="7452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nổi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Nguyễn</a:t>
            </a:r>
            <a:r>
              <a:rPr lang="en-US" sz="3200" dirty="0">
                <a:solidFill>
                  <a:srgbClr val="002060"/>
                </a:solidFill>
              </a:rPr>
              <a:t> Du.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miêu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mùa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quên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lựu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đơm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0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8907" y="965119"/>
            <a:ext cx="3916919" cy="1048755"/>
            <a:chOff x="2746863" y="1025172"/>
            <a:chExt cx="2937689" cy="786566"/>
          </a:xfrm>
        </p:grpSpPr>
        <p:sp>
          <p:nvSpPr>
            <p:cNvPr id="439" name="Google Shape;439;p20"/>
            <p:cNvSpPr/>
            <p:nvPr/>
          </p:nvSpPr>
          <p:spPr>
            <a:xfrm rot="402565">
              <a:off x="3030932" y="1025172"/>
              <a:ext cx="2242425" cy="786566"/>
            </a:xfrm>
            <a:custGeom>
              <a:avLst/>
              <a:gdLst/>
              <a:ahLst/>
              <a:cxnLst/>
              <a:rect l="l" t="t" r="r" b="b"/>
              <a:pathLst>
                <a:path w="89697" h="30490" extrusionOk="0">
                  <a:moveTo>
                    <a:pt x="0" y="10657"/>
                  </a:moveTo>
                  <a:lnTo>
                    <a:pt x="2072" y="30490"/>
                  </a:lnTo>
                  <a:lnTo>
                    <a:pt x="54766" y="22794"/>
                  </a:lnTo>
                  <a:lnTo>
                    <a:pt x="89697" y="20722"/>
                  </a:lnTo>
                  <a:lnTo>
                    <a:pt x="87921" y="0"/>
                  </a:lnTo>
                  <a:lnTo>
                    <a:pt x="54766" y="7400"/>
                  </a:lnTo>
                  <a:lnTo>
                    <a:pt x="50325" y="3256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8575" dist="19050" dir="19320000" algn="bl" rotWithShape="0">
                <a:srgbClr val="000000">
                  <a:alpha val="24000"/>
                </a:srgbClr>
              </a:outerShdw>
            </a:effectLst>
          </p:spPr>
        </p:sp>
        <p:sp>
          <p:nvSpPr>
            <p:cNvPr id="453" name="Google Shape;453;p20"/>
            <p:cNvSpPr txBox="1"/>
            <p:nvPr/>
          </p:nvSpPr>
          <p:spPr>
            <a:xfrm>
              <a:off x="2746863" y="1195966"/>
              <a:ext cx="2937689" cy="49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kern="0" dirty="0">
                  <a:solidFill>
                    <a:srgbClr val="FFAE24">
                      <a:lumMod val="50000"/>
                    </a:srgbClr>
                  </a:solidFill>
                  <a:latin typeface="Coiny" panose="02000903060500060000" pitchFamily="2" charset="0"/>
                  <a:ea typeface="Odibee Sans"/>
                  <a:cs typeface="Odibee Sans"/>
                  <a:sym typeface="Odibee Sans"/>
                </a:rPr>
                <a:t>Tiếng Việt</a:t>
              </a:r>
              <a:endParaRPr sz="2400" kern="0" dirty="0">
                <a:solidFill>
                  <a:srgbClr val="FFAE24">
                    <a:lumMod val="50000"/>
                  </a:srgbClr>
                </a:solidFill>
                <a:latin typeface="Coiny" panose="02000903060500060000" pitchFamily="2" charset="0"/>
                <a:ea typeface="Odibee Sans"/>
                <a:cs typeface="Odibee Sans"/>
                <a:sym typeface="Odibee Sans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sp>
        <p:nvSpPr>
          <p:cNvPr id="156" name="Google Shape;304;p20"/>
          <p:cNvSpPr txBox="1">
            <a:spLocks/>
          </p:cNvSpPr>
          <p:nvPr/>
        </p:nvSpPr>
        <p:spPr>
          <a:xfrm>
            <a:off x="1386901" y="4049162"/>
            <a:ext cx="9813819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endParaRPr lang="en-US" sz="6400" kern="0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2124343"/>
            <a:ext cx="6096528" cy="26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5026"/>
      </p:ext>
    </p:extLst>
  </p:cSld>
  <p:clrMapOvr>
    <a:masterClrMapping/>
  </p:clrMapOvr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121</Words>
  <Application>Microsoft Office PowerPoint</Application>
  <PresentationFormat>Widescreen</PresentationFormat>
  <Paragraphs>26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Bellota Text</vt:lpstr>
      <vt:lpstr>Calibri</vt:lpstr>
      <vt:lpstr>Coiny</vt:lpstr>
      <vt:lpstr>Didact Gothic</vt:lpstr>
      <vt:lpstr>HP001 4 hàng</vt:lpstr>
      <vt:lpstr>Odibee Sans</vt:lpstr>
      <vt:lpstr>VNI-Avo</vt:lpstr>
      <vt:lpstr>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10</cp:revision>
  <dcterms:created xsi:type="dcterms:W3CDTF">2022-06-21T01:59:29Z</dcterms:created>
  <dcterms:modified xsi:type="dcterms:W3CDTF">2025-10-09T05:00:32Z</dcterms:modified>
</cp:coreProperties>
</file>