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60" r:id="rId3"/>
    <p:sldId id="316" r:id="rId4"/>
    <p:sldId id="314" r:id="rId5"/>
    <p:sldId id="312" r:id="rId6"/>
    <p:sldId id="289" r:id="rId7"/>
    <p:sldId id="306" r:id="rId8"/>
    <p:sldId id="313" r:id="rId9"/>
    <p:sldId id="285" r:id="rId10"/>
    <p:sldId id="290" r:id="rId11"/>
    <p:sldId id="298" r:id="rId12"/>
    <p:sldId id="309" r:id="rId13"/>
    <p:sldId id="317" r:id="rId14"/>
    <p:sldId id="318" r:id="rId15"/>
    <p:sldId id="311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5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27/03/2022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1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  <p:sldLayoutId id="2147483706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7975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35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102896"/>
            <a:ext cx="1095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3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3" y="40595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0850" y="728672"/>
            <a:ext cx="66514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520" b="1" dirty="0" err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ba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15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3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2022</a:t>
            </a:r>
            <a:endParaRPr lang="en-US" sz="252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8294" y="1291806"/>
            <a:ext cx="2400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lang="en-US" sz="252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3954292" y="1908801"/>
            <a:ext cx="72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53-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1- So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số</a:t>
            </a:r>
            <a:endParaRPr lang="vi-VN" sz="28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5109835" y="2432021"/>
            <a:ext cx="72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ó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708073" y="2523744"/>
            <a:ext cx="4441767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473</Words>
  <Application>Microsoft Office PowerPoint</Application>
  <PresentationFormat>Widescreen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HP001 4H</vt:lpstr>
      <vt:lpstr>Arial</vt:lpstr>
      <vt:lpstr>Calibri</vt:lpstr>
      <vt:lpstr>等线</vt:lpstr>
      <vt:lpstr>HP001 4 hàng</vt:lpstr>
      <vt:lpstr>iCiel Mijas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10P271021</cp:lastModifiedBy>
  <cp:revision>255</cp:revision>
  <dcterms:created xsi:type="dcterms:W3CDTF">2021-06-02T01:34:28Z</dcterms:created>
  <dcterms:modified xsi:type="dcterms:W3CDTF">2022-03-27T15:33:15Z</dcterms:modified>
</cp:coreProperties>
</file>