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8"/>
  </p:notesMasterIdLst>
  <p:sldIdLst>
    <p:sldId id="262" r:id="rId6"/>
    <p:sldId id="281" r:id="rId7"/>
    <p:sldId id="296" r:id="rId8"/>
    <p:sldId id="297" r:id="rId9"/>
    <p:sldId id="298" r:id="rId10"/>
    <p:sldId id="299" r:id="rId11"/>
    <p:sldId id="300" r:id="rId12"/>
    <p:sldId id="301" r:id="rId13"/>
    <p:sldId id="263" r:id="rId14"/>
    <p:sldId id="302" r:id="rId15"/>
    <p:sldId id="265" r:id="rId16"/>
    <p:sldId id="266" r:id="rId17"/>
    <p:sldId id="288" r:id="rId18"/>
    <p:sldId id="289" r:id="rId19"/>
    <p:sldId id="290" r:id="rId20"/>
    <p:sldId id="291" r:id="rId21"/>
    <p:sldId id="269" r:id="rId22"/>
    <p:sldId id="295" r:id="rId23"/>
    <p:sldId id="272" r:id="rId24"/>
    <p:sldId id="292" r:id="rId25"/>
    <p:sldId id="271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2801" autoAdjust="0"/>
  </p:normalViewPr>
  <p:slideViewPr>
    <p:cSldViewPr snapToGrid="0">
      <p:cViewPr varScale="1">
        <p:scale>
          <a:sx n="64" d="100"/>
          <a:sy n="64" d="100"/>
        </p:scale>
        <p:origin x="7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21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3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23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10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7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8.xml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21.png"/><Relationship Id="rId2" Type="http://schemas.openxmlformats.org/officeDocument/2006/relationships/audio" Target="../media/media1.wav"/><Relationship Id="rId16" Type="http://schemas.openxmlformats.org/officeDocument/2006/relationships/image" Target="../media/image20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18" Type="http://schemas.openxmlformats.org/officeDocument/2006/relationships/slide" Target="slide8.xml"/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12" Type="http://schemas.openxmlformats.org/officeDocument/2006/relationships/image" Target="../media/image28.png"/><Relationship Id="rId17" Type="http://schemas.openxmlformats.org/officeDocument/2006/relationships/slide" Target="slide7.xml"/><Relationship Id="rId2" Type="http://schemas.openxmlformats.org/officeDocument/2006/relationships/image" Target="../media/image22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6.GIF"/><Relationship Id="rId11" Type="http://schemas.microsoft.com/office/2007/relationships/hdphoto" Target="../media/hdphoto3.wdp"/><Relationship Id="rId5" Type="http://schemas.openxmlformats.org/officeDocument/2006/relationships/image" Target="../media/image25.GIF"/><Relationship Id="rId15" Type="http://schemas.openxmlformats.org/officeDocument/2006/relationships/slide" Target="slide5.xml"/><Relationship Id="rId10" Type="http://schemas.openxmlformats.org/officeDocument/2006/relationships/image" Target="../media/image19.png"/><Relationship Id="rId19" Type="http://schemas.openxmlformats.org/officeDocument/2006/relationships/slide" Target="slide9.xml"/><Relationship Id="rId4" Type="http://schemas.openxmlformats.org/officeDocument/2006/relationships/image" Target="../media/image24.GIF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slide" Target="slide4.xml"/><Relationship Id="rId5" Type="http://schemas.microsoft.com/office/2007/relationships/hdphoto" Target="../media/hdphoto6.wdp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299288"/>
            <a:ext cx="5295265" cy="12877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 9: Giữ vệ sinh trường học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3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4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5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37419" y="727587"/>
            <a:ext cx="1109078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giữ vệ sinh khi tham gia một số hoạt động ở trường.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hia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sẻ cảm nghĩ của bản thân sau khi tham gia các hoạt động giữ vệ sinh, làm đẹp trường lớp.</a:t>
            </a:r>
          </a:p>
          <a:p>
            <a:pPr algn="ctr"/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3210" y="132080"/>
            <a:ext cx="11813540" cy="97174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54015" y="1494155"/>
            <a:ext cx="6209665" cy="4408914"/>
          </a:xfrm>
          <a:prstGeom prst="rect">
            <a:avLst/>
          </a:prstGeom>
        </p:spPr>
      </p:pic>
      <p:sp>
        <p:nvSpPr>
          <p:cNvPr id="7" name="Vertical Scroll 6"/>
          <p:cNvSpPr/>
          <p:nvPr/>
        </p:nvSpPr>
        <p:spPr>
          <a:xfrm>
            <a:off x="283210" y="1208405"/>
            <a:ext cx="4822190" cy="5230495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comb/>
      </p:transition>
    </mc:Choice>
    <mc:Fallback xmlns="">
      <p:transition spd="slow" advClick="0" advTm="3713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09711" y="2355410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</a:t>
              </a: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hám</a:t>
              </a:r>
              <a:r>
                <a:rPr kumimoji="0" lang="en-US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791210" y="534035"/>
            <a:ext cx="10680700" cy="882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54325" y="1776730"/>
            <a:ext cx="7493000" cy="4234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30450" y="1217295"/>
            <a:ext cx="7987665" cy="4229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05155" y="1477645"/>
            <a:ext cx="5768975" cy="3167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820" y="1183640"/>
            <a:ext cx="4853940" cy="4274820"/>
          </a:xfrm>
          <a:prstGeom prst="rect">
            <a:avLst/>
          </a:prstGeom>
        </p:spPr>
      </p:pic>
      <p:pic>
        <p:nvPicPr>
          <p:cNvPr id="9" name="Content Placeholder 8" descr="2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3032760" y="4817110"/>
            <a:ext cx="913130" cy="883285"/>
          </a:xfrm>
          <a:prstGeom prst="rect">
            <a:avLst/>
          </a:prstGeom>
        </p:spPr>
      </p:pic>
      <p:pic>
        <p:nvPicPr>
          <p:cNvPr id="11" name="Content Placeholder 8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1225" y="5458460"/>
            <a:ext cx="913130" cy="883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71611" y="2355410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</a:t>
              </a: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hực</a:t>
              </a:r>
              <a:r>
                <a:rPr kumimoji="0" lang="en-US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3665" y="257176"/>
            <a:ext cx="11963400" cy="11417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4301329"/>
              </p:ext>
            </p:extLst>
          </p:nvPr>
        </p:nvGraphicFramePr>
        <p:xfrm>
          <a:off x="381000" y="1825625"/>
          <a:ext cx="11428730" cy="4739640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573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4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77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/>
                        <a:t>Nên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làm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Không nên làm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51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vứt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bừa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Vứt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Bẻ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quét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ipe/>
      </p:transition>
    </mc:Choice>
    <mc:Fallback xmlns="">
      <p:transition spd="slow" advClick="0" advTm="3713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Tổng</a:t>
              </a:r>
              <a:r>
                <a:rPr lang="en-US" altLang="zh-CN" sz="54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kết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64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250611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74346" y="1912886"/>
            <a:ext cx="352299" cy="5802531"/>
          </a:xfrm>
          <a:prstGeom prst="rect">
            <a:avLst/>
          </a:prstGeom>
        </p:spPr>
      </p:pic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35225" y="1826895"/>
            <a:ext cx="7493000" cy="316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38" y="-1"/>
            <a:ext cx="4549962" cy="489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-67220"/>
            <a:ext cx="5238749" cy="5030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353050"/>
            <a:ext cx="121920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</a:t>
              </a:r>
              <a:r>
                <a:rPr kumimoji="0" lang="en-US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ận</a:t>
              </a:r>
              <a:r>
                <a:rPr kumimoji="0" lang="en-US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00" y="-269874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494472" y="3309936"/>
            <a:ext cx="897826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strike="noStrike" kern="1200" cap="none" spc="0" normalizeH="0" baseline="0" noProof="0" dirty="0">
                <a:solidFill>
                  <a:srgbClr val="7030A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VD: Con đã tham gia trồng cây xanh và dọn dẹp vệ sinh bồn hoa để giúp cho trường có nhiều bóng mát và xanh sạch đẹp hơn.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389822" y="1886585"/>
            <a:ext cx="80829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 sẻ với người thân về việc tham gia vệ sinh trường học của em.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07088" y="4456942"/>
            <a:ext cx="5252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164417" y="48189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55036" y="4697692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232383" y="488329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3743" y="5990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2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5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7278701" y="1349553"/>
            <a:ext cx="292597" cy="10533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54730" y="723010"/>
            <a:ext cx="1303137" cy="13031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3497594" y="2588488"/>
            <a:ext cx="409605" cy="7114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0503370" y="2351793"/>
            <a:ext cx="626354" cy="962025"/>
          </a:xfrm>
          <a:prstGeom prst="rect">
            <a:avLst/>
          </a:prstGeom>
        </p:spPr>
      </p:pic>
      <p:sp>
        <p:nvSpPr>
          <p:cNvPr id="39" name="8-Point Star 38">
            <a:hlinkClick r:id="rId15" action="ppaction://hlinksldjump"/>
          </p:cNvPr>
          <p:cNvSpPr/>
          <p:nvPr/>
        </p:nvSpPr>
        <p:spPr>
          <a:xfrm>
            <a:off x="1150326" y="22040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40" name="8-Point Star 39">
            <a:hlinkClick r:id="rId16" action="ppaction://hlinksldjump"/>
          </p:cNvPr>
          <p:cNvSpPr/>
          <p:nvPr/>
        </p:nvSpPr>
        <p:spPr>
          <a:xfrm>
            <a:off x="3340322" y="172623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41" name="8-Point Star 40">
            <a:hlinkClick r:id="rId17" action="ppaction://hlinksldjump"/>
          </p:cNvPr>
          <p:cNvSpPr/>
          <p:nvPr/>
        </p:nvSpPr>
        <p:spPr>
          <a:xfrm>
            <a:off x="6958062" y="105388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42" name="8-Point Star 41">
            <a:hlinkClick r:id="rId18" action="ppaction://hlinksldjump"/>
          </p:cNvPr>
          <p:cNvSpPr/>
          <p:nvPr/>
        </p:nvSpPr>
        <p:spPr>
          <a:xfrm>
            <a:off x="10388005" y="158148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2" name="Mũi tên: Xuống 1">
            <a:hlinkClick r:id="rId19" action="ppaction://hlinksldjump"/>
            <a:extLst>
              <a:ext uri="{FF2B5EF4-FFF2-40B4-BE49-F238E27FC236}">
                <a16:creationId xmlns:a16="http://schemas.microsoft.com/office/drawing/2014/main" id="{7F86F6CC-523F-41EB-B17B-E666E9A470AE}"/>
              </a:ext>
            </a:extLst>
          </p:cNvPr>
          <p:cNvSpPr/>
          <p:nvPr/>
        </p:nvSpPr>
        <p:spPr>
          <a:xfrm rot="16200000">
            <a:off x="11698811" y="6412042"/>
            <a:ext cx="554636" cy="3372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9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9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172064" y="847139"/>
            <a:ext cx="584786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 vải nhỏ có hai quai,</a:t>
            </a:r>
          </a:p>
          <a:p>
            <a:pPr algn="ctr"/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đi đường bụi đeo ngay cho mình - Là gì?</a:t>
            </a: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 trang/băng khẩu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34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3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265551" y="896034"/>
            <a:ext cx="584786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 nước ở nhà vệ sinh là hành vi an toàn hay không an toàn?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84517" y="4646204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 an toàn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343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27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286364" y="991284"/>
            <a:ext cx="584786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 nên làm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27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257789" y="1124585"/>
            <a:ext cx="584786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ý vào bể bơi là hành động nên làm hay không nên làm?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428</Words>
  <Application>Microsoft Office PowerPoint</Application>
  <PresentationFormat>Widescreen</PresentationFormat>
  <Paragraphs>49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Microsoft YaHei</vt:lpstr>
      <vt:lpstr>宋体</vt:lpstr>
      <vt:lpstr>宋体</vt:lpstr>
      <vt:lpstr>Arial</vt:lpstr>
      <vt:lpstr>Arial Rounded MT Bold</vt:lpstr>
      <vt:lpstr>Calibri</vt:lpstr>
      <vt:lpstr>Calibri Light</vt:lpstr>
      <vt:lpstr>等线</vt:lpstr>
      <vt:lpstr>Times New Roman</vt:lpstr>
      <vt:lpstr>字魂59号-创粗黑</vt:lpstr>
      <vt:lpstr>2_Office Theme</vt:lpstr>
      <vt:lpstr>Office 主题</vt:lpstr>
      <vt:lpstr>3_Office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10D200922</cp:lastModifiedBy>
  <cp:revision>9</cp:revision>
  <dcterms:created xsi:type="dcterms:W3CDTF">2021-06-03T08:15:20Z</dcterms:created>
  <dcterms:modified xsi:type="dcterms:W3CDTF">2023-10-31T04:58:07Z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