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7" r:id="rId2"/>
    <p:sldId id="338" r:id="rId3"/>
    <p:sldId id="347" r:id="rId4"/>
    <p:sldId id="348" r:id="rId5"/>
    <p:sldId id="355" r:id="rId6"/>
    <p:sldId id="349" r:id="rId7"/>
    <p:sldId id="356" r:id="rId8"/>
    <p:sldId id="350" r:id="rId9"/>
    <p:sldId id="351" r:id="rId10"/>
    <p:sldId id="353" r:id="rId11"/>
    <p:sldId id="354" r:id="rId12"/>
    <p:sldId id="352" r:id="rId13"/>
    <p:sldId id="343" r:id="rId14"/>
  </p:sldIdLst>
  <p:sldSz cx="12195175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0747" autoAdjust="0"/>
  </p:normalViewPr>
  <p:slideViewPr>
    <p:cSldViewPr showGuides="1">
      <p:cViewPr varScale="1">
        <p:scale>
          <a:sx n="62" d="100"/>
          <a:sy n="62" d="100"/>
        </p:scale>
        <p:origin x="1188" y="2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37347" y="2068868"/>
            <a:ext cx="424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YÊU CẦU CẦN ĐẠT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5379" y="2348880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 + 5 = 12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225379" y="3717032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5 + 7 = 12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93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347" y="1844824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7</a:t>
            </a:r>
            <a:r>
              <a:rPr lang="en-US" sz="5400" dirty="0" smtClean="0"/>
              <a:t> + 6 = 13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937347" y="3356992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7</a:t>
            </a:r>
            <a:r>
              <a:rPr lang="en-US" sz="5400" dirty="0" smtClean="0"/>
              <a:t> + 7 = 14</a:t>
            </a:r>
            <a:endParaRPr lang="en-US" sz="5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61483" y="256490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57627" y="2708920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5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585</Words>
  <Application>Microsoft Office PowerPoint</Application>
  <PresentationFormat>Custom</PresentationFormat>
  <Paragraphs>103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iCiel Cadena</vt:lpstr>
      <vt:lpstr>iCiel Crocante</vt:lpstr>
      <vt:lpstr>Rockstone</vt:lpstr>
      <vt:lpstr>UTM Zebrawood</vt:lpstr>
      <vt:lpstr>思源黑体 CN Bold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10D200922</cp:lastModifiedBy>
  <cp:revision>119</cp:revision>
  <dcterms:created xsi:type="dcterms:W3CDTF">2015-10-14T02:42:14Z</dcterms:created>
  <dcterms:modified xsi:type="dcterms:W3CDTF">2025-10-08T03:31:18Z</dcterms:modified>
</cp:coreProperties>
</file>