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5"/>
  </p:notesMasterIdLst>
  <p:sldIdLst>
    <p:sldId id="299" r:id="rId3"/>
    <p:sldId id="256" r:id="rId4"/>
    <p:sldId id="294" r:id="rId5"/>
    <p:sldId id="295" r:id="rId6"/>
    <p:sldId id="284" r:id="rId7"/>
    <p:sldId id="302" r:id="rId8"/>
    <p:sldId id="285" r:id="rId9"/>
    <p:sldId id="296" r:id="rId10"/>
    <p:sldId id="288" r:id="rId11"/>
    <p:sldId id="298" r:id="rId12"/>
    <p:sldId id="300" r:id="rId13"/>
    <p:sldId id="30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598ED-328C-4394-BFF5-68350621E255}" type="datetimeFigureOut">
              <a:rPr lang="en-US" smtClean="0"/>
              <a:t>21/01/2022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2E5B-A020-4221-956B-D45814F8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2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03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2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8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44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5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2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97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3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7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6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50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88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3" r:id="rId26"/>
    <p:sldLayoutId id="214748370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9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60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microsoft.com/office/2007/relationships/hdphoto" Target="../media/hdphoto1.wdp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microsoft.com/office/2007/relationships/hdphoto" Target="../media/hdphoto6.wdp"/><Relationship Id="rId15" Type="http://schemas.openxmlformats.org/officeDocument/2006/relationships/image" Target="../media/image260.png"/><Relationship Id="rId10" Type="http://schemas.openxmlformats.org/officeDocument/2006/relationships/image" Target="../media/image211.png"/><Relationship Id="rId4" Type="http://schemas.openxmlformats.org/officeDocument/2006/relationships/image" Target="../media/image28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154768" y="2994966"/>
            <a:ext cx="10363723" cy="24766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Chào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mừng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em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đến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với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tiết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Toán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06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059255" y="13993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617604" y="1454556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0882"/>
              </p:ext>
            </p:extLst>
          </p:nvPr>
        </p:nvGraphicFramePr>
        <p:xfrm>
          <a:off x="2462666" y="2032939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204004" y="32786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256737" y="32736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315820" y="326871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387603" y="32637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440336" y="325875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778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97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thuộc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bảng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nhân</a:t>
            </a:r>
            <a:r>
              <a:rPr lang="en-US" sz="3200" b="1" dirty="0" smtClean="0">
                <a:solidFill>
                  <a:prstClr val="black"/>
                </a:solidFill>
              </a:rPr>
              <a:t> 2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Chuẩn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bị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sau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 39- </a:t>
            </a:r>
            <a:r>
              <a:rPr lang="en-US" sz="3200" b="1" dirty="0" err="1" smtClean="0">
                <a:solidFill>
                  <a:prstClr val="black"/>
                </a:solidFill>
              </a:rPr>
              <a:t>Tiết</a:t>
            </a:r>
            <a:r>
              <a:rPr lang="en-US" sz="3200" b="1" dirty="0" smtClean="0">
                <a:solidFill>
                  <a:prstClr val="black"/>
                </a:solidFill>
              </a:rPr>
              <a:t> 2: </a:t>
            </a:r>
            <a:r>
              <a:rPr lang="en-US" sz="3200" b="1" dirty="0" err="1" smtClean="0">
                <a:solidFill>
                  <a:prstClr val="black"/>
                </a:solidFill>
              </a:rPr>
              <a:t>Luyện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tập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290393" y="2699999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em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chăm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ngoan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60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00613" y="187453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606" y="206880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26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644" y="250723"/>
            <a:ext cx="108548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4= 2 + 2 + 2 + 2= 8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5= 10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6= 12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7= 14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8= 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9= 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五角星 36"/>
          <p:cNvSpPr/>
          <p:nvPr/>
        </p:nvSpPr>
        <p:spPr>
          <a:xfrm rot="20248740">
            <a:off x="8158874" y="1896558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五角星 36"/>
          <p:cNvSpPr/>
          <p:nvPr/>
        </p:nvSpPr>
        <p:spPr>
          <a:xfrm rot="20248740">
            <a:off x="9171145" y="4742999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9201083" y="3604744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9217546" y="244232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8093358" y="5270259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8159873" y="414507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8129136" y="3079123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28758" y="1782150"/>
            <a:ext cx="2705780" cy="1435449"/>
          </a:xfrm>
          <a:prstGeom prst="wedgeEllipseCallout">
            <a:avLst>
              <a:gd name="adj1" fmla="val -43483"/>
              <a:gd name="adj2" fmla="val 485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thuộc</a:t>
            </a:r>
            <a:r>
              <a:rPr lang="en-US" b="1" dirty="0" smtClean="0"/>
              <a:t> </a:t>
            </a:r>
            <a:r>
              <a:rPr lang="en-US" b="1" dirty="0" err="1" smtClean="0"/>
              <a:t>lòng</a:t>
            </a:r>
            <a:endParaRPr lang="en-US" b="1" dirty="0"/>
          </a:p>
        </p:txBody>
      </p:sp>
      <p:sp>
        <p:nvSpPr>
          <p:cNvPr id="28" name="五角星 36"/>
          <p:cNvSpPr/>
          <p:nvPr/>
        </p:nvSpPr>
        <p:spPr>
          <a:xfrm rot="20248740">
            <a:off x="9193655" y="4173496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8156196" y="580253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五角星 36"/>
          <p:cNvSpPr/>
          <p:nvPr/>
        </p:nvSpPr>
        <p:spPr>
          <a:xfrm rot="20248740">
            <a:off x="9146034" y="578834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五角星 36"/>
          <p:cNvSpPr/>
          <p:nvPr/>
        </p:nvSpPr>
        <p:spPr>
          <a:xfrm rot="20248740">
            <a:off x="8066013" y="360474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五角星 36"/>
          <p:cNvSpPr/>
          <p:nvPr/>
        </p:nvSpPr>
        <p:spPr>
          <a:xfrm rot="20248740">
            <a:off x="9214125" y="1352692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五角星 36"/>
          <p:cNvSpPr/>
          <p:nvPr/>
        </p:nvSpPr>
        <p:spPr>
          <a:xfrm rot="20248740">
            <a:off x="8156194" y="818300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uiExpand="1" animBg="1"/>
      <p:bldP spid="41" grpId="0" uiExpan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5" grpId="0" animBg="1"/>
      <p:bldP spid="28" grpId="0" animBg="1"/>
      <p:bldP spid="29" grpId="0" animBg="1"/>
      <p:bldP spid="31" grpId="0" animBg="1"/>
      <p:bldP spid="37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418373" y="13340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803804" y="1375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9226" y="1005304"/>
            <a:ext cx="5281184" cy="4294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290979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337127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381957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431281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47679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294056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338065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387389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432903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481592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448</Words>
  <Application>Microsoft Office PowerPoint</Application>
  <PresentationFormat>Widescreen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 Math</vt:lpstr>
      <vt:lpstr>等线</vt:lpstr>
      <vt:lpstr>iCiel Cadena</vt:lpstr>
      <vt:lpstr>Times New Roman</vt:lpstr>
      <vt:lpstr>UTM Avo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10P271021</cp:lastModifiedBy>
  <cp:revision>156</cp:revision>
  <dcterms:created xsi:type="dcterms:W3CDTF">2021-06-02T01:34:28Z</dcterms:created>
  <dcterms:modified xsi:type="dcterms:W3CDTF">2022-01-21T12:45:32Z</dcterms:modified>
</cp:coreProperties>
</file>