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handoutMasterIdLst>
    <p:handoutMasterId r:id="rId16"/>
  </p:handoutMasterIdLst>
  <p:sldIdLst>
    <p:sldId id="256" r:id="rId4"/>
    <p:sldId id="272" r:id="rId5"/>
    <p:sldId id="276" r:id="rId6"/>
    <p:sldId id="299" r:id="rId7"/>
    <p:sldId id="278" r:id="rId8"/>
    <p:sldId id="284" r:id="rId9"/>
    <p:sldId id="285" r:id="rId10"/>
    <p:sldId id="287" r:id="rId11"/>
    <p:sldId id="283" r:id="rId12"/>
    <p:sldId id="286" r:id="rId13"/>
    <p:sldId id="291" r:id="rId14"/>
  </p:sldIdLst>
  <p:sldSz cx="18288000" cy="10287000"/>
  <p:notesSz cx="6858000" cy="9144000"/>
  <p:embeddedFontLst>
    <p:embeddedFont>
      <p:font typeface="HP001 4 hàng" panose="020B0603050302020204" pitchFamily="34" charset="0"/>
      <p:regular r:id="rId17"/>
      <p:bold r:id="rId18"/>
    </p:embeddedFont>
    <p:embeddedFont>
      <p:font typeface="UVF Barmbrack" panose="02000000000000000000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366E"/>
    <a:srgbClr val="FBFBFB"/>
    <a:srgbClr val="E0EFEF"/>
    <a:srgbClr val="BDE0F4"/>
    <a:srgbClr val="FED0CA"/>
    <a:srgbClr val="FDA69A"/>
    <a:srgbClr val="EA7FA3"/>
    <a:srgbClr val="FC8474"/>
    <a:srgbClr val="FD9B8E"/>
    <a:srgbClr val="FE8B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22" autoAdjust="0"/>
  </p:normalViewPr>
  <p:slideViewPr>
    <p:cSldViewPr>
      <p:cViewPr varScale="1">
        <p:scale>
          <a:sx n="57" d="100"/>
          <a:sy n="57" d="100"/>
        </p:scale>
        <p:origin x="258" y="-17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74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DD028-65CB-4B64-ABEE-A70431B16687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9229A-CB04-4569-AA33-B14A0F13E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524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54034-74FF-44BF-86D5-1127398502A0}" type="datetimeFigureOut">
              <a:rPr lang="en-GB" smtClean="0"/>
              <a:t>19/09/2025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7F607-07AC-4861-94AA-21FBAD2D8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166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9363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8534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4532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8028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2230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452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350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170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5753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76892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6782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295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04802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7080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36409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9586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5541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3010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28628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1763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2541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406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-990600" y="-334962"/>
            <a:ext cx="457200" cy="609600"/>
          </a:xfrm>
          <a:prstGeom prst="roundRect">
            <a:avLst/>
          </a:prstGeom>
          <a:solidFill>
            <a:srgbClr val="BDE0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727904" y="-40987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-990600" y="-334962"/>
            <a:ext cx="457200" cy="609600"/>
          </a:xfrm>
          <a:prstGeom prst="roundRect">
            <a:avLst/>
          </a:prstGeom>
          <a:solidFill>
            <a:srgbClr val="BDE0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533400" y="590550"/>
            <a:ext cx="17221200" cy="914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727904" y="-40987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7244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-990600" y="-334962"/>
            <a:ext cx="457200" cy="609600"/>
          </a:xfrm>
          <a:prstGeom prst="roundRect">
            <a:avLst/>
          </a:prstGeom>
          <a:solidFill>
            <a:srgbClr val="BDE0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533400" y="590550"/>
            <a:ext cx="17221200" cy="9144000"/>
          </a:xfrm>
          <a:prstGeom prst="rect">
            <a:avLst/>
          </a:prstGeom>
          <a:solidFill>
            <a:srgbClr val="FBFBF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727904" y="-40987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3686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18" y="-318267"/>
            <a:ext cx="6523285" cy="3816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080" y="107201"/>
            <a:ext cx="10510415" cy="11894327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553085" y="3621397"/>
            <a:ext cx="8340691" cy="6665603"/>
          </a:xfrm>
          <a:custGeom>
            <a:avLst/>
            <a:gdLst/>
            <a:ahLst/>
            <a:cxnLst/>
            <a:rect l="l" t="t" r="r" b="b"/>
            <a:pathLst>
              <a:path w="8340691" h="6665603">
                <a:moveTo>
                  <a:pt x="0" y="0"/>
                </a:moveTo>
                <a:lnTo>
                  <a:pt x="8340691" y="0"/>
                </a:lnTo>
                <a:lnTo>
                  <a:pt x="8340691" y="6665603"/>
                </a:lnTo>
                <a:lnTo>
                  <a:pt x="0" y="66656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8957952" y="799288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499753" y="803833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/>
          <p:cNvSpPr/>
          <p:nvPr/>
        </p:nvSpPr>
        <p:spPr>
          <a:xfrm>
            <a:off x="12496800" y="4689823"/>
            <a:ext cx="6037457" cy="5674109"/>
          </a:xfrm>
          <a:custGeom>
            <a:avLst/>
            <a:gdLst/>
            <a:ahLst/>
            <a:cxnLst/>
            <a:rect l="l" t="t" r="r" b="b"/>
            <a:pathLst>
              <a:path w="4929777" h="4689450">
                <a:moveTo>
                  <a:pt x="0" y="0"/>
                </a:moveTo>
                <a:lnTo>
                  <a:pt x="4929777" y="0"/>
                </a:lnTo>
                <a:lnTo>
                  <a:pt x="4929777" y="4689450"/>
                </a:lnTo>
                <a:lnTo>
                  <a:pt x="0" y="4689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7"/>
          <p:cNvSpPr/>
          <p:nvPr/>
        </p:nvSpPr>
        <p:spPr>
          <a:xfrm>
            <a:off x="2273368" y="4158444"/>
            <a:ext cx="5442352" cy="6639140"/>
          </a:xfrm>
          <a:custGeom>
            <a:avLst/>
            <a:gdLst/>
            <a:ahLst/>
            <a:cxnLst/>
            <a:rect l="l" t="t" r="r" b="b"/>
            <a:pathLst>
              <a:path w="6067621" h="7514081">
                <a:moveTo>
                  <a:pt x="0" y="0"/>
                </a:moveTo>
                <a:lnTo>
                  <a:pt x="6067620" y="0"/>
                </a:lnTo>
                <a:lnTo>
                  <a:pt x="6067620" y="7514081"/>
                </a:lnTo>
                <a:lnTo>
                  <a:pt x="0" y="7514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9"/>
          <p:cNvSpPr/>
          <p:nvPr/>
        </p:nvSpPr>
        <p:spPr>
          <a:xfrm>
            <a:off x="15648672" y="-2310426"/>
            <a:ext cx="8180997" cy="4826788"/>
          </a:xfrm>
          <a:custGeom>
            <a:avLst/>
            <a:gdLst/>
            <a:ahLst/>
            <a:cxnLst/>
            <a:rect l="l" t="t" r="r" b="b"/>
            <a:pathLst>
              <a:path w="8180997" h="4826788">
                <a:moveTo>
                  <a:pt x="0" y="0"/>
                </a:moveTo>
                <a:lnTo>
                  <a:pt x="8180996" y="0"/>
                </a:lnTo>
                <a:lnTo>
                  <a:pt x="8180996" y="4826788"/>
                </a:lnTo>
                <a:lnTo>
                  <a:pt x="0" y="4826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40894" y="8973109"/>
            <a:ext cx="1275797" cy="13163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" y="-44323"/>
            <a:ext cx="1542489" cy="154248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800100"/>
            <a:ext cx="11940937" cy="699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952999" y="809470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Bê</a:t>
            </a:r>
            <a:r>
              <a:rPr lang="en-GB" sz="7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sz="7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GB" sz="7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sz="7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cỏ</a:t>
            </a:r>
            <a:r>
              <a:rPr lang="en-GB" sz="7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505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7"/>
          <a:stretch/>
        </p:blipFill>
        <p:spPr>
          <a:xfrm>
            <a:off x="1981200" y="1028699"/>
            <a:ext cx="6553200" cy="8362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7"/>
          <a:stretch/>
        </p:blipFill>
        <p:spPr>
          <a:xfrm>
            <a:off x="9220200" y="1028700"/>
            <a:ext cx="6553199" cy="836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14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200" y="1638300"/>
            <a:ext cx="15011400" cy="5867400"/>
          </a:xfrm>
          <a:custGeom>
            <a:avLst/>
            <a:gdLst/>
            <a:ahLst/>
            <a:cxnLst/>
            <a:rect l="l" t="t" r="r" b="b"/>
            <a:pathLst>
              <a:path w="11301259" h="4096706">
                <a:moveTo>
                  <a:pt x="0" y="0"/>
                </a:moveTo>
                <a:lnTo>
                  <a:pt x="11301259" y="0"/>
                </a:lnTo>
                <a:lnTo>
                  <a:pt x="11301259" y="4096706"/>
                </a:lnTo>
                <a:lnTo>
                  <a:pt x="0" y="409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266" t="-9962" r="-1"/>
            </a:stretch>
          </a:blip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52999" y="809470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Đàn</a:t>
            </a:r>
            <a:r>
              <a:rPr lang="en-GB" sz="7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sz="7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lang="en-GB" sz="7200" dirty="0" err="1">
                <a:solidFill>
                  <a:srgbClr val="DE366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ò</a:t>
            </a:r>
            <a:r>
              <a:rPr lang="en-GB" sz="7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sz="7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gặm</a:t>
            </a:r>
            <a:r>
              <a:rPr lang="en-GB" sz="7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GB" sz="7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GB" sz="7200" dirty="0" err="1">
                <a:solidFill>
                  <a:srgbClr val="DE366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ỏ</a:t>
            </a:r>
            <a:r>
              <a:rPr lang="en-GB" sz="7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386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23288" y="342900"/>
            <a:ext cx="1603324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9900" dirty="0">
                <a:solidFill>
                  <a:srgbClr val="DE366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</a:t>
            </a:r>
            <a:endParaRPr lang="en-GB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108694"/>
              </p:ext>
            </p:extLst>
          </p:nvPr>
        </p:nvGraphicFramePr>
        <p:xfrm>
          <a:off x="2667000" y="3238500"/>
          <a:ext cx="5181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890973176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730830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8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800" b="0" dirty="0">
                        <a:solidFill>
                          <a:srgbClr val="DE366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4094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GB" sz="8800" dirty="0">
                        <a:solidFill>
                          <a:srgbClr val="DE366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3928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409829"/>
              </p:ext>
            </p:extLst>
          </p:nvPr>
        </p:nvGraphicFramePr>
        <p:xfrm>
          <a:off x="10439400" y="3238500"/>
          <a:ext cx="5181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890973176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730830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8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800" b="0" dirty="0">
                        <a:solidFill>
                          <a:srgbClr val="DE366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4094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GB" sz="8800" dirty="0">
                        <a:solidFill>
                          <a:srgbClr val="DE366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392802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48CF08A-425E-480F-889C-8480A87419DB}"/>
              </a:ext>
            </a:extLst>
          </p:cNvPr>
          <p:cNvSpPr txBox="1"/>
          <p:nvPr/>
        </p:nvSpPr>
        <p:spPr>
          <a:xfrm>
            <a:off x="2924095" y="3247697"/>
            <a:ext cx="23337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A0B9CC-8C6B-4369-A18C-030EE92386D9}"/>
              </a:ext>
            </a:extLst>
          </p:cNvPr>
          <p:cNvSpPr txBox="1"/>
          <p:nvPr/>
        </p:nvSpPr>
        <p:spPr>
          <a:xfrm>
            <a:off x="5702519" y="3224510"/>
            <a:ext cx="16750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DE36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6C97B5-1B45-46B2-A39A-14B98BB4CFFD}"/>
              </a:ext>
            </a:extLst>
          </p:cNvPr>
          <p:cNvSpPr txBox="1"/>
          <p:nvPr/>
        </p:nvSpPr>
        <p:spPr>
          <a:xfrm>
            <a:off x="4314088" y="4618970"/>
            <a:ext cx="18274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DE36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ò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rgbClr val="DE36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DFC120-C158-4630-9693-AEAC954E5F90}"/>
              </a:ext>
            </a:extLst>
          </p:cNvPr>
          <p:cNvSpPr txBox="1"/>
          <p:nvPr/>
        </p:nvSpPr>
        <p:spPr>
          <a:xfrm>
            <a:off x="10708976" y="3206970"/>
            <a:ext cx="23337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2241C0-ADF2-4808-B036-16C47A4BEEFD}"/>
              </a:ext>
            </a:extLst>
          </p:cNvPr>
          <p:cNvSpPr txBox="1"/>
          <p:nvPr/>
        </p:nvSpPr>
        <p:spPr>
          <a:xfrm>
            <a:off x="13487400" y="3183783"/>
            <a:ext cx="16750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DE36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8DAA1E-901E-462F-BF9B-B0C2F856956D}"/>
              </a:ext>
            </a:extLst>
          </p:cNvPr>
          <p:cNvSpPr txBox="1"/>
          <p:nvPr/>
        </p:nvSpPr>
        <p:spPr>
          <a:xfrm>
            <a:off x="12098969" y="4578243"/>
            <a:ext cx="18274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lang="en-GB" sz="8800" dirty="0">
                <a:solidFill>
                  <a:srgbClr val="DE36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ỏ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rgbClr val="DE36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38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69851" y="4456123"/>
            <a:ext cx="5861021" cy="1446550"/>
            <a:chOff x="3124200" y="6117252"/>
            <a:chExt cx="5861021" cy="1446550"/>
          </a:xfrm>
        </p:grpSpPr>
        <p:sp>
          <p:nvSpPr>
            <p:cNvPr id="7" name="Rectangle 6"/>
            <p:cNvSpPr/>
            <p:nvPr/>
          </p:nvSpPr>
          <p:spPr>
            <a:xfrm>
              <a:off x="3124200" y="6117252"/>
              <a:ext cx="144142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8800" dirty="0" err="1">
                  <a:latin typeface="Arial" panose="020B0604020202020204" pitchFamily="34" charset="0"/>
                  <a:cs typeface="Arial" panose="020B0604020202020204" pitchFamily="34" charset="0"/>
                </a:rPr>
                <a:t>bò</a:t>
              </a:r>
              <a:endParaRPr lang="en-GB" sz="8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4000" y="6117252"/>
              <a:ext cx="144142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8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</a:t>
              </a:r>
              <a:endParaRPr lang="en-GB" sz="8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543801" y="6117252"/>
              <a:ext cx="144142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8800" dirty="0" err="1">
                  <a:latin typeface="Arial" panose="020B0604020202020204" pitchFamily="34" charset="0"/>
                  <a:cs typeface="Arial" panose="020B0604020202020204" pitchFamily="34" charset="0"/>
                </a:rPr>
                <a:t>bỏ</a:t>
              </a:r>
              <a:endParaRPr lang="en-GB" sz="8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134600" y="4420225"/>
            <a:ext cx="5796901" cy="1446550"/>
            <a:chOff x="3156260" y="6117252"/>
            <a:chExt cx="5796901" cy="1446550"/>
          </a:xfrm>
        </p:grpSpPr>
        <p:sp>
          <p:nvSpPr>
            <p:cNvPr id="12" name="Rectangle 11"/>
            <p:cNvSpPr/>
            <p:nvPr/>
          </p:nvSpPr>
          <p:spPr>
            <a:xfrm>
              <a:off x="3156260" y="6117252"/>
              <a:ext cx="137730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8800" dirty="0" err="1">
                  <a:latin typeface="Arial" panose="020B0604020202020204" pitchFamily="34" charset="0"/>
                  <a:cs typeface="Arial" panose="020B0604020202020204" pitchFamily="34" charset="0"/>
                </a:rPr>
                <a:t>cò</a:t>
              </a:r>
              <a:endParaRPr lang="en-GB" sz="8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66060" y="6117252"/>
              <a:ext cx="137730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8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endParaRPr lang="en-GB" sz="8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75861" y="6117252"/>
              <a:ext cx="137730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8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cỏ</a:t>
              </a:r>
              <a:endParaRPr lang="en-GB" sz="8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A2E9CBB-C683-4EBA-852C-4C99FE549C0E}"/>
              </a:ext>
            </a:extLst>
          </p:cNvPr>
          <p:cNvSpPr/>
          <p:nvPr/>
        </p:nvSpPr>
        <p:spPr>
          <a:xfrm>
            <a:off x="8323288" y="342900"/>
            <a:ext cx="1603324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9900" dirty="0">
                <a:solidFill>
                  <a:srgbClr val="DE366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46444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9671" y="6837163"/>
            <a:ext cx="144142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8800" dirty="0" err="1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endParaRPr lang="en-GB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95722" y="6797276"/>
            <a:ext cx="137730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88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GB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1143000" y="1695450"/>
            <a:ext cx="5594762" cy="4279552"/>
          </a:xfrm>
          <a:custGeom>
            <a:avLst/>
            <a:gdLst/>
            <a:ahLst/>
            <a:cxnLst/>
            <a:rect l="l" t="t" r="r" b="b"/>
            <a:pathLst>
              <a:path w="11291814" h="3173609">
                <a:moveTo>
                  <a:pt x="0" y="0"/>
                </a:moveTo>
                <a:lnTo>
                  <a:pt x="11291814" y="0"/>
                </a:lnTo>
                <a:lnTo>
                  <a:pt x="11291814" y="3173609"/>
                </a:lnTo>
                <a:lnTo>
                  <a:pt x="0" y="3173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43" b="96875" l="1255" r="36136">
                          <a14:foregroundMark x1="6399" y1="80804" x2="33375" y2="82143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r="-1791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/>
          <p:cNvSpPr/>
          <p:nvPr/>
        </p:nvSpPr>
        <p:spPr>
          <a:xfrm>
            <a:off x="7620000" y="1771650"/>
            <a:ext cx="4144010" cy="4127152"/>
          </a:xfrm>
          <a:custGeom>
            <a:avLst/>
            <a:gdLst/>
            <a:ahLst/>
            <a:cxnLst/>
            <a:rect l="l" t="t" r="r" b="b"/>
            <a:pathLst>
              <a:path w="11291814" h="3173609">
                <a:moveTo>
                  <a:pt x="0" y="0"/>
                </a:moveTo>
                <a:lnTo>
                  <a:pt x="11291814" y="0"/>
                </a:lnTo>
                <a:lnTo>
                  <a:pt x="11291814" y="3173609"/>
                </a:lnTo>
                <a:lnTo>
                  <a:pt x="0" y="3173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25" b="98661" l="39649" r="62610">
                          <a14:foregroundMark x1="42033" y1="25446" x2="48683" y2="14286"/>
                          <a14:foregroundMark x1="48557" y1="23661" x2="45295" y2="38839"/>
                          <a14:foregroundMark x1="46424" y1="42857" x2="51694" y2="53125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-173807" r="-1620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/>
          <p:cNvSpPr/>
          <p:nvPr/>
        </p:nvSpPr>
        <p:spPr>
          <a:xfrm>
            <a:off x="12877800" y="1866900"/>
            <a:ext cx="4213145" cy="3955702"/>
          </a:xfrm>
          <a:custGeom>
            <a:avLst/>
            <a:gdLst/>
            <a:ahLst/>
            <a:cxnLst/>
            <a:rect l="l" t="t" r="r" b="b"/>
            <a:pathLst>
              <a:path w="11291814" h="3173609">
                <a:moveTo>
                  <a:pt x="0" y="0"/>
                </a:moveTo>
                <a:lnTo>
                  <a:pt x="11291814" y="0"/>
                </a:lnTo>
                <a:lnTo>
                  <a:pt x="11291814" y="3173609"/>
                </a:lnTo>
                <a:lnTo>
                  <a:pt x="0" y="31736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/>
            <a:stretch>
              <a:fillRect l="-252044" r="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003355" y="6837163"/>
            <a:ext cx="137730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8800" dirty="0" err="1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endParaRPr lang="en-GB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98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1254223"/>
            <a:ext cx="6020289" cy="821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68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1254223"/>
            <a:ext cx="6020289" cy="821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40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23288" y="342900"/>
            <a:ext cx="1603324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9900" dirty="0">
                <a:solidFill>
                  <a:srgbClr val="DE366E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</a:t>
            </a:r>
            <a:endParaRPr lang="en-GB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945666"/>
              </p:ext>
            </p:extLst>
          </p:nvPr>
        </p:nvGraphicFramePr>
        <p:xfrm>
          <a:off x="2667000" y="3238500"/>
          <a:ext cx="5181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890973176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730830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8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800" b="0" dirty="0">
                          <a:solidFill>
                            <a:srgbClr val="DE36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4094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8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8800" dirty="0" err="1">
                          <a:solidFill>
                            <a:srgbClr val="DE36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ò</a:t>
                      </a:r>
                      <a:endParaRPr lang="en-GB" sz="8800" dirty="0">
                        <a:solidFill>
                          <a:srgbClr val="DE366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3928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319700"/>
              </p:ext>
            </p:extLst>
          </p:nvPr>
        </p:nvGraphicFramePr>
        <p:xfrm>
          <a:off x="10439400" y="3238500"/>
          <a:ext cx="5181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890973176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730830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8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800" b="0" dirty="0">
                          <a:solidFill>
                            <a:srgbClr val="DE36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4094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88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8800" dirty="0" err="1">
                          <a:solidFill>
                            <a:srgbClr val="DE36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ỏ</a:t>
                      </a:r>
                      <a:endParaRPr lang="en-GB" sz="8800" dirty="0">
                        <a:solidFill>
                          <a:srgbClr val="DE366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392802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667000" y="6873061"/>
            <a:ext cx="5861021" cy="1446550"/>
            <a:chOff x="3124200" y="6117252"/>
            <a:chExt cx="5861021" cy="1446550"/>
          </a:xfrm>
        </p:grpSpPr>
        <p:sp>
          <p:nvSpPr>
            <p:cNvPr id="7" name="Rectangle 6"/>
            <p:cNvSpPr/>
            <p:nvPr/>
          </p:nvSpPr>
          <p:spPr>
            <a:xfrm>
              <a:off x="3124200" y="6117252"/>
              <a:ext cx="144142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8800" dirty="0" err="1">
                  <a:latin typeface="Arial" panose="020B0604020202020204" pitchFamily="34" charset="0"/>
                  <a:cs typeface="Arial" panose="020B0604020202020204" pitchFamily="34" charset="0"/>
                </a:rPr>
                <a:t>bò</a:t>
              </a:r>
              <a:endParaRPr lang="en-GB" sz="8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4000" y="6117252"/>
              <a:ext cx="144142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8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</a:t>
              </a:r>
              <a:endParaRPr lang="en-GB" sz="8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543801" y="6117252"/>
              <a:ext cx="144142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8800" dirty="0" err="1">
                  <a:latin typeface="Arial" panose="020B0604020202020204" pitchFamily="34" charset="0"/>
                  <a:cs typeface="Arial" panose="020B0604020202020204" pitchFamily="34" charset="0"/>
                </a:rPr>
                <a:t>bỏ</a:t>
              </a:r>
              <a:endParaRPr lang="en-GB" sz="8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131749" y="6837163"/>
            <a:ext cx="5796901" cy="1446550"/>
            <a:chOff x="3156260" y="6117252"/>
            <a:chExt cx="5796901" cy="1446550"/>
          </a:xfrm>
        </p:grpSpPr>
        <p:sp>
          <p:nvSpPr>
            <p:cNvPr id="12" name="Rectangle 11"/>
            <p:cNvSpPr/>
            <p:nvPr/>
          </p:nvSpPr>
          <p:spPr>
            <a:xfrm>
              <a:off x="3156260" y="6117252"/>
              <a:ext cx="137730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8800" dirty="0" err="1">
                  <a:latin typeface="Arial" panose="020B0604020202020204" pitchFamily="34" charset="0"/>
                  <a:cs typeface="Arial" panose="020B0604020202020204" pitchFamily="34" charset="0"/>
                </a:rPr>
                <a:t>cò</a:t>
              </a:r>
              <a:endParaRPr lang="en-GB" sz="8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66060" y="6117252"/>
              <a:ext cx="137730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8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endParaRPr lang="en-GB" sz="8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75861" y="6117252"/>
              <a:ext cx="137730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8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cỏ</a:t>
              </a:r>
              <a:endParaRPr lang="en-GB" sz="8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065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845725"/>
              </p:ext>
            </p:extLst>
          </p:nvPr>
        </p:nvGraphicFramePr>
        <p:xfrm>
          <a:off x="1676400" y="1943098"/>
          <a:ext cx="15087604" cy="28924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38843">
                  <a:extLst>
                    <a:ext uri="{9D8B030D-6E8A-4147-A177-3AD203B41FA5}">
                      <a16:colId xmlns:a16="http://schemas.microsoft.com/office/drawing/2014/main" val="1843247783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3464052777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3050264555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3289044515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1105758124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1565688120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617466519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1347701995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2118391411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3495998617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2965985232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3950921999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1232612385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1425234276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1903104887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2193853349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3033675616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2823093822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3723795266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3140088054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1063650135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1874774822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2333344586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2869410647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55143994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2366734688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1632723836"/>
                    </a:ext>
                  </a:extLst>
                </a:gridCol>
                <a:gridCol w="538843">
                  <a:extLst>
                    <a:ext uri="{9D8B030D-6E8A-4147-A177-3AD203B41FA5}">
                      <a16:colId xmlns:a16="http://schemas.microsoft.com/office/drawing/2014/main" val="2494346086"/>
                    </a:ext>
                  </a:extLst>
                </a:gridCol>
              </a:tblGrid>
              <a:tr h="578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414528"/>
                  </a:ext>
                </a:extLst>
              </a:tr>
              <a:tr h="578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0615"/>
                  </a:ext>
                </a:extLst>
              </a:tr>
              <a:tr h="578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726060"/>
                  </a:ext>
                </a:extLst>
              </a:tr>
              <a:tr h="578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207634"/>
                  </a:ext>
                </a:extLst>
              </a:tr>
              <a:tr h="578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7359293"/>
                  </a:ext>
                </a:extLst>
              </a:tr>
            </a:tbl>
          </a:graphicData>
        </a:graphic>
      </p:graphicFrame>
      <p:sp>
        <p:nvSpPr>
          <p:cNvPr id="7" name="Freeform 3"/>
          <p:cNvSpPr/>
          <p:nvPr/>
        </p:nvSpPr>
        <p:spPr>
          <a:xfrm>
            <a:off x="1894554" y="3695700"/>
            <a:ext cx="900000" cy="1139818"/>
          </a:xfrm>
          <a:custGeom>
            <a:avLst/>
            <a:gdLst/>
            <a:ahLst/>
            <a:cxnLst/>
            <a:rect l="l" t="t" r="r" b="b"/>
            <a:pathLst>
              <a:path w="2453628" h="3276965">
                <a:moveTo>
                  <a:pt x="0" y="0"/>
                </a:moveTo>
                <a:lnTo>
                  <a:pt x="2453628" y="0"/>
                </a:lnTo>
                <a:lnTo>
                  <a:pt x="2453628" y="3276965"/>
                </a:lnTo>
                <a:lnTo>
                  <a:pt x="0" y="32769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00900" y="2607707"/>
            <a:ext cx="32766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 err="1">
                <a:latin typeface="HP001 4 hàng" panose="020B0603050302020204" pitchFamily="34" charset="0"/>
              </a:rPr>
              <a:t>bò</a:t>
            </a:r>
            <a:endParaRPr lang="en-GB" sz="23000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68100" y="2607707"/>
            <a:ext cx="2514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 err="1">
                <a:latin typeface="HP001 4 hàng" panose="020B0603050302020204" pitchFamily="34" charset="0"/>
              </a:rPr>
              <a:t>cỏ</a:t>
            </a:r>
            <a:endParaRPr lang="en-GB" sz="23000" dirty="0">
              <a:latin typeface="HP001 4 hàng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3044" t="27367" r="35983" b="47563"/>
          <a:stretch/>
        </p:blipFill>
        <p:spPr>
          <a:xfrm>
            <a:off x="4267200" y="3390900"/>
            <a:ext cx="1368000" cy="16653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53300" y="2760107"/>
            <a:ext cx="32766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3000" dirty="0">
              <a:latin typeface="HP001 4 hàng" panose="020B06030503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113" y="5295900"/>
            <a:ext cx="8650974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16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181</Words>
  <Application>Microsoft Office PowerPoint</Application>
  <PresentationFormat>Custom</PresentationFormat>
  <Paragraphs>174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Times New Roman</vt:lpstr>
      <vt:lpstr>Calibri</vt:lpstr>
      <vt:lpstr>UVF Barmbrack</vt:lpstr>
      <vt:lpstr>SVN-Newton</vt:lpstr>
      <vt:lpstr>Arial</vt:lpstr>
      <vt:lpstr>HP001 4 hàng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chữ o</dc:title>
  <dc:creator>admin</dc:creator>
  <cp:lastModifiedBy>hoangvananh204@gmail.com</cp:lastModifiedBy>
  <cp:revision>39</cp:revision>
  <dcterms:created xsi:type="dcterms:W3CDTF">2006-08-16T00:00:00Z</dcterms:created>
  <dcterms:modified xsi:type="dcterms:W3CDTF">2025-09-19T05:37:39Z</dcterms:modified>
  <dc:identifier>DAGtmTZRlfs</dc:identifier>
</cp:coreProperties>
</file>