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8"/>
  </p:notesMasterIdLst>
  <p:sldIdLst>
    <p:sldId id="256" r:id="rId3"/>
    <p:sldId id="275" r:id="rId4"/>
    <p:sldId id="287" r:id="rId5"/>
    <p:sldId id="288" r:id="rId6"/>
    <p:sldId id="291" r:id="rId7"/>
  </p:sldIdLst>
  <p:sldSz cx="18288000" cy="10287000"/>
  <p:notesSz cx="6858000" cy="9144000"/>
  <p:embeddedFontLst>
    <p:embeddedFont>
      <p:font typeface="#9Slide03 AllRoundGothic" panose="020B0703020202020104" pitchFamily="34" charset="0"/>
      <p:regular r:id="rId9"/>
    </p:embeddedFont>
    <p:embeddedFont>
      <p:font typeface="Cambria" panose="02040503050406030204" pitchFamily="18" charset="0"/>
      <p:regular r:id="rId10"/>
      <p:bold r:id="rId11"/>
      <p:italic r:id="rId12"/>
      <p:boldItalic r:id="rId13"/>
    </p:embeddedFont>
    <p:embeddedFont>
      <p:font typeface="UVF Barmbrack" panose="02000000000000000000" charset="0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392E"/>
    <a:srgbClr val="CFF3F4"/>
    <a:srgbClr val="EE9786"/>
    <a:srgbClr val="4B2709"/>
    <a:srgbClr val="86AC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651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font" Target="fonts/font4.fntdata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3.fntdata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1E64C8-31DA-41AD-BECF-056586C9694D}" type="datetimeFigureOut">
              <a:rPr lang="en-GB" smtClean="0"/>
              <a:t>19/09/2025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F41DD1-2DAC-4AA4-BB28-B94E02FDB9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4935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41DD1-2DAC-4AA4-BB28-B94E02FDB9E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9872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41DD1-2DAC-4AA4-BB28-B94E02FDB9E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4695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41DD1-2DAC-4AA4-BB28-B94E02FDB9E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79677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41DD1-2DAC-4AA4-BB28-B94E02FDB9E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4505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943608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855313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638922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933222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80541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744472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453940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074538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09016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942585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945972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F3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6555452" y="0"/>
            <a:ext cx="346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F9ED5">
                    <a:lumMod val="40000"/>
                    <a:lumOff val="60000"/>
                  </a:srgb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40000"/>
                    <a:lumOff val="60000"/>
                  </a:srgb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non</a:t>
            </a: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FF3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 userDrawn="1"/>
        </p:nvSpPr>
        <p:spPr>
          <a:xfrm>
            <a:off x="16555452" y="0"/>
            <a:ext cx="346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F9ED5">
                    <a:lumMod val="40000"/>
                    <a:lumOff val="60000"/>
                  </a:srgb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40000"/>
                    <a:lumOff val="60000"/>
                  </a:srgb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non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252663" y="274638"/>
            <a:ext cx="17748000" cy="972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921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svg"/><Relationship Id="rId21" Type="http://schemas.openxmlformats.org/officeDocument/2006/relationships/image" Target="../media/image20.svg"/><Relationship Id="rId34" Type="http://schemas.openxmlformats.org/officeDocument/2006/relationships/image" Target="../media/image33.png"/><Relationship Id="rId42" Type="http://schemas.openxmlformats.org/officeDocument/2006/relationships/image" Target="../media/image41.png"/><Relationship Id="rId47" Type="http://schemas.openxmlformats.org/officeDocument/2006/relationships/image" Target="../media/image46.svg"/><Relationship Id="rId50" Type="http://schemas.openxmlformats.org/officeDocument/2006/relationships/image" Target="../media/image49.png"/><Relationship Id="rId55" Type="http://schemas.openxmlformats.org/officeDocument/2006/relationships/image" Target="../media/image54.sv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29" Type="http://schemas.openxmlformats.org/officeDocument/2006/relationships/image" Target="../media/image28.sv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svg"/><Relationship Id="rId40" Type="http://schemas.openxmlformats.org/officeDocument/2006/relationships/image" Target="../media/image39.png"/><Relationship Id="rId45" Type="http://schemas.openxmlformats.org/officeDocument/2006/relationships/image" Target="../media/image44.svg"/><Relationship Id="rId53" Type="http://schemas.openxmlformats.org/officeDocument/2006/relationships/image" Target="../media/image52.svg"/><Relationship Id="rId58" Type="http://schemas.openxmlformats.org/officeDocument/2006/relationships/image" Target="../media/image57.png"/><Relationship Id="rId5" Type="http://schemas.openxmlformats.org/officeDocument/2006/relationships/image" Target="../media/image4.png"/><Relationship Id="rId61" Type="http://schemas.openxmlformats.org/officeDocument/2006/relationships/image" Target="../media/image60.png"/><Relationship Id="rId19" Type="http://schemas.openxmlformats.org/officeDocument/2006/relationships/image" Target="../media/image1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35" Type="http://schemas.openxmlformats.org/officeDocument/2006/relationships/image" Target="../media/image34.svg"/><Relationship Id="rId43" Type="http://schemas.openxmlformats.org/officeDocument/2006/relationships/image" Target="../media/image42.svg"/><Relationship Id="rId48" Type="http://schemas.openxmlformats.org/officeDocument/2006/relationships/image" Target="../media/image47.png"/><Relationship Id="rId56" Type="http://schemas.openxmlformats.org/officeDocument/2006/relationships/image" Target="../media/image55.png"/><Relationship Id="rId8" Type="http://schemas.openxmlformats.org/officeDocument/2006/relationships/image" Target="../media/image7.png"/><Relationship Id="rId51" Type="http://schemas.openxmlformats.org/officeDocument/2006/relationships/image" Target="../media/image50.svg"/><Relationship Id="rId3" Type="http://schemas.openxmlformats.org/officeDocument/2006/relationships/image" Target="../media/image2.pn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2.sv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59" Type="http://schemas.openxmlformats.org/officeDocument/2006/relationships/image" Target="../media/image58.png"/><Relationship Id="rId20" Type="http://schemas.openxmlformats.org/officeDocument/2006/relationships/image" Target="../media/image19.png"/><Relationship Id="rId41" Type="http://schemas.openxmlformats.org/officeDocument/2006/relationships/image" Target="../media/image40.svg"/><Relationship Id="rId54" Type="http://schemas.openxmlformats.org/officeDocument/2006/relationships/image" Target="../media/image53.png"/><Relationship Id="rId6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49" Type="http://schemas.openxmlformats.org/officeDocument/2006/relationships/image" Target="../media/image48.svg"/><Relationship Id="rId57" Type="http://schemas.openxmlformats.org/officeDocument/2006/relationships/image" Target="../media/image56.svg"/><Relationship Id="rId10" Type="http://schemas.openxmlformats.org/officeDocument/2006/relationships/image" Target="../media/image9.png"/><Relationship Id="rId31" Type="http://schemas.openxmlformats.org/officeDocument/2006/relationships/image" Target="../media/image30.svg"/><Relationship Id="rId44" Type="http://schemas.openxmlformats.org/officeDocument/2006/relationships/image" Target="../media/image43.png"/><Relationship Id="rId52" Type="http://schemas.openxmlformats.org/officeDocument/2006/relationships/image" Target="../media/image51.png"/><Relationship Id="rId60" Type="http://schemas.openxmlformats.org/officeDocument/2006/relationships/image" Target="../media/image59.pn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audio" Target="../media/audio1.wav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1.png"/><Relationship Id="rId5" Type="http://schemas.microsoft.com/office/2007/relationships/hdphoto" Target="../media/hdphoto1.wdp"/><Relationship Id="rId4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F3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69187" y="6953853"/>
            <a:ext cx="11772900" cy="3929205"/>
          </a:xfrm>
          <a:custGeom>
            <a:avLst/>
            <a:gdLst/>
            <a:ahLst/>
            <a:cxnLst/>
            <a:rect l="l" t="t" r="r" b="b"/>
            <a:pathLst>
              <a:path w="11772900" h="3929205">
                <a:moveTo>
                  <a:pt x="0" y="0"/>
                </a:moveTo>
                <a:lnTo>
                  <a:pt x="11772900" y="0"/>
                </a:lnTo>
                <a:lnTo>
                  <a:pt x="11772900" y="3929206"/>
                </a:lnTo>
                <a:lnTo>
                  <a:pt x="0" y="39292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373558" y="-51866"/>
            <a:ext cx="8092969" cy="9025654"/>
          </a:xfrm>
          <a:custGeom>
            <a:avLst/>
            <a:gdLst/>
            <a:ahLst/>
            <a:cxnLst/>
            <a:rect l="l" t="t" r="r" b="b"/>
            <a:pathLst>
              <a:path w="8523483" h="9418213">
                <a:moveTo>
                  <a:pt x="0" y="0"/>
                </a:moveTo>
                <a:lnTo>
                  <a:pt x="8523483" y="0"/>
                </a:lnTo>
                <a:lnTo>
                  <a:pt x="8523483" y="9418214"/>
                </a:lnTo>
                <a:lnTo>
                  <a:pt x="0" y="94182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-1920313" y="6819900"/>
            <a:ext cx="11064313" cy="3831018"/>
          </a:xfrm>
          <a:custGeom>
            <a:avLst/>
            <a:gdLst/>
            <a:ahLst/>
            <a:cxnLst/>
            <a:rect l="l" t="t" r="r" b="b"/>
            <a:pathLst>
              <a:path w="11064313" h="3831018">
                <a:moveTo>
                  <a:pt x="11064313" y="0"/>
                </a:moveTo>
                <a:lnTo>
                  <a:pt x="0" y="0"/>
                </a:lnTo>
                <a:lnTo>
                  <a:pt x="0" y="3831018"/>
                </a:lnTo>
                <a:lnTo>
                  <a:pt x="11064313" y="3831018"/>
                </a:lnTo>
                <a:lnTo>
                  <a:pt x="1106431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876979" y="-1275723"/>
            <a:ext cx="4148694" cy="2551447"/>
          </a:xfrm>
          <a:custGeom>
            <a:avLst/>
            <a:gdLst/>
            <a:ahLst/>
            <a:cxnLst/>
            <a:rect l="l" t="t" r="r" b="b"/>
            <a:pathLst>
              <a:path w="4148694" h="2551447">
                <a:moveTo>
                  <a:pt x="0" y="0"/>
                </a:moveTo>
                <a:lnTo>
                  <a:pt x="4148694" y="0"/>
                </a:lnTo>
                <a:lnTo>
                  <a:pt x="4148694" y="2551446"/>
                </a:lnTo>
                <a:lnTo>
                  <a:pt x="0" y="255144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1187250" y="-467472"/>
            <a:ext cx="3166501" cy="1496172"/>
          </a:xfrm>
          <a:custGeom>
            <a:avLst/>
            <a:gdLst/>
            <a:ahLst/>
            <a:cxnLst/>
            <a:rect l="l" t="t" r="r" b="b"/>
            <a:pathLst>
              <a:path w="3166501" h="1496172">
                <a:moveTo>
                  <a:pt x="0" y="0"/>
                </a:moveTo>
                <a:lnTo>
                  <a:pt x="3166501" y="0"/>
                </a:lnTo>
                <a:lnTo>
                  <a:pt x="3166501" y="1496172"/>
                </a:lnTo>
                <a:lnTo>
                  <a:pt x="0" y="149617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28700" y="-913107"/>
            <a:ext cx="3725668" cy="2188830"/>
          </a:xfrm>
          <a:custGeom>
            <a:avLst/>
            <a:gdLst/>
            <a:ahLst/>
            <a:cxnLst/>
            <a:rect l="l" t="t" r="r" b="b"/>
            <a:pathLst>
              <a:path w="3725668" h="2188830">
                <a:moveTo>
                  <a:pt x="0" y="0"/>
                </a:moveTo>
                <a:lnTo>
                  <a:pt x="3725668" y="0"/>
                </a:lnTo>
                <a:lnTo>
                  <a:pt x="3725668" y="2188830"/>
                </a:lnTo>
                <a:lnTo>
                  <a:pt x="0" y="218883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6678410" y="-945156"/>
            <a:ext cx="3678476" cy="2220880"/>
          </a:xfrm>
          <a:custGeom>
            <a:avLst/>
            <a:gdLst/>
            <a:ahLst/>
            <a:cxnLst/>
            <a:rect l="l" t="t" r="r" b="b"/>
            <a:pathLst>
              <a:path w="3678476" h="2220880">
                <a:moveTo>
                  <a:pt x="0" y="0"/>
                </a:moveTo>
                <a:lnTo>
                  <a:pt x="3678476" y="0"/>
                </a:lnTo>
                <a:lnTo>
                  <a:pt x="3678476" y="2220879"/>
                </a:lnTo>
                <a:lnTo>
                  <a:pt x="0" y="222087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3273365" y="77907"/>
            <a:ext cx="6003340" cy="7604477"/>
          </a:xfrm>
          <a:custGeom>
            <a:avLst/>
            <a:gdLst/>
            <a:ahLst/>
            <a:cxnLst/>
            <a:rect l="l" t="t" r="r" b="b"/>
            <a:pathLst>
              <a:path w="6650449" h="9586233">
                <a:moveTo>
                  <a:pt x="0" y="0"/>
                </a:moveTo>
                <a:lnTo>
                  <a:pt x="6650450" y="0"/>
                </a:lnTo>
                <a:lnTo>
                  <a:pt x="6650450" y="9586233"/>
                </a:lnTo>
                <a:lnTo>
                  <a:pt x="0" y="958623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90243">
            <a:off x="1668211" y="9277375"/>
            <a:ext cx="1472279" cy="1431791"/>
          </a:xfrm>
          <a:custGeom>
            <a:avLst/>
            <a:gdLst/>
            <a:ahLst/>
            <a:cxnLst/>
            <a:rect l="l" t="t" r="r" b="b"/>
            <a:pathLst>
              <a:path w="1472279" h="1431791">
                <a:moveTo>
                  <a:pt x="0" y="0"/>
                </a:moveTo>
                <a:lnTo>
                  <a:pt x="1472279" y="0"/>
                </a:lnTo>
                <a:lnTo>
                  <a:pt x="1472279" y="1431792"/>
                </a:lnTo>
                <a:lnTo>
                  <a:pt x="0" y="143179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950253">
            <a:off x="17313258" y="9639038"/>
            <a:ext cx="1123875" cy="915958"/>
          </a:xfrm>
          <a:custGeom>
            <a:avLst/>
            <a:gdLst/>
            <a:ahLst/>
            <a:cxnLst/>
            <a:rect l="l" t="t" r="r" b="b"/>
            <a:pathLst>
              <a:path w="1123875" h="915958">
                <a:moveTo>
                  <a:pt x="0" y="0"/>
                </a:moveTo>
                <a:lnTo>
                  <a:pt x="1123874" y="0"/>
                </a:lnTo>
                <a:lnTo>
                  <a:pt x="1123874" y="915957"/>
                </a:lnTo>
                <a:lnTo>
                  <a:pt x="0" y="91595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4042460" y="9535292"/>
            <a:ext cx="1049021" cy="1123449"/>
          </a:xfrm>
          <a:custGeom>
            <a:avLst/>
            <a:gdLst/>
            <a:ahLst/>
            <a:cxnLst/>
            <a:rect l="l" t="t" r="r" b="b"/>
            <a:pathLst>
              <a:path w="1049021" h="1123449">
                <a:moveTo>
                  <a:pt x="0" y="0"/>
                </a:moveTo>
                <a:lnTo>
                  <a:pt x="1049021" y="0"/>
                </a:lnTo>
                <a:lnTo>
                  <a:pt x="1049021" y="1123449"/>
                </a:lnTo>
                <a:lnTo>
                  <a:pt x="0" y="112344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570412" y="9480264"/>
            <a:ext cx="629540" cy="1207750"/>
          </a:xfrm>
          <a:custGeom>
            <a:avLst/>
            <a:gdLst/>
            <a:ahLst/>
            <a:cxnLst/>
            <a:rect l="l" t="t" r="r" b="b"/>
            <a:pathLst>
              <a:path w="629540" h="1207750">
                <a:moveTo>
                  <a:pt x="0" y="0"/>
                </a:moveTo>
                <a:lnTo>
                  <a:pt x="629540" y="0"/>
                </a:lnTo>
                <a:lnTo>
                  <a:pt x="629540" y="1207751"/>
                </a:lnTo>
                <a:lnTo>
                  <a:pt x="0" y="120775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3438705" y="9308720"/>
            <a:ext cx="1245882" cy="1369101"/>
          </a:xfrm>
          <a:custGeom>
            <a:avLst/>
            <a:gdLst/>
            <a:ahLst/>
            <a:cxnLst/>
            <a:rect l="l" t="t" r="r" b="b"/>
            <a:pathLst>
              <a:path w="1245882" h="1369101">
                <a:moveTo>
                  <a:pt x="0" y="0"/>
                </a:moveTo>
                <a:lnTo>
                  <a:pt x="1245882" y="0"/>
                </a:lnTo>
                <a:lnTo>
                  <a:pt x="1245882" y="1369102"/>
                </a:lnTo>
                <a:lnTo>
                  <a:pt x="0" y="136910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6205496" y="9480264"/>
            <a:ext cx="1376354" cy="1123449"/>
          </a:xfrm>
          <a:custGeom>
            <a:avLst/>
            <a:gdLst/>
            <a:ahLst/>
            <a:cxnLst/>
            <a:rect l="l" t="t" r="r" b="b"/>
            <a:pathLst>
              <a:path w="1376354" h="1123449">
                <a:moveTo>
                  <a:pt x="0" y="0"/>
                </a:moveTo>
                <a:lnTo>
                  <a:pt x="1376354" y="0"/>
                </a:lnTo>
                <a:lnTo>
                  <a:pt x="1376354" y="1123449"/>
                </a:lnTo>
                <a:lnTo>
                  <a:pt x="0" y="1123449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-916642" y="9535292"/>
            <a:ext cx="2090066" cy="935305"/>
          </a:xfrm>
          <a:custGeom>
            <a:avLst/>
            <a:gdLst/>
            <a:ahLst/>
            <a:cxnLst/>
            <a:rect l="l" t="t" r="r" b="b"/>
            <a:pathLst>
              <a:path w="2090066" h="935305">
                <a:moveTo>
                  <a:pt x="0" y="0"/>
                </a:moveTo>
                <a:lnTo>
                  <a:pt x="2090066" y="0"/>
                </a:lnTo>
                <a:lnTo>
                  <a:pt x="2090066" y="935305"/>
                </a:lnTo>
                <a:lnTo>
                  <a:pt x="0" y="935305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2287032">
            <a:off x="3088650" y="9399048"/>
            <a:ext cx="1046387" cy="1285883"/>
          </a:xfrm>
          <a:custGeom>
            <a:avLst/>
            <a:gdLst/>
            <a:ahLst/>
            <a:cxnLst/>
            <a:rect l="l" t="t" r="r" b="b"/>
            <a:pathLst>
              <a:path w="1046387" h="1285883">
                <a:moveTo>
                  <a:pt x="0" y="0"/>
                </a:moveTo>
                <a:lnTo>
                  <a:pt x="1046387" y="0"/>
                </a:lnTo>
                <a:lnTo>
                  <a:pt x="1046387" y="1285882"/>
                </a:lnTo>
                <a:lnTo>
                  <a:pt x="0" y="1285882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5091481" y="9430984"/>
            <a:ext cx="641503" cy="1227757"/>
          </a:xfrm>
          <a:custGeom>
            <a:avLst/>
            <a:gdLst/>
            <a:ahLst/>
            <a:cxnLst/>
            <a:rect l="l" t="t" r="r" b="b"/>
            <a:pathLst>
              <a:path w="641503" h="1227757">
                <a:moveTo>
                  <a:pt x="0" y="0"/>
                </a:moveTo>
                <a:lnTo>
                  <a:pt x="641503" y="0"/>
                </a:lnTo>
                <a:lnTo>
                  <a:pt x="641503" y="1227757"/>
                </a:lnTo>
                <a:lnTo>
                  <a:pt x="0" y="1227757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968114">
            <a:off x="5624736" y="9652812"/>
            <a:ext cx="793264" cy="1050681"/>
          </a:xfrm>
          <a:custGeom>
            <a:avLst/>
            <a:gdLst/>
            <a:ahLst/>
            <a:cxnLst/>
            <a:rect l="l" t="t" r="r" b="b"/>
            <a:pathLst>
              <a:path w="793264" h="1050681">
                <a:moveTo>
                  <a:pt x="0" y="0"/>
                </a:moveTo>
                <a:lnTo>
                  <a:pt x="793264" y="0"/>
                </a:lnTo>
                <a:lnTo>
                  <a:pt x="793264" y="1050681"/>
                </a:lnTo>
                <a:lnTo>
                  <a:pt x="0" y="1050681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4684587" y="9480264"/>
            <a:ext cx="936508" cy="1335483"/>
          </a:xfrm>
          <a:custGeom>
            <a:avLst/>
            <a:gdLst/>
            <a:ahLst/>
            <a:cxnLst/>
            <a:rect l="l" t="t" r="r" b="b"/>
            <a:pathLst>
              <a:path w="936508" h="1335483">
                <a:moveTo>
                  <a:pt x="0" y="0"/>
                </a:moveTo>
                <a:lnTo>
                  <a:pt x="936508" y="0"/>
                </a:lnTo>
                <a:lnTo>
                  <a:pt x="936508" y="1335484"/>
                </a:lnTo>
                <a:lnTo>
                  <a:pt x="0" y="1335484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6199952" y="9430984"/>
            <a:ext cx="1181954" cy="1599937"/>
          </a:xfrm>
          <a:custGeom>
            <a:avLst/>
            <a:gdLst/>
            <a:ahLst/>
            <a:cxnLst/>
            <a:rect l="l" t="t" r="r" b="b"/>
            <a:pathLst>
              <a:path w="1181954" h="1599937">
                <a:moveTo>
                  <a:pt x="0" y="0"/>
                </a:moveTo>
                <a:lnTo>
                  <a:pt x="1181953" y="0"/>
                </a:lnTo>
                <a:lnTo>
                  <a:pt x="1181953" y="1599937"/>
                </a:lnTo>
                <a:lnTo>
                  <a:pt x="0" y="1599937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2512332" y="9018866"/>
            <a:ext cx="291019" cy="388673"/>
          </a:xfrm>
          <a:custGeom>
            <a:avLst/>
            <a:gdLst/>
            <a:ahLst/>
            <a:cxnLst/>
            <a:rect l="l" t="t" r="r" b="b"/>
            <a:pathLst>
              <a:path w="291019" h="388673">
                <a:moveTo>
                  <a:pt x="0" y="0"/>
                </a:moveTo>
                <a:lnTo>
                  <a:pt x="291019" y="0"/>
                </a:lnTo>
                <a:lnTo>
                  <a:pt x="291019" y="388673"/>
                </a:lnTo>
                <a:lnTo>
                  <a:pt x="0" y="388673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3700457">
            <a:off x="13210498" y="9153400"/>
            <a:ext cx="464439" cy="508277"/>
          </a:xfrm>
          <a:custGeom>
            <a:avLst/>
            <a:gdLst/>
            <a:ahLst/>
            <a:cxnLst/>
            <a:rect l="l" t="t" r="r" b="b"/>
            <a:pathLst>
              <a:path w="464439" h="508277">
                <a:moveTo>
                  <a:pt x="0" y="0"/>
                </a:moveTo>
                <a:lnTo>
                  <a:pt x="464439" y="0"/>
                </a:lnTo>
                <a:lnTo>
                  <a:pt x="464439" y="508278"/>
                </a:lnTo>
                <a:lnTo>
                  <a:pt x="0" y="508278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7581850" y="9430984"/>
            <a:ext cx="1118811" cy="1099231"/>
          </a:xfrm>
          <a:custGeom>
            <a:avLst/>
            <a:gdLst/>
            <a:ahLst/>
            <a:cxnLst/>
            <a:rect l="l" t="t" r="r" b="b"/>
            <a:pathLst>
              <a:path w="1118811" h="1099231">
                <a:moveTo>
                  <a:pt x="0" y="0"/>
                </a:moveTo>
                <a:lnTo>
                  <a:pt x="1118811" y="0"/>
                </a:lnTo>
                <a:lnTo>
                  <a:pt x="1118811" y="1099232"/>
                </a:lnTo>
                <a:lnTo>
                  <a:pt x="0" y="1099232"/>
                </a:lnTo>
                <a:lnTo>
                  <a:pt x="0" y="0"/>
                </a:lnTo>
                <a:close/>
              </a:path>
            </a:pathLst>
          </a:custGeom>
          <a:blipFill>
            <a:blip r:embed="rId42">
              <a:extLs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2"/>
          <p:cNvSpPr/>
          <p:nvPr/>
        </p:nvSpPr>
        <p:spPr>
          <a:xfrm>
            <a:off x="8890443" y="9308720"/>
            <a:ext cx="1178452" cy="2374715"/>
          </a:xfrm>
          <a:custGeom>
            <a:avLst/>
            <a:gdLst/>
            <a:ahLst/>
            <a:cxnLst/>
            <a:rect l="l" t="t" r="r" b="b"/>
            <a:pathLst>
              <a:path w="1178452" h="2374715">
                <a:moveTo>
                  <a:pt x="0" y="0"/>
                </a:moveTo>
                <a:lnTo>
                  <a:pt x="1178452" y="0"/>
                </a:lnTo>
                <a:lnTo>
                  <a:pt x="1178452" y="2374715"/>
                </a:lnTo>
                <a:lnTo>
                  <a:pt x="0" y="2374715"/>
                </a:lnTo>
                <a:lnTo>
                  <a:pt x="0" y="0"/>
                </a:lnTo>
                <a:close/>
              </a:path>
            </a:pathLst>
          </a:custGeom>
          <a:blipFill>
            <a:blip r:embed="rId44">
              <a:extLst>
                <a:ext uri="{96DAC541-7B7A-43D3-8B79-37D633B846F1}">
                  <asvg:svgBlip xmlns:asvg="http://schemas.microsoft.com/office/drawing/2016/SVG/main" r:embed="rId4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10068895" y="9627550"/>
            <a:ext cx="623155" cy="750790"/>
          </a:xfrm>
          <a:custGeom>
            <a:avLst/>
            <a:gdLst/>
            <a:ahLst/>
            <a:cxnLst/>
            <a:rect l="l" t="t" r="r" b="b"/>
            <a:pathLst>
              <a:path w="623155" h="750790">
                <a:moveTo>
                  <a:pt x="0" y="0"/>
                </a:moveTo>
                <a:lnTo>
                  <a:pt x="623155" y="0"/>
                </a:lnTo>
                <a:lnTo>
                  <a:pt x="623155" y="750789"/>
                </a:lnTo>
                <a:lnTo>
                  <a:pt x="0" y="750789"/>
                </a:lnTo>
                <a:lnTo>
                  <a:pt x="0" y="0"/>
                </a:lnTo>
                <a:close/>
              </a:path>
            </a:pathLst>
          </a:custGeom>
          <a:blipFill>
            <a:blip r:embed="rId46">
              <a:extLst>
                <a:ext uri="{96DAC541-7B7A-43D3-8B79-37D633B846F1}">
                  <asvg:svgBlip xmlns:asvg="http://schemas.microsoft.com/office/drawing/2016/SVG/main" r:embed="rId4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>
            <a:off x="11990491" y="9303330"/>
            <a:ext cx="1344360" cy="1477319"/>
          </a:xfrm>
          <a:custGeom>
            <a:avLst/>
            <a:gdLst/>
            <a:ahLst/>
            <a:cxnLst/>
            <a:rect l="l" t="t" r="r" b="b"/>
            <a:pathLst>
              <a:path w="1344360" h="1477319">
                <a:moveTo>
                  <a:pt x="0" y="0"/>
                </a:moveTo>
                <a:lnTo>
                  <a:pt x="1344360" y="0"/>
                </a:lnTo>
                <a:lnTo>
                  <a:pt x="1344360" y="1477318"/>
                </a:lnTo>
                <a:lnTo>
                  <a:pt x="0" y="1477318"/>
                </a:lnTo>
                <a:lnTo>
                  <a:pt x="0" y="0"/>
                </a:lnTo>
                <a:close/>
              </a:path>
            </a:pathLst>
          </a:custGeom>
          <a:blipFill>
            <a:blip r:embed="rId48">
              <a:extLst>
                <a:ext uri="{96DAC541-7B7A-43D3-8B79-37D633B846F1}">
                  <asvg:svgBlip xmlns:asvg="http://schemas.microsoft.com/office/drawing/2016/SVG/main" r:embed="rId4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>
            <a:off x="10853637" y="9430984"/>
            <a:ext cx="1136854" cy="1198265"/>
          </a:xfrm>
          <a:custGeom>
            <a:avLst/>
            <a:gdLst/>
            <a:ahLst/>
            <a:cxnLst/>
            <a:rect l="l" t="t" r="r" b="b"/>
            <a:pathLst>
              <a:path w="1136854" h="1198265">
                <a:moveTo>
                  <a:pt x="0" y="0"/>
                </a:moveTo>
                <a:lnTo>
                  <a:pt x="1136854" y="0"/>
                </a:lnTo>
                <a:lnTo>
                  <a:pt x="1136854" y="1198265"/>
                </a:lnTo>
                <a:lnTo>
                  <a:pt x="0" y="1198265"/>
                </a:lnTo>
                <a:lnTo>
                  <a:pt x="0" y="0"/>
                </a:lnTo>
                <a:close/>
              </a:path>
            </a:pathLst>
          </a:custGeom>
          <a:blipFill>
            <a:blip r:embed="rId50">
              <a:extLst>
                <a:ext uri="{96DAC541-7B7A-43D3-8B79-37D633B846F1}">
                  <asvg:svgBlip xmlns:asvg="http://schemas.microsoft.com/office/drawing/2016/SVG/main" r:embed="rId5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>
          <a:xfrm>
            <a:off x="7242668" y="9201807"/>
            <a:ext cx="339182" cy="458354"/>
          </a:xfrm>
          <a:custGeom>
            <a:avLst/>
            <a:gdLst/>
            <a:ahLst/>
            <a:cxnLst/>
            <a:rect l="l" t="t" r="r" b="b"/>
            <a:pathLst>
              <a:path w="339182" h="458354">
                <a:moveTo>
                  <a:pt x="0" y="0"/>
                </a:moveTo>
                <a:lnTo>
                  <a:pt x="339182" y="0"/>
                </a:lnTo>
                <a:lnTo>
                  <a:pt x="339182" y="458354"/>
                </a:lnTo>
                <a:lnTo>
                  <a:pt x="0" y="458354"/>
                </a:lnTo>
                <a:lnTo>
                  <a:pt x="0" y="0"/>
                </a:lnTo>
                <a:close/>
              </a:path>
            </a:pathLst>
          </a:custGeom>
          <a:blipFill>
            <a:blip r:embed="rId52">
              <a:extLst>
                <a:ext uri="{96DAC541-7B7A-43D3-8B79-37D633B846F1}">
                  <asvg:svgBlip xmlns:asvg="http://schemas.microsoft.com/office/drawing/2016/SVG/main" r:embed="rId5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37"/>
          <p:cNvSpPr/>
          <p:nvPr/>
        </p:nvSpPr>
        <p:spPr>
          <a:xfrm>
            <a:off x="9129344" y="-1398288"/>
            <a:ext cx="2396011" cy="2396011"/>
          </a:xfrm>
          <a:custGeom>
            <a:avLst/>
            <a:gdLst/>
            <a:ahLst/>
            <a:cxnLst/>
            <a:rect l="l" t="t" r="r" b="b"/>
            <a:pathLst>
              <a:path w="2396011" h="2396011">
                <a:moveTo>
                  <a:pt x="0" y="0"/>
                </a:moveTo>
                <a:lnTo>
                  <a:pt x="2396011" y="0"/>
                </a:lnTo>
                <a:lnTo>
                  <a:pt x="2396011" y="2396010"/>
                </a:lnTo>
                <a:lnTo>
                  <a:pt x="0" y="2396010"/>
                </a:lnTo>
                <a:lnTo>
                  <a:pt x="0" y="0"/>
                </a:lnTo>
                <a:close/>
              </a:path>
            </a:pathLst>
          </a:custGeom>
          <a:blipFill>
            <a:blip r:embed="rId54">
              <a:extLst>
                <a:ext uri="{96DAC541-7B7A-43D3-8B79-37D633B846F1}">
                  <asvg:svgBlip xmlns:asvg="http://schemas.microsoft.com/office/drawing/2016/SVG/main" r:embed="rId5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Freeform 38"/>
          <p:cNvSpPr/>
          <p:nvPr/>
        </p:nvSpPr>
        <p:spPr>
          <a:xfrm>
            <a:off x="-3644288" y="6575876"/>
            <a:ext cx="1045033" cy="1024132"/>
          </a:xfrm>
          <a:custGeom>
            <a:avLst/>
            <a:gdLst/>
            <a:ahLst/>
            <a:cxnLst/>
            <a:rect l="l" t="t" r="r" b="b"/>
            <a:pathLst>
              <a:path w="1045033" h="1024132">
                <a:moveTo>
                  <a:pt x="0" y="0"/>
                </a:moveTo>
                <a:lnTo>
                  <a:pt x="1045033" y="0"/>
                </a:lnTo>
                <a:lnTo>
                  <a:pt x="1045033" y="1024133"/>
                </a:lnTo>
                <a:lnTo>
                  <a:pt x="0" y="1024133"/>
                </a:lnTo>
                <a:lnTo>
                  <a:pt x="0" y="0"/>
                </a:lnTo>
                <a:close/>
              </a:path>
            </a:pathLst>
          </a:custGeom>
          <a:blipFill>
            <a:blip r:embed="rId56">
              <a:extLst>
                <a:ext uri="{96DAC541-7B7A-43D3-8B79-37D633B846F1}">
                  <asvg:svgBlip xmlns:asvg="http://schemas.microsoft.com/office/drawing/2016/SVG/main" r:embed="rId5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6086192" y="7242563"/>
            <a:ext cx="1275797" cy="1316356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55" y="50141"/>
            <a:ext cx="1671217" cy="16712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-101655" y="1238483"/>
            <a:ext cx="16393565" cy="96081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1"/>
          <a:stretch>
            <a:fillRect/>
          </a:stretch>
        </p:blipFill>
        <p:spPr>
          <a:xfrm>
            <a:off x="6440313" y="375789"/>
            <a:ext cx="2328874" cy="14022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2"/>
          <a:stretch>
            <a:fillRect/>
          </a:stretch>
        </p:blipFill>
        <p:spPr>
          <a:xfrm>
            <a:off x="7956437" y="7880919"/>
            <a:ext cx="2328874" cy="140220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33400" y="419100"/>
            <a:ext cx="1548064" cy="1200329"/>
            <a:chOff x="1676399" y="978227"/>
            <a:chExt cx="1548064" cy="1200329"/>
          </a:xfrm>
        </p:grpSpPr>
        <p:sp>
          <p:nvSpPr>
            <p:cNvPr id="3" name="Oval 2"/>
            <p:cNvSpPr/>
            <p:nvPr/>
          </p:nvSpPr>
          <p:spPr>
            <a:xfrm>
              <a:off x="1676399" y="1028699"/>
              <a:ext cx="1070521" cy="1070521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1852863" y="978227"/>
              <a:ext cx="137160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7200" b="1" dirty="0">
                  <a:solidFill>
                    <a:schemeClr val="bg1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TT Chocolates"/>
                </a:rPr>
                <a:t>1</a:t>
              </a:r>
              <a:endParaRPr lang="en-GB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1792417" y="495640"/>
            <a:ext cx="165330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  <a:sym typeface="Etna Sans Serif"/>
              </a:rPr>
              <a:t>Cho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  <a:sym typeface="Etna Sans Serif"/>
              </a:rPr>
              <a:t>số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  <a:sym typeface="Etna Sans Serif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  <a:sym typeface="Etna Sans Serif"/>
              </a:rPr>
              <a:t>thích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  <a:sym typeface="Etna Sans Serif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  <a:sym typeface="Etna Sans Serif"/>
              </a:rPr>
              <a:t>hợp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  <a:sym typeface="Etna Sans Serif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  <a:sym typeface="Etna Sans Serif"/>
              </a:rPr>
              <a:t>với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  <a:sym typeface="Etna Sans Serif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  <a:sym typeface="Etna Sans Serif"/>
              </a:rPr>
              <a:t>số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  <a:sym typeface="Etna Sans Serif"/>
              </a:rPr>
              <a:t> con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  <a:sym typeface="Etna Sans Serif"/>
              </a:rPr>
              <a:t>vật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  <a:sym typeface="Etna Sans Serif"/>
              </a:rPr>
              <a:t>.</a:t>
            </a:r>
            <a:endParaRPr lang="en-GB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33400" y="1798598"/>
            <a:ext cx="17385632" cy="4606791"/>
            <a:chOff x="521368" y="2004159"/>
            <a:chExt cx="17385632" cy="460679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368" y="2050345"/>
              <a:ext cx="8234457" cy="195568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0200" y="2004159"/>
              <a:ext cx="8453218" cy="200187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368" y="4436945"/>
              <a:ext cx="8234457" cy="201873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8116" y="4281676"/>
              <a:ext cx="8718884" cy="2329274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638665" y="6839928"/>
            <a:ext cx="9148192" cy="2563983"/>
            <a:chOff x="988450" y="6842320"/>
            <a:chExt cx="9148192" cy="2563983"/>
          </a:xfrm>
        </p:grpSpPr>
        <p:sp>
          <p:nvSpPr>
            <p:cNvPr id="17" name="Freeform 26"/>
            <p:cNvSpPr/>
            <p:nvPr/>
          </p:nvSpPr>
          <p:spPr>
            <a:xfrm>
              <a:off x="988450" y="6842320"/>
              <a:ext cx="9148192" cy="2563983"/>
            </a:xfrm>
            <a:custGeom>
              <a:avLst/>
              <a:gdLst/>
              <a:ahLst/>
              <a:cxnLst/>
              <a:rect l="l" t="t" r="r" b="b"/>
              <a:pathLst>
                <a:path w="1460317" h="262566">
                  <a:moveTo>
                    <a:pt x="71211" y="0"/>
                  </a:moveTo>
                  <a:lnTo>
                    <a:pt x="1389106" y="0"/>
                  </a:lnTo>
                  <a:cubicBezTo>
                    <a:pt x="1407992" y="0"/>
                    <a:pt x="1426105" y="7503"/>
                    <a:pt x="1439459" y="20857"/>
                  </a:cubicBezTo>
                  <a:cubicBezTo>
                    <a:pt x="1452814" y="34212"/>
                    <a:pt x="1460317" y="52324"/>
                    <a:pt x="1460317" y="71211"/>
                  </a:cubicBezTo>
                  <a:lnTo>
                    <a:pt x="1460317" y="191355"/>
                  </a:lnTo>
                  <a:cubicBezTo>
                    <a:pt x="1460317" y="210242"/>
                    <a:pt x="1452814" y="228354"/>
                    <a:pt x="1439459" y="241709"/>
                  </a:cubicBezTo>
                  <a:cubicBezTo>
                    <a:pt x="1426105" y="255063"/>
                    <a:pt x="1407992" y="262566"/>
                    <a:pt x="1389106" y="262566"/>
                  </a:cubicBezTo>
                  <a:lnTo>
                    <a:pt x="71211" y="262566"/>
                  </a:lnTo>
                  <a:cubicBezTo>
                    <a:pt x="31882" y="262566"/>
                    <a:pt x="0" y="230684"/>
                    <a:pt x="0" y="191355"/>
                  </a:cubicBezTo>
                  <a:lnTo>
                    <a:pt x="0" y="71211"/>
                  </a:lnTo>
                  <a:cubicBezTo>
                    <a:pt x="0" y="52324"/>
                    <a:pt x="7503" y="34212"/>
                    <a:pt x="20857" y="20857"/>
                  </a:cubicBezTo>
                  <a:cubicBezTo>
                    <a:pt x="34212" y="7503"/>
                    <a:pt x="52324" y="0"/>
                    <a:pt x="71211" y="0"/>
                  </a:cubicBezTo>
                  <a:close/>
                </a:path>
              </a:pathLst>
            </a:custGeom>
            <a:solidFill>
              <a:schemeClr val="bg1"/>
            </a:solidFill>
            <a:ln w="41275">
              <a:solidFill>
                <a:srgbClr val="EE9786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124488" y="6997588"/>
              <a:ext cx="8876116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  <a:sym typeface="Etna Sans Serif"/>
                </a:rPr>
                <a:t>Trong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sym typeface="Etna Sans Serif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  <a:sym typeface="Etna Sans Serif"/>
                </a:rPr>
                <a:t>mỗi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sym typeface="Etna Sans Serif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  <a:sym typeface="Etna Sans Serif"/>
                </a:rPr>
                <a:t>bức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sym typeface="Etna Sans Serif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  <a:sym typeface="Etna Sans Serif"/>
                </a:rPr>
                <a:t>tranh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sym typeface="Etna Sans Serif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  <a:sym typeface="Etna Sans Serif"/>
                </a:rPr>
                <a:t>vẽ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sym typeface="Etna Sans Serif"/>
                </a:rPr>
                <a:t> con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  <a:sym typeface="Etna Sans Serif"/>
                </a:rPr>
                <a:t>vật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sym typeface="Etna Sans Serif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  <a:sym typeface="Etna Sans Serif"/>
                </a:rPr>
                <a:t>nào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sym typeface="Etna Sans Serif"/>
                </a:rPr>
                <a:t>.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  <a:sym typeface="Etna Sans Serif"/>
                </a:rPr>
                <a:t>Đếm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sym typeface="Etna Sans Serif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  <a:sym typeface="Etna Sans Serif"/>
                </a:rPr>
                <a:t>số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sym typeface="Etna Sans Serif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  <a:sym typeface="Etna Sans Serif"/>
                </a:rPr>
                <a:t>lượng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sym typeface="Etna Sans Serif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  <a:sym typeface="Etna Sans Serif"/>
                </a:rPr>
                <a:t>các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sym typeface="Etna Sans Serif"/>
                </a:rPr>
                <a:t> con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  <a:sym typeface="Etna Sans Serif"/>
                </a:rPr>
                <a:t>vật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sym typeface="Etna Sans Serif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  <a:sym typeface="Etna Sans Serif"/>
                </a:rPr>
                <a:t>trong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sym typeface="Etna Sans Serif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  <a:sym typeface="Etna Sans Serif"/>
                </a:rPr>
                <a:t>mỗi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sym typeface="Etna Sans Serif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  <a:sym typeface="Etna Sans Serif"/>
                </a:rPr>
                <a:t>bức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sym typeface="Etna Sans Serif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  <a:sym typeface="Etna Sans Serif"/>
                </a:rPr>
                <a:t>tranh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sym typeface="Etna Sans Serif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  <a:sym typeface="Etna Sans Serif"/>
                </a:rPr>
                <a:t>và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sym typeface="Etna Sans Serif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  <a:sym typeface="Etna Sans Serif"/>
                </a:rPr>
                <a:t>chọn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sym typeface="Etna Sans Serif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  <a:sym typeface="Etna Sans Serif"/>
                </a:rPr>
                <a:t>số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sym typeface="Etna Sans Serif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  <a:sym typeface="Etna Sans Serif"/>
                </a:rPr>
                <a:t>tương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sym typeface="Etna Sans Serif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  <a:sym typeface="Etna Sans Serif"/>
                </a:rPr>
                <a:t>ứng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sym typeface="Etna Sans Serif"/>
                </a:rPr>
                <a:t>.</a:t>
              </a:r>
              <a:endParaRPr lang="en-GB" sz="4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10800" y="6995196"/>
            <a:ext cx="7896194" cy="220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251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33400" y="419100"/>
            <a:ext cx="1548064" cy="1200329"/>
            <a:chOff x="1676399" y="978227"/>
            <a:chExt cx="1548064" cy="1200329"/>
          </a:xfrm>
        </p:grpSpPr>
        <p:sp>
          <p:nvSpPr>
            <p:cNvPr id="3" name="Oval 2"/>
            <p:cNvSpPr/>
            <p:nvPr/>
          </p:nvSpPr>
          <p:spPr>
            <a:xfrm>
              <a:off x="1676399" y="1028699"/>
              <a:ext cx="1070521" cy="1070521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1852863" y="978227"/>
              <a:ext cx="137160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7200" b="1" dirty="0">
                  <a:solidFill>
                    <a:schemeClr val="bg1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TT Chocolates"/>
                </a:rPr>
                <a:t>2</a:t>
              </a:r>
              <a:endParaRPr lang="en-GB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1792417" y="495640"/>
            <a:ext cx="151239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  <a:sym typeface="Etna Sans Serif"/>
              </a:rPr>
              <a:t>Chọn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  <a:sym typeface="Etna Sans Serif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  <a:sym typeface="Etna Sans Serif"/>
              </a:rPr>
              <a:t>câu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  <a:sym typeface="Etna Sans Serif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  <a:sym typeface="Etna Sans Serif"/>
              </a:rPr>
              <a:t>trả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  <a:sym typeface="Etna Sans Serif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  <a:sym typeface="Etna Sans Serif"/>
              </a:rPr>
              <a:t>lời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  <a:sym typeface="Etna Sans Serif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  <a:sym typeface="Etna Sans Serif"/>
              </a:rPr>
              <a:t>đúng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  <a:sym typeface="Etna Sans Serif"/>
              </a:rPr>
              <a:t>.</a:t>
            </a:r>
            <a:endParaRPr lang="en-GB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935117"/>
            <a:ext cx="16766653" cy="451388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792417" y="1495510"/>
            <a:ext cx="151239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  <a:sym typeface="Etna Sans Serif"/>
              </a:rPr>
              <a:t>Cho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  <a:sym typeface="Etna Sans Serif"/>
              </a:rPr>
              <a:t>thêm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  <a:sym typeface="Etna Sans Serif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  <a:sym typeface="Etna Sans Serif"/>
              </a:rPr>
              <a:t>trứng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  <a:sym typeface="Etna Sans Serif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  <a:sym typeface="Etna Sans Serif"/>
              </a:rPr>
              <a:t>vào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  <a:sym typeface="Etna Sans Serif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  <a:sym typeface="Etna Sans Serif"/>
              </a:rPr>
              <a:t>khay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  <a:sym typeface="Etna Sans Serif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  <a:sym typeface="Etna Sans Serif"/>
              </a:rPr>
              <a:t>để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  <a:sym typeface="Etna Sans Serif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  <a:sym typeface="Etna Sans Serif"/>
              </a:rPr>
              <a:t>khay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  <a:sym typeface="Etna Sans Serif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  <a:sym typeface="Etna Sans Serif"/>
              </a:rPr>
              <a:t>có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  <a:sym typeface="Etna Sans Serif"/>
              </a:rPr>
              <a:t> 8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  <a:sym typeface="Etna Sans Serif"/>
              </a:rPr>
              <a:t>quả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  <a:sym typeface="Etna Sans Serif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  <a:sym typeface="Etna Sans Serif"/>
              </a:rPr>
              <a:t>trứng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  <a:sym typeface="Etna Sans Serif"/>
              </a:rPr>
              <a:t>.</a:t>
            </a:r>
            <a:endParaRPr lang="en-GB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038600" y="6449001"/>
            <a:ext cx="11304970" cy="3810000"/>
            <a:chOff x="4648200" y="6444991"/>
            <a:chExt cx="11304970" cy="3810000"/>
          </a:xfrm>
        </p:grpSpPr>
        <p:sp>
          <p:nvSpPr>
            <p:cNvPr id="24" name="Freeform 2"/>
            <p:cNvSpPr/>
            <p:nvPr/>
          </p:nvSpPr>
          <p:spPr>
            <a:xfrm>
              <a:off x="4648200" y="6444991"/>
              <a:ext cx="2971800" cy="3810000"/>
            </a:xfrm>
            <a:custGeom>
              <a:avLst/>
              <a:gdLst/>
              <a:ahLst/>
              <a:cxnLst/>
              <a:rect l="l" t="t" r="r" b="b"/>
              <a:pathLst>
                <a:path w="3542161" h="4980191">
                  <a:moveTo>
                    <a:pt x="0" y="0"/>
                  </a:moveTo>
                  <a:lnTo>
                    <a:pt x="3542161" y="0"/>
                  </a:lnTo>
                  <a:lnTo>
                    <a:pt x="3542161" y="4980190"/>
                  </a:lnTo>
                  <a:lnTo>
                    <a:pt x="0" y="49801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48600" y="6666231"/>
              <a:ext cx="8104570" cy="35887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55736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373"/>
          <a:stretch/>
        </p:blipFill>
        <p:spPr>
          <a:xfrm>
            <a:off x="2819400" y="3238500"/>
            <a:ext cx="12595976" cy="57841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82" b="45983" l="76007" r="836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518" t="16333" r="16665" b="56657"/>
          <a:stretch/>
        </p:blipFill>
        <p:spPr>
          <a:xfrm rot="865315">
            <a:off x="9847636" y="3966903"/>
            <a:ext cx="2104918" cy="2245247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277133" y="3907256"/>
            <a:ext cx="7070482" cy="4411293"/>
          </a:xfrm>
          <a:custGeom>
            <a:avLst/>
            <a:gdLst>
              <a:gd name="connsiteX0" fmla="*/ 0 w 6858000"/>
              <a:gd name="connsiteY0" fmla="*/ 2247900 h 4495800"/>
              <a:gd name="connsiteX1" fmla="*/ 3429000 w 6858000"/>
              <a:gd name="connsiteY1" fmla="*/ 0 h 4495800"/>
              <a:gd name="connsiteX2" fmla="*/ 6858000 w 6858000"/>
              <a:gd name="connsiteY2" fmla="*/ 2247900 h 4495800"/>
              <a:gd name="connsiteX3" fmla="*/ 3429000 w 6858000"/>
              <a:gd name="connsiteY3" fmla="*/ 4495800 h 4495800"/>
              <a:gd name="connsiteX4" fmla="*/ 0 w 6858000"/>
              <a:gd name="connsiteY4" fmla="*/ 2247900 h 4495800"/>
              <a:gd name="connsiteX0" fmla="*/ 99397 w 6957397"/>
              <a:gd name="connsiteY0" fmla="*/ 2603749 h 4851649"/>
              <a:gd name="connsiteX1" fmla="*/ 1152160 w 6957397"/>
              <a:gd name="connsiteY1" fmla="*/ 233528 h 4851649"/>
              <a:gd name="connsiteX2" fmla="*/ 3528397 w 6957397"/>
              <a:gd name="connsiteY2" fmla="*/ 355849 h 4851649"/>
              <a:gd name="connsiteX3" fmla="*/ 6957397 w 6957397"/>
              <a:gd name="connsiteY3" fmla="*/ 2603749 h 4851649"/>
              <a:gd name="connsiteX4" fmla="*/ 3528397 w 6957397"/>
              <a:gd name="connsiteY4" fmla="*/ 4851649 h 4851649"/>
              <a:gd name="connsiteX5" fmla="*/ 99397 w 6957397"/>
              <a:gd name="connsiteY5" fmla="*/ 2603749 h 4851649"/>
              <a:gd name="connsiteX0" fmla="*/ 99397 w 6971645"/>
              <a:gd name="connsiteY0" fmla="*/ 2645942 h 4893842"/>
              <a:gd name="connsiteX1" fmla="*/ 1152160 w 6971645"/>
              <a:gd name="connsiteY1" fmla="*/ 275721 h 4893842"/>
              <a:gd name="connsiteX2" fmla="*/ 6175345 w 6971645"/>
              <a:gd name="connsiteY2" fmla="*/ 301789 h 4893842"/>
              <a:gd name="connsiteX3" fmla="*/ 6957397 w 6971645"/>
              <a:gd name="connsiteY3" fmla="*/ 2645942 h 4893842"/>
              <a:gd name="connsiteX4" fmla="*/ 3528397 w 6971645"/>
              <a:gd name="connsiteY4" fmla="*/ 4893842 h 4893842"/>
              <a:gd name="connsiteX5" fmla="*/ 99397 w 6971645"/>
              <a:gd name="connsiteY5" fmla="*/ 2645942 h 4893842"/>
              <a:gd name="connsiteX0" fmla="*/ 189966 w 7062214"/>
              <a:gd name="connsiteY0" fmla="*/ 2645942 h 4922610"/>
              <a:gd name="connsiteX1" fmla="*/ 1242729 w 7062214"/>
              <a:gd name="connsiteY1" fmla="*/ 275721 h 4922610"/>
              <a:gd name="connsiteX2" fmla="*/ 6265914 w 7062214"/>
              <a:gd name="connsiteY2" fmla="*/ 301789 h 4922610"/>
              <a:gd name="connsiteX3" fmla="*/ 7047966 w 7062214"/>
              <a:gd name="connsiteY3" fmla="*/ 2645942 h 4922610"/>
              <a:gd name="connsiteX4" fmla="*/ 3618966 w 7062214"/>
              <a:gd name="connsiteY4" fmla="*/ 4893842 h 4922610"/>
              <a:gd name="connsiteX5" fmla="*/ 352393 w 7062214"/>
              <a:gd name="connsiteY5" fmla="*/ 3837069 h 4922610"/>
              <a:gd name="connsiteX6" fmla="*/ 189966 w 7062214"/>
              <a:gd name="connsiteY6" fmla="*/ 2645942 h 4922610"/>
              <a:gd name="connsiteX0" fmla="*/ 189966 w 7062214"/>
              <a:gd name="connsiteY0" fmla="*/ 2645942 h 4400337"/>
              <a:gd name="connsiteX1" fmla="*/ 1242729 w 7062214"/>
              <a:gd name="connsiteY1" fmla="*/ 275721 h 4400337"/>
              <a:gd name="connsiteX2" fmla="*/ 6265914 w 7062214"/>
              <a:gd name="connsiteY2" fmla="*/ 301789 h 4400337"/>
              <a:gd name="connsiteX3" fmla="*/ 7047966 w 7062214"/>
              <a:gd name="connsiteY3" fmla="*/ 2645942 h 4400337"/>
              <a:gd name="connsiteX4" fmla="*/ 4533366 w 7062214"/>
              <a:gd name="connsiteY4" fmla="*/ 4340389 h 4400337"/>
              <a:gd name="connsiteX5" fmla="*/ 352393 w 7062214"/>
              <a:gd name="connsiteY5" fmla="*/ 3837069 h 4400337"/>
              <a:gd name="connsiteX6" fmla="*/ 189966 w 7062214"/>
              <a:gd name="connsiteY6" fmla="*/ 2645942 h 4400337"/>
              <a:gd name="connsiteX0" fmla="*/ 189966 w 7070482"/>
              <a:gd name="connsiteY0" fmla="*/ 2645942 h 4411293"/>
              <a:gd name="connsiteX1" fmla="*/ 1242729 w 7070482"/>
              <a:gd name="connsiteY1" fmla="*/ 275721 h 4411293"/>
              <a:gd name="connsiteX2" fmla="*/ 6265914 w 7070482"/>
              <a:gd name="connsiteY2" fmla="*/ 301789 h 4411293"/>
              <a:gd name="connsiteX3" fmla="*/ 7047966 w 7070482"/>
              <a:gd name="connsiteY3" fmla="*/ 2645942 h 4411293"/>
              <a:gd name="connsiteX4" fmla="*/ 6777256 w 7070482"/>
              <a:gd name="connsiteY4" fmla="*/ 4222081 h 4411293"/>
              <a:gd name="connsiteX5" fmla="*/ 4533366 w 7070482"/>
              <a:gd name="connsiteY5" fmla="*/ 4340389 h 4411293"/>
              <a:gd name="connsiteX6" fmla="*/ 352393 w 7070482"/>
              <a:gd name="connsiteY6" fmla="*/ 3837069 h 4411293"/>
              <a:gd name="connsiteX7" fmla="*/ 189966 w 7070482"/>
              <a:gd name="connsiteY7" fmla="*/ 2645942 h 4411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70482" h="4411293">
                <a:moveTo>
                  <a:pt x="189966" y="2645942"/>
                </a:moveTo>
                <a:cubicBezTo>
                  <a:pt x="338355" y="2052384"/>
                  <a:pt x="671229" y="650371"/>
                  <a:pt x="1242729" y="275721"/>
                </a:cubicBezTo>
                <a:cubicBezTo>
                  <a:pt x="1814229" y="-98929"/>
                  <a:pt x="5298375" y="-93248"/>
                  <a:pt x="6265914" y="301789"/>
                </a:cubicBezTo>
                <a:cubicBezTo>
                  <a:pt x="7233453" y="696826"/>
                  <a:pt x="7054984" y="2048707"/>
                  <a:pt x="7047966" y="2645942"/>
                </a:cubicBezTo>
                <a:cubicBezTo>
                  <a:pt x="7040948" y="3243177"/>
                  <a:pt x="7196356" y="3939673"/>
                  <a:pt x="6777256" y="4222081"/>
                </a:cubicBezTo>
                <a:cubicBezTo>
                  <a:pt x="6358156" y="4504489"/>
                  <a:pt x="5604177" y="4404558"/>
                  <a:pt x="4533366" y="4340389"/>
                </a:cubicBezTo>
                <a:cubicBezTo>
                  <a:pt x="3462556" y="4276220"/>
                  <a:pt x="923893" y="4211719"/>
                  <a:pt x="352393" y="3837069"/>
                </a:cubicBezTo>
                <a:cubicBezTo>
                  <a:pt x="-219107" y="3462419"/>
                  <a:pt x="41577" y="3239500"/>
                  <a:pt x="189966" y="2645942"/>
                </a:cubicBezTo>
                <a:close/>
              </a:path>
            </a:pathLst>
          </a:cu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869662" y="1028700"/>
            <a:ext cx="2502044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9900" dirty="0">
                <a:solidFill>
                  <a:srgbClr val="EF392E"/>
                </a:solidFill>
                <a:latin typeface="#9Slide03 AllRoundGothic" panose="020B0703020202020104" pitchFamily="34" charset="0"/>
              </a:rPr>
              <a:t>6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2051209" y="3467100"/>
            <a:ext cx="1924107" cy="1385066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339" b="48578" l="83827" r="900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243" t="10719" r="10394" b="61319"/>
          <a:stretch/>
        </p:blipFill>
        <p:spPr>
          <a:xfrm>
            <a:off x="10202356" y="5725169"/>
            <a:ext cx="1826899" cy="2161531"/>
          </a:xfrm>
          <a:prstGeom prst="rect">
            <a:avLst/>
          </a:prstGeom>
        </p:spPr>
      </p:pic>
      <p:sp>
        <p:nvSpPr>
          <p:cNvPr id="26" name="Oval 5"/>
          <p:cNvSpPr/>
          <p:nvPr/>
        </p:nvSpPr>
        <p:spPr>
          <a:xfrm>
            <a:off x="3429533" y="4105112"/>
            <a:ext cx="8963390" cy="4330383"/>
          </a:xfrm>
          <a:custGeom>
            <a:avLst/>
            <a:gdLst>
              <a:gd name="connsiteX0" fmla="*/ 0 w 6858000"/>
              <a:gd name="connsiteY0" fmla="*/ 2247900 h 4495800"/>
              <a:gd name="connsiteX1" fmla="*/ 3429000 w 6858000"/>
              <a:gd name="connsiteY1" fmla="*/ 0 h 4495800"/>
              <a:gd name="connsiteX2" fmla="*/ 6858000 w 6858000"/>
              <a:gd name="connsiteY2" fmla="*/ 2247900 h 4495800"/>
              <a:gd name="connsiteX3" fmla="*/ 3429000 w 6858000"/>
              <a:gd name="connsiteY3" fmla="*/ 4495800 h 4495800"/>
              <a:gd name="connsiteX4" fmla="*/ 0 w 6858000"/>
              <a:gd name="connsiteY4" fmla="*/ 2247900 h 4495800"/>
              <a:gd name="connsiteX0" fmla="*/ 99397 w 6957397"/>
              <a:gd name="connsiteY0" fmla="*/ 2603749 h 4851649"/>
              <a:gd name="connsiteX1" fmla="*/ 1152160 w 6957397"/>
              <a:gd name="connsiteY1" fmla="*/ 233528 h 4851649"/>
              <a:gd name="connsiteX2" fmla="*/ 3528397 w 6957397"/>
              <a:gd name="connsiteY2" fmla="*/ 355849 h 4851649"/>
              <a:gd name="connsiteX3" fmla="*/ 6957397 w 6957397"/>
              <a:gd name="connsiteY3" fmla="*/ 2603749 h 4851649"/>
              <a:gd name="connsiteX4" fmla="*/ 3528397 w 6957397"/>
              <a:gd name="connsiteY4" fmla="*/ 4851649 h 4851649"/>
              <a:gd name="connsiteX5" fmla="*/ 99397 w 6957397"/>
              <a:gd name="connsiteY5" fmla="*/ 2603749 h 4851649"/>
              <a:gd name="connsiteX0" fmla="*/ 99397 w 6971645"/>
              <a:gd name="connsiteY0" fmla="*/ 2645942 h 4893842"/>
              <a:gd name="connsiteX1" fmla="*/ 1152160 w 6971645"/>
              <a:gd name="connsiteY1" fmla="*/ 275721 h 4893842"/>
              <a:gd name="connsiteX2" fmla="*/ 6175345 w 6971645"/>
              <a:gd name="connsiteY2" fmla="*/ 301789 h 4893842"/>
              <a:gd name="connsiteX3" fmla="*/ 6957397 w 6971645"/>
              <a:gd name="connsiteY3" fmla="*/ 2645942 h 4893842"/>
              <a:gd name="connsiteX4" fmla="*/ 3528397 w 6971645"/>
              <a:gd name="connsiteY4" fmla="*/ 4893842 h 4893842"/>
              <a:gd name="connsiteX5" fmla="*/ 99397 w 6971645"/>
              <a:gd name="connsiteY5" fmla="*/ 2645942 h 4893842"/>
              <a:gd name="connsiteX0" fmla="*/ 189966 w 7062214"/>
              <a:gd name="connsiteY0" fmla="*/ 2645942 h 4922610"/>
              <a:gd name="connsiteX1" fmla="*/ 1242729 w 7062214"/>
              <a:gd name="connsiteY1" fmla="*/ 275721 h 4922610"/>
              <a:gd name="connsiteX2" fmla="*/ 6265914 w 7062214"/>
              <a:gd name="connsiteY2" fmla="*/ 301789 h 4922610"/>
              <a:gd name="connsiteX3" fmla="*/ 7047966 w 7062214"/>
              <a:gd name="connsiteY3" fmla="*/ 2645942 h 4922610"/>
              <a:gd name="connsiteX4" fmla="*/ 3618966 w 7062214"/>
              <a:gd name="connsiteY4" fmla="*/ 4893842 h 4922610"/>
              <a:gd name="connsiteX5" fmla="*/ 352393 w 7062214"/>
              <a:gd name="connsiteY5" fmla="*/ 3837069 h 4922610"/>
              <a:gd name="connsiteX6" fmla="*/ 189966 w 7062214"/>
              <a:gd name="connsiteY6" fmla="*/ 2645942 h 4922610"/>
              <a:gd name="connsiteX0" fmla="*/ 189966 w 7062214"/>
              <a:gd name="connsiteY0" fmla="*/ 2645942 h 4400337"/>
              <a:gd name="connsiteX1" fmla="*/ 1242729 w 7062214"/>
              <a:gd name="connsiteY1" fmla="*/ 275721 h 4400337"/>
              <a:gd name="connsiteX2" fmla="*/ 6265914 w 7062214"/>
              <a:gd name="connsiteY2" fmla="*/ 301789 h 4400337"/>
              <a:gd name="connsiteX3" fmla="*/ 7047966 w 7062214"/>
              <a:gd name="connsiteY3" fmla="*/ 2645942 h 4400337"/>
              <a:gd name="connsiteX4" fmla="*/ 4533366 w 7062214"/>
              <a:gd name="connsiteY4" fmla="*/ 4340389 h 4400337"/>
              <a:gd name="connsiteX5" fmla="*/ 352393 w 7062214"/>
              <a:gd name="connsiteY5" fmla="*/ 3837069 h 4400337"/>
              <a:gd name="connsiteX6" fmla="*/ 189966 w 7062214"/>
              <a:gd name="connsiteY6" fmla="*/ 2645942 h 4400337"/>
              <a:gd name="connsiteX0" fmla="*/ 189966 w 7070482"/>
              <a:gd name="connsiteY0" fmla="*/ 2645942 h 4411293"/>
              <a:gd name="connsiteX1" fmla="*/ 1242729 w 7070482"/>
              <a:gd name="connsiteY1" fmla="*/ 275721 h 4411293"/>
              <a:gd name="connsiteX2" fmla="*/ 6265914 w 7070482"/>
              <a:gd name="connsiteY2" fmla="*/ 301789 h 4411293"/>
              <a:gd name="connsiteX3" fmla="*/ 7047966 w 7070482"/>
              <a:gd name="connsiteY3" fmla="*/ 2645942 h 4411293"/>
              <a:gd name="connsiteX4" fmla="*/ 6777256 w 7070482"/>
              <a:gd name="connsiteY4" fmla="*/ 4222081 h 4411293"/>
              <a:gd name="connsiteX5" fmla="*/ 4533366 w 7070482"/>
              <a:gd name="connsiteY5" fmla="*/ 4340389 h 4411293"/>
              <a:gd name="connsiteX6" fmla="*/ 352393 w 7070482"/>
              <a:gd name="connsiteY6" fmla="*/ 3837069 h 4411293"/>
              <a:gd name="connsiteX7" fmla="*/ 189966 w 7070482"/>
              <a:gd name="connsiteY7" fmla="*/ 2645942 h 4411293"/>
              <a:gd name="connsiteX0" fmla="*/ 189966 w 8708354"/>
              <a:gd name="connsiteY0" fmla="*/ 2654850 h 4420201"/>
              <a:gd name="connsiteX1" fmla="*/ 1242729 w 8708354"/>
              <a:gd name="connsiteY1" fmla="*/ 284629 h 4420201"/>
              <a:gd name="connsiteX2" fmla="*/ 6265914 w 8708354"/>
              <a:gd name="connsiteY2" fmla="*/ 310697 h 4420201"/>
              <a:gd name="connsiteX3" fmla="*/ 8708324 w 8708354"/>
              <a:gd name="connsiteY3" fmla="*/ 2799229 h 4420201"/>
              <a:gd name="connsiteX4" fmla="*/ 6777256 w 8708354"/>
              <a:gd name="connsiteY4" fmla="*/ 4230989 h 4420201"/>
              <a:gd name="connsiteX5" fmla="*/ 4533366 w 8708354"/>
              <a:gd name="connsiteY5" fmla="*/ 4349297 h 4420201"/>
              <a:gd name="connsiteX6" fmla="*/ 352393 w 8708354"/>
              <a:gd name="connsiteY6" fmla="*/ 3845977 h 4420201"/>
              <a:gd name="connsiteX7" fmla="*/ 189966 w 8708354"/>
              <a:gd name="connsiteY7" fmla="*/ 2654850 h 4420201"/>
              <a:gd name="connsiteX0" fmla="*/ 189966 w 9021560"/>
              <a:gd name="connsiteY0" fmla="*/ 2654850 h 4384747"/>
              <a:gd name="connsiteX1" fmla="*/ 1242729 w 9021560"/>
              <a:gd name="connsiteY1" fmla="*/ 284629 h 4384747"/>
              <a:gd name="connsiteX2" fmla="*/ 6265914 w 9021560"/>
              <a:gd name="connsiteY2" fmla="*/ 310697 h 4384747"/>
              <a:gd name="connsiteX3" fmla="*/ 8708324 w 9021560"/>
              <a:gd name="connsiteY3" fmla="*/ 2799229 h 4384747"/>
              <a:gd name="connsiteX4" fmla="*/ 8818614 w 9021560"/>
              <a:gd name="connsiteY4" fmla="*/ 4106663 h 4384747"/>
              <a:gd name="connsiteX5" fmla="*/ 6777256 w 9021560"/>
              <a:gd name="connsiteY5" fmla="*/ 4230989 h 4384747"/>
              <a:gd name="connsiteX6" fmla="*/ 4533366 w 9021560"/>
              <a:gd name="connsiteY6" fmla="*/ 4349297 h 4384747"/>
              <a:gd name="connsiteX7" fmla="*/ 352393 w 9021560"/>
              <a:gd name="connsiteY7" fmla="*/ 3845977 h 4384747"/>
              <a:gd name="connsiteX8" fmla="*/ 189966 w 9021560"/>
              <a:gd name="connsiteY8" fmla="*/ 2654850 h 4384747"/>
              <a:gd name="connsiteX0" fmla="*/ 189966 w 8991854"/>
              <a:gd name="connsiteY0" fmla="*/ 2600486 h 4330383"/>
              <a:gd name="connsiteX1" fmla="*/ 1242729 w 8991854"/>
              <a:gd name="connsiteY1" fmla="*/ 230265 h 4330383"/>
              <a:gd name="connsiteX2" fmla="*/ 6265914 w 8991854"/>
              <a:gd name="connsiteY2" fmla="*/ 256333 h 4330383"/>
              <a:gd name="connsiteX3" fmla="*/ 6725120 w 8991854"/>
              <a:gd name="connsiteY3" fmla="*/ 1814425 h 4330383"/>
              <a:gd name="connsiteX4" fmla="*/ 8708324 w 8991854"/>
              <a:gd name="connsiteY4" fmla="*/ 2744865 h 4330383"/>
              <a:gd name="connsiteX5" fmla="*/ 8818614 w 8991854"/>
              <a:gd name="connsiteY5" fmla="*/ 4052299 h 4330383"/>
              <a:gd name="connsiteX6" fmla="*/ 6777256 w 8991854"/>
              <a:gd name="connsiteY6" fmla="*/ 4176625 h 4330383"/>
              <a:gd name="connsiteX7" fmla="*/ 4533366 w 8991854"/>
              <a:gd name="connsiteY7" fmla="*/ 4294933 h 4330383"/>
              <a:gd name="connsiteX8" fmla="*/ 352393 w 8991854"/>
              <a:gd name="connsiteY8" fmla="*/ 3791613 h 4330383"/>
              <a:gd name="connsiteX9" fmla="*/ 189966 w 8991854"/>
              <a:gd name="connsiteY9" fmla="*/ 2600486 h 4330383"/>
              <a:gd name="connsiteX0" fmla="*/ 189966 w 8963390"/>
              <a:gd name="connsiteY0" fmla="*/ 2600486 h 4330383"/>
              <a:gd name="connsiteX1" fmla="*/ 1242729 w 8963390"/>
              <a:gd name="connsiteY1" fmla="*/ 230265 h 4330383"/>
              <a:gd name="connsiteX2" fmla="*/ 6265914 w 8963390"/>
              <a:gd name="connsiteY2" fmla="*/ 256333 h 4330383"/>
              <a:gd name="connsiteX3" fmla="*/ 6725120 w 8963390"/>
              <a:gd name="connsiteY3" fmla="*/ 1814425 h 4330383"/>
              <a:gd name="connsiteX4" fmla="*/ 8409541 w 8963390"/>
              <a:gd name="connsiteY4" fmla="*/ 2175372 h 4330383"/>
              <a:gd name="connsiteX5" fmla="*/ 8708324 w 8963390"/>
              <a:gd name="connsiteY5" fmla="*/ 2744865 h 4330383"/>
              <a:gd name="connsiteX6" fmla="*/ 8818614 w 8963390"/>
              <a:gd name="connsiteY6" fmla="*/ 4052299 h 4330383"/>
              <a:gd name="connsiteX7" fmla="*/ 6777256 w 8963390"/>
              <a:gd name="connsiteY7" fmla="*/ 4176625 h 4330383"/>
              <a:gd name="connsiteX8" fmla="*/ 4533366 w 8963390"/>
              <a:gd name="connsiteY8" fmla="*/ 4294933 h 4330383"/>
              <a:gd name="connsiteX9" fmla="*/ 352393 w 8963390"/>
              <a:gd name="connsiteY9" fmla="*/ 3791613 h 4330383"/>
              <a:gd name="connsiteX10" fmla="*/ 189966 w 8963390"/>
              <a:gd name="connsiteY10" fmla="*/ 2600486 h 4330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963390" h="4330383">
                <a:moveTo>
                  <a:pt x="189966" y="2600486"/>
                </a:moveTo>
                <a:cubicBezTo>
                  <a:pt x="338355" y="2006928"/>
                  <a:pt x="671229" y="604915"/>
                  <a:pt x="1242729" y="230265"/>
                </a:cubicBezTo>
                <a:cubicBezTo>
                  <a:pt x="1814229" y="-144385"/>
                  <a:pt x="5352182" y="-7694"/>
                  <a:pt x="6265914" y="256333"/>
                </a:cubicBezTo>
                <a:cubicBezTo>
                  <a:pt x="7179646" y="520360"/>
                  <a:pt x="6436028" y="1470522"/>
                  <a:pt x="6725120" y="1814425"/>
                </a:cubicBezTo>
                <a:cubicBezTo>
                  <a:pt x="7014212" y="2158328"/>
                  <a:pt x="8079007" y="2020299"/>
                  <a:pt x="8409541" y="2175372"/>
                </a:cubicBezTo>
                <a:cubicBezTo>
                  <a:pt x="8740075" y="2330445"/>
                  <a:pt x="8571966" y="2456107"/>
                  <a:pt x="8708324" y="2744865"/>
                </a:cubicBezTo>
                <a:cubicBezTo>
                  <a:pt x="8844682" y="3033623"/>
                  <a:pt x="9140459" y="3813672"/>
                  <a:pt x="8818614" y="4052299"/>
                </a:cubicBezTo>
                <a:cubicBezTo>
                  <a:pt x="8496769" y="4290926"/>
                  <a:pt x="7419275" y="4007849"/>
                  <a:pt x="6777256" y="4176625"/>
                </a:cubicBezTo>
                <a:cubicBezTo>
                  <a:pt x="6135237" y="4345401"/>
                  <a:pt x="5604177" y="4359102"/>
                  <a:pt x="4533366" y="4294933"/>
                </a:cubicBezTo>
                <a:cubicBezTo>
                  <a:pt x="3462556" y="4230764"/>
                  <a:pt x="923893" y="4166263"/>
                  <a:pt x="352393" y="3791613"/>
                </a:cubicBezTo>
                <a:cubicBezTo>
                  <a:pt x="-219107" y="3416963"/>
                  <a:pt x="41577" y="3194044"/>
                  <a:pt x="189966" y="2600486"/>
                </a:cubicBezTo>
                <a:close/>
              </a:path>
            </a:pathLst>
          </a:cu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/>
          <p:cNvSpPr txBox="1"/>
          <p:nvPr/>
        </p:nvSpPr>
        <p:spPr>
          <a:xfrm>
            <a:off x="5925054" y="-149866"/>
            <a:ext cx="2502044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9900" dirty="0">
                <a:solidFill>
                  <a:srgbClr val="EF392E"/>
                </a:solidFill>
                <a:latin typeface="#9Slide03 AllRoundGothic" panose="020B0703020202020104" pitchFamily="34" charset="0"/>
              </a:rPr>
              <a:t>7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H="1" flipV="1">
            <a:off x="7106602" y="2247900"/>
            <a:ext cx="513398" cy="1894876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5"/>
          <p:cNvSpPr/>
          <p:nvPr/>
        </p:nvSpPr>
        <p:spPr>
          <a:xfrm>
            <a:off x="3048000" y="3907256"/>
            <a:ext cx="9573523" cy="4563693"/>
          </a:xfrm>
          <a:custGeom>
            <a:avLst/>
            <a:gdLst>
              <a:gd name="connsiteX0" fmla="*/ 0 w 6858000"/>
              <a:gd name="connsiteY0" fmla="*/ 2247900 h 4495800"/>
              <a:gd name="connsiteX1" fmla="*/ 3429000 w 6858000"/>
              <a:gd name="connsiteY1" fmla="*/ 0 h 4495800"/>
              <a:gd name="connsiteX2" fmla="*/ 6858000 w 6858000"/>
              <a:gd name="connsiteY2" fmla="*/ 2247900 h 4495800"/>
              <a:gd name="connsiteX3" fmla="*/ 3429000 w 6858000"/>
              <a:gd name="connsiteY3" fmla="*/ 4495800 h 4495800"/>
              <a:gd name="connsiteX4" fmla="*/ 0 w 6858000"/>
              <a:gd name="connsiteY4" fmla="*/ 2247900 h 4495800"/>
              <a:gd name="connsiteX0" fmla="*/ 99397 w 6957397"/>
              <a:gd name="connsiteY0" fmla="*/ 2603749 h 4851649"/>
              <a:gd name="connsiteX1" fmla="*/ 1152160 w 6957397"/>
              <a:gd name="connsiteY1" fmla="*/ 233528 h 4851649"/>
              <a:gd name="connsiteX2" fmla="*/ 3528397 w 6957397"/>
              <a:gd name="connsiteY2" fmla="*/ 355849 h 4851649"/>
              <a:gd name="connsiteX3" fmla="*/ 6957397 w 6957397"/>
              <a:gd name="connsiteY3" fmla="*/ 2603749 h 4851649"/>
              <a:gd name="connsiteX4" fmla="*/ 3528397 w 6957397"/>
              <a:gd name="connsiteY4" fmla="*/ 4851649 h 4851649"/>
              <a:gd name="connsiteX5" fmla="*/ 99397 w 6957397"/>
              <a:gd name="connsiteY5" fmla="*/ 2603749 h 4851649"/>
              <a:gd name="connsiteX0" fmla="*/ 99397 w 6971645"/>
              <a:gd name="connsiteY0" fmla="*/ 2645942 h 4893842"/>
              <a:gd name="connsiteX1" fmla="*/ 1152160 w 6971645"/>
              <a:gd name="connsiteY1" fmla="*/ 275721 h 4893842"/>
              <a:gd name="connsiteX2" fmla="*/ 6175345 w 6971645"/>
              <a:gd name="connsiteY2" fmla="*/ 301789 h 4893842"/>
              <a:gd name="connsiteX3" fmla="*/ 6957397 w 6971645"/>
              <a:gd name="connsiteY3" fmla="*/ 2645942 h 4893842"/>
              <a:gd name="connsiteX4" fmla="*/ 3528397 w 6971645"/>
              <a:gd name="connsiteY4" fmla="*/ 4893842 h 4893842"/>
              <a:gd name="connsiteX5" fmla="*/ 99397 w 6971645"/>
              <a:gd name="connsiteY5" fmla="*/ 2645942 h 4893842"/>
              <a:gd name="connsiteX0" fmla="*/ 189966 w 7062214"/>
              <a:gd name="connsiteY0" fmla="*/ 2645942 h 4922610"/>
              <a:gd name="connsiteX1" fmla="*/ 1242729 w 7062214"/>
              <a:gd name="connsiteY1" fmla="*/ 275721 h 4922610"/>
              <a:gd name="connsiteX2" fmla="*/ 6265914 w 7062214"/>
              <a:gd name="connsiteY2" fmla="*/ 301789 h 4922610"/>
              <a:gd name="connsiteX3" fmla="*/ 7047966 w 7062214"/>
              <a:gd name="connsiteY3" fmla="*/ 2645942 h 4922610"/>
              <a:gd name="connsiteX4" fmla="*/ 3618966 w 7062214"/>
              <a:gd name="connsiteY4" fmla="*/ 4893842 h 4922610"/>
              <a:gd name="connsiteX5" fmla="*/ 352393 w 7062214"/>
              <a:gd name="connsiteY5" fmla="*/ 3837069 h 4922610"/>
              <a:gd name="connsiteX6" fmla="*/ 189966 w 7062214"/>
              <a:gd name="connsiteY6" fmla="*/ 2645942 h 4922610"/>
              <a:gd name="connsiteX0" fmla="*/ 189966 w 7062214"/>
              <a:gd name="connsiteY0" fmla="*/ 2645942 h 4400337"/>
              <a:gd name="connsiteX1" fmla="*/ 1242729 w 7062214"/>
              <a:gd name="connsiteY1" fmla="*/ 275721 h 4400337"/>
              <a:gd name="connsiteX2" fmla="*/ 6265914 w 7062214"/>
              <a:gd name="connsiteY2" fmla="*/ 301789 h 4400337"/>
              <a:gd name="connsiteX3" fmla="*/ 7047966 w 7062214"/>
              <a:gd name="connsiteY3" fmla="*/ 2645942 h 4400337"/>
              <a:gd name="connsiteX4" fmla="*/ 4533366 w 7062214"/>
              <a:gd name="connsiteY4" fmla="*/ 4340389 h 4400337"/>
              <a:gd name="connsiteX5" fmla="*/ 352393 w 7062214"/>
              <a:gd name="connsiteY5" fmla="*/ 3837069 h 4400337"/>
              <a:gd name="connsiteX6" fmla="*/ 189966 w 7062214"/>
              <a:gd name="connsiteY6" fmla="*/ 2645942 h 4400337"/>
              <a:gd name="connsiteX0" fmla="*/ 189966 w 7070482"/>
              <a:gd name="connsiteY0" fmla="*/ 2645942 h 4411293"/>
              <a:gd name="connsiteX1" fmla="*/ 1242729 w 7070482"/>
              <a:gd name="connsiteY1" fmla="*/ 275721 h 4411293"/>
              <a:gd name="connsiteX2" fmla="*/ 6265914 w 7070482"/>
              <a:gd name="connsiteY2" fmla="*/ 301789 h 4411293"/>
              <a:gd name="connsiteX3" fmla="*/ 7047966 w 7070482"/>
              <a:gd name="connsiteY3" fmla="*/ 2645942 h 4411293"/>
              <a:gd name="connsiteX4" fmla="*/ 6777256 w 7070482"/>
              <a:gd name="connsiteY4" fmla="*/ 4222081 h 4411293"/>
              <a:gd name="connsiteX5" fmla="*/ 4533366 w 7070482"/>
              <a:gd name="connsiteY5" fmla="*/ 4340389 h 4411293"/>
              <a:gd name="connsiteX6" fmla="*/ 352393 w 7070482"/>
              <a:gd name="connsiteY6" fmla="*/ 3837069 h 4411293"/>
              <a:gd name="connsiteX7" fmla="*/ 189966 w 7070482"/>
              <a:gd name="connsiteY7" fmla="*/ 2645942 h 4411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70482" h="4411293">
                <a:moveTo>
                  <a:pt x="189966" y="2645942"/>
                </a:moveTo>
                <a:cubicBezTo>
                  <a:pt x="338355" y="2052384"/>
                  <a:pt x="671229" y="650371"/>
                  <a:pt x="1242729" y="275721"/>
                </a:cubicBezTo>
                <a:cubicBezTo>
                  <a:pt x="1814229" y="-98929"/>
                  <a:pt x="5298375" y="-93248"/>
                  <a:pt x="6265914" y="301789"/>
                </a:cubicBezTo>
                <a:cubicBezTo>
                  <a:pt x="7233453" y="696826"/>
                  <a:pt x="7054984" y="2048707"/>
                  <a:pt x="7047966" y="2645942"/>
                </a:cubicBezTo>
                <a:cubicBezTo>
                  <a:pt x="7040948" y="3243177"/>
                  <a:pt x="7196356" y="3939673"/>
                  <a:pt x="6777256" y="4222081"/>
                </a:cubicBezTo>
                <a:cubicBezTo>
                  <a:pt x="6358156" y="4504489"/>
                  <a:pt x="5604177" y="4404558"/>
                  <a:pt x="4533366" y="4340389"/>
                </a:cubicBezTo>
                <a:cubicBezTo>
                  <a:pt x="3462556" y="4276220"/>
                  <a:pt x="923893" y="4211719"/>
                  <a:pt x="352393" y="3837069"/>
                </a:cubicBezTo>
                <a:cubicBezTo>
                  <a:pt x="-219107" y="3462419"/>
                  <a:pt x="41577" y="3239500"/>
                  <a:pt x="189966" y="2645942"/>
                </a:cubicBezTo>
                <a:close/>
              </a:path>
            </a:pathLst>
          </a:cu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/>
          <p:cNvSpPr txBox="1"/>
          <p:nvPr/>
        </p:nvSpPr>
        <p:spPr>
          <a:xfrm>
            <a:off x="12479971" y="312390"/>
            <a:ext cx="2502044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9900" dirty="0">
                <a:solidFill>
                  <a:srgbClr val="EF392E"/>
                </a:solidFill>
                <a:latin typeface="#9Slide03 AllRoundGothic" panose="020B0703020202020104" pitchFamily="34" charset="0"/>
              </a:rPr>
              <a:t>8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10668000" y="2400300"/>
            <a:ext cx="1616714" cy="1639970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97" t="15193" r="136" b="15594"/>
          <a:stretch/>
        </p:blipFill>
        <p:spPr>
          <a:xfrm>
            <a:off x="580466" y="594233"/>
            <a:ext cx="5393334" cy="3124200"/>
          </a:xfrm>
          <a:prstGeom prst="rect">
            <a:avLst/>
          </a:prstGeom>
        </p:spPr>
      </p:pic>
      <p:sp>
        <p:nvSpPr>
          <p:cNvPr id="34" name="Oval 33"/>
          <p:cNvSpPr/>
          <p:nvPr/>
        </p:nvSpPr>
        <p:spPr>
          <a:xfrm>
            <a:off x="913308" y="843547"/>
            <a:ext cx="958873" cy="1167883"/>
          </a:xfrm>
          <a:prstGeom prst="ellipse">
            <a:avLst/>
          </a:prstGeom>
          <a:noFill/>
          <a:ln w="76200">
            <a:solidFill>
              <a:srgbClr val="EF39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95696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4" grpId="0"/>
      <p:bldP spid="14" grpId="1"/>
      <p:bldP spid="26" grpId="0" animBg="1"/>
      <p:bldP spid="26" grpId="1" animBg="1"/>
      <p:bldP spid="27" grpId="0"/>
      <p:bldP spid="27" grpId="1"/>
      <p:bldP spid="29" grpId="0" animBg="1"/>
      <p:bldP spid="30" grpId="0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29" b="69429" l="77883" r="99686"/>
                    </a14:imgEffect>
                  </a14:imgLayer>
                </a14:imgProps>
              </a:ext>
            </a:extLst>
          </a:blip>
          <a:srcRect l="75481" t="11627" b="28937"/>
          <a:stretch/>
        </p:blipFill>
        <p:spPr>
          <a:xfrm>
            <a:off x="6324199" y="2321249"/>
            <a:ext cx="1783615" cy="158624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47800" y="1936529"/>
            <a:ext cx="3657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  <a:sym typeface="Etna Sans Serif"/>
              </a:rPr>
              <a:t>Nhặt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  <a:sym typeface="Etna Sans Serif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  <a:sym typeface="Etna Sans Serif"/>
              </a:rPr>
              <a:t>trứng</a:t>
            </a:r>
            <a:endParaRPr lang="en-GB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47800" y="2744583"/>
            <a:ext cx="73152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  <a:sym typeface="Etna Sans Serif"/>
              </a:rPr>
              <a:t>Cách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  <a:sym typeface="Etna Sans Serif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  <a:sym typeface="Etna Sans Serif"/>
              </a:rPr>
              <a:t>chơi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  <a:sym typeface="Etna Sans Serif"/>
              </a:rPr>
              <a:t>:</a:t>
            </a:r>
          </a:p>
          <a:p>
            <a:pPr marL="571500" indent="-571500" algn="just">
              <a:buFontTx/>
              <a:buChar char="-"/>
            </a:pP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  <a:sym typeface="Etna Sans Serif"/>
              </a:rPr>
              <a:t>Chơi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  <a:sym typeface="Etna Sans Serif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  <a:sym typeface="Etna Sans Serif"/>
              </a:rPr>
              <a:t>theo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  <a:sym typeface="Etna Sans Serif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  <a:sym typeface="Etna Sans Serif"/>
              </a:rPr>
              <a:t>nhóm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  <a:sym typeface="Etna Sans Serif"/>
              </a:rPr>
              <a:t>.</a:t>
            </a:r>
          </a:p>
          <a:p>
            <a:pPr marL="571500" indent="-571500" algn="just">
              <a:buFontTx/>
              <a:buChar char="-"/>
            </a:pPr>
            <a:r>
              <a:rPr lang="en-GB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lượt</a:t>
            </a:r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gieo</a:t>
            </a:r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xắc</a:t>
            </a:r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Đếm</a:t>
            </a:r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GB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xắc</a:t>
            </a:r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trứng</a:t>
            </a:r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GB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bởi</a:t>
            </a:r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71500" indent="-571500" algn="just">
              <a:buFontTx/>
              <a:buChar char="-"/>
            </a:pPr>
            <a:r>
              <a:rPr lang="en-GB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thúc</a:t>
            </a:r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GB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trứng</a:t>
            </a:r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539" y="723900"/>
            <a:ext cx="8372387" cy="8915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91362"/>
            <a:ext cx="3152775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9832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1490</TotalTime>
  <Words>113</Words>
  <Application>Microsoft Office PowerPoint</Application>
  <PresentationFormat>Custom</PresentationFormat>
  <Paragraphs>18</Paragraphs>
  <Slides>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4" baseType="lpstr">
      <vt:lpstr>Cambria</vt:lpstr>
      <vt:lpstr>UVF Barmbrack</vt:lpstr>
      <vt:lpstr>#9Slide03 AllRoundGothic</vt:lpstr>
      <vt:lpstr>Times New Roman</vt:lpstr>
      <vt:lpstr>Calibri</vt:lpstr>
      <vt:lpstr>Arial</vt:lpstr>
      <vt:lpstr>SVN-Newton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tiet 3</dc:title>
  <cp:lastModifiedBy>hoangvananh204@gmail.com</cp:lastModifiedBy>
  <cp:revision>35</cp:revision>
  <dcterms:created xsi:type="dcterms:W3CDTF">2006-08-16T00:00:00Z</dcterms:created>
  <dcterms:modified xsi:type="dcterms:W3CDTF">2025-09-19T05:30:39Z</dcterms:modified>
  <dc:identifier>DAGtel9izCo</dc:identifier>
</cp:coreProperties>
</file>