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87" r:id="rId3"/>
    <p:sldId id="302" r:id="rId4"/>
    <p:sldId id="297" r:id="rId5"/>
    <p:sldId id="303" r:id="rId6"/>
    <p:sldId id="298" r:id="rId7"/>
  </p:sldIdLst>
  <p:sldSz cx="12192000" cy="6858000"/>
  <p:notesSz cx="6858000" cy="9144000"/>
  <p:embeddedFontLst>
    <p:embeddedFont>
      <p:font typeface="#9Slide07 HoneyCream" pitchFamily="2" charset="0"/>
      <p:regular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sv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C02EC0F-C669-437A-9E10-F8D41B14362D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422C0FC-1D3F-F5EA-E05A-A02EC9AC12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62E679-DBB1-D501-4E53-1B0B6C280A58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FDA03D39-B0EA-2CBF-BC51-A31D4A3B97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3C230876-627B-64DE-84BC-60AF1B1DEBE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45BE6F54-1F08-7AC9-C532-C96973225C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8B2E60E2-E941-D5B5-69F8-11E81597B5A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63" name="Title 1">
            <a:extLst>
              <a:ext uri="{FF2B5EF4-FFF2-40B4-BE49-F238E27FC236}">
                <a16:creationId xmlns:a16="http://schemas.microsoft.com/office/drawing/2014/main" id="{90657B34-1B97-0E03-5E00-EBCEA070B714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0B11A384-6B21-4EFB-2148-0989A9D8DD0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3668155A-C110-8344-B24E-0DF5313780F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9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637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33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610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7810011-D4C4-658B-40C5-8B18E86E551C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B480EB-E625-2E99-5A54-AE7A643577A4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96406B-5A4D-7806-7773-779A3ECCC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BBB979-56F0-5EC5-3B1C-7DEF1709DD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DC6B2-D6C7-3318-C663-5C6D6715C38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74F90D-2E21-3A62-30FD-3864119750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B9038A8D-6CDA-5166-60E3-1A0548AE6AE4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B5F4BCD-FD35-0B5D-F6FA-8084F99A779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A795477-03C5-FD30-4F90-9E4E23C2BDA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9850176-0B8E-1124-5F22-738916A3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4018" y="-259080"/>
            <a:ext cx="15799967" cy="73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67778" y="3484572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280950-46C1-5311-A49C-D58052D606DF}"/>
              </a:ext>
            </a:extLst>
          </p:cNvPr>
          <p:cNvSpPr/>
          <p:nvPr/>
        </p:nvSpPr>
        <p:spPr>
          <a:xfrm>
            <a:off x="329599" y="152634"/>
            <a:ext cx="11530488" cy="6613692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2EE16C-3014-7469-8007-FFD5E731CCA6}"/>
              </a:ext>
            </a:extLst>
          </p:cNvPr>
          <p:cNvSpPr txBox="1"/>
          <p:nvPr/>
        </p:nvSpPr>
        <p:spPr>
          <a:xfrm>
            <a:off x="964310" y="404730"/>
            <a:ext cx="1115759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2. Chia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sẻ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về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đức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liên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quan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đến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nghề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nghiệp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755D0-11E4-B5F9-F64A-C3CDE41D3946}"/>
              </a:ext>
            </a:extLst>
          </p:cNvPr>
          <p:cNvSpPr txBox="1"/>
          <p:nvPr/>
        </p:nvSpPr>
        <p:spPr>
          <a:xfrm>
            <a:off x="1255900" y="1442331"/>
            <a:ext cx="111575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</a:t>
            </a:r>
            <a:r>
              <a:rPr kumimoji="0" lang="en-US" sz="3400" b="1" i="1" u="none" strike="noStrike" kern="1200" cap="none" spc="0" normalizeH="0" baseline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Kể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đức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của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02B18-49AE-475D-251D-EAFF7CEF31CB}"/>
              </a:ext>
            </a:extLst>
          </p:cNvPr>
          <p:cNvSpPr txBox="1"/>
          <p:nvPr/>
        </p:nvSpPr>
        <p:spPr>
          <a:xfrm>
            <a:off x="1297569" y="4134368"/>
            <a:ext cx="111575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Nêu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những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đức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mà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em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400" b="1" i="1" u="none" strike="noStrike" kern="1200" cap="none" spc="0" normalizeH="0" noProof="0" dirty="0" err="1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3400" b="1" i="1" u="none" strike="noStrike" kern="1200" cap="none" spc="0" normalizeH="0" noProof="0" dirty="0">
                <a:ln>
                  <a:noFill/>
                </a:ln>
                <a:solidFill>
                  <a:srgbClr val="224E4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224E4A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B1D549-01ED-B93E-E916-2941FED2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43" y="1989987"/>
            <a:ext cx="5299762" cy="217294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505ED37-A935-3ECD-135E-D027D522B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704" y="4698785"/>
            <a:ext cx="7037111" cy="20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7A24962-0BB4-F829-DC15-5B3C03B021C8}"/>
              </a:ext>
            </a:extLst>
          </p:cNvPr>
          <p:cNvSpPr/>
          <p:nvPr/>
        </p:nvSpPr>
        <p:spPr>
          <a:xfrm flipH="1">
            <a:off x="-282566" y="935464"/>
            <a:ext cx="7315200" cy="6119237"/>
          </a:xfrm>
          <a:prstGeom prst="cloudCallout">
            <a:avLst>
              <a:gd name="adj1" fmla="val -30781"/>
              <a:gd name="adj2" fmla="val -130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1A3C8-7581-D53C-1806-4526713A7138}"/>
              </a:ext>
            </a:extLst>
          </p:cNvPr>
          <p:cNvSpPr txBox="1"/>
          <p:nvPr/>
        </p:nvSpPr>
        <p:spPr>
          <a:xfrm>
            <a:off x="3543680" y="5371228"/>
            <a:ext cx="5357557" cy="10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Thảo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luận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nhóm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4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9EC9A8-DCA0-2D55-DA4C-F2C417540142}"/>
              </a:ext>
            </a:extLst>
          </p:cNvPr>
          <p:cNvSpPr txBox="1"/>
          <p:nvPr/>
        </p:nvSpPr>
        <p:spPr>
          <a:xfrm>
            <a:off x="313441" y="2362019"/>
            <a:ext cx="5342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Theo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bạn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trong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công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việc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bố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mẹ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là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như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thế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nào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24AEB-2394-8AAC-AF58-A5A5B974307B}"/>
              </a:ext>
            </a:extLst>
          </p:cNvPr>
          <p:cNvSpPr txBox="1"/>
          <p:nvPr/>
        </p:nvSpPr>
        <p:spPr>
          <a:xfrm>
            <a:off x="313441" y="1829676"/>
            <a:ext cx="111575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-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Bố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bạn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làm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nghề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nghiệp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gì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AAD26-1EF7-EDB1-BB0C-60A2A6F1EC2A}"/>
              </a:ext>
            </a:extLst>
          </p:cNvPr>
          <p:cNvSpPr txBox="1"/>
          <p:nvPr/>
        </p:nvSpPr>
        <p:spPr>
          <a:xfrm>
            <a:off x="313441" y="3334751"/>
            <a:ext cx="57230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-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Em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quan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sát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thấy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bố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,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mẹ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cần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có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thói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quen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</a:rPr>
              <a:t>nào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, hay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làm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việc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gì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công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việc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thành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công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hơn</a:t>
            </a:r>
            <a:r>
              <a:rPr lang="en-US" sz="3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D6C083-123C-AD0F-0782-18CE29ADDBF2}"/>
              </a:ext>
            </a:extLst>
          </p:cNvPr>
          <p:cNvSpPr txBox="1"/>
          <p:nvPr/>
        </p:nvSpPr>
        <p:spPr>
          <a:xfrm>
            <a:off x="2587094" y="1205000"/>
            <a:ext cx="2951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Gợi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ý: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D63D603E-F733-A7C0-715B-214414C2ED99}"/>
              </a:ext>
            </a:extLst>
          </p:cNvPr>
          <p:cNvSpPr/>
          <p:nvPr/>
        </p:nvSpPr>
        <p:spPr>
          <a:xfrm>
            <a:off x="7681309" y="78366"/>
            <a:ext cx="3346269" cy="1591511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rPr>
              <a:t>CÙNG CHIA SẺ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681CEB-C10F-7F52-E099-FE4DFCF5A1A2}"/>
              </a:ext>
            </a:extLst>
          </p:cNvPr>
          <p:cNvSpPr txBox="1"/>
          <p:nvPr/>
        </p:nvSpPr>
        <p:spPr>
          <a:xfrm>
            <a:off x="7202630" y="4281568"/>
            <a:ext cx="4748314" cy="10896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</a:p>
        </p:txBody>
      </p:sp>
      <p:pic>
        <p:nvPicPr>
          <p:cNvPr id="24" name="Picture 2" descr="Đọc: Học thầy, học bạn (Nguyễn Thanh Tú) - Hoc24">
            <a:extLst>
              <a:ext uri="{FF2B5EF4-FFF2-40B4-BE49-F238E27FC236}">
                <a16:creationId xmlns:a16="http://schemas.microsoft.com/office/drawing/2014/main" id="{6FA62F1F-2A8C-3DC5-21E0-1491AF23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24" y="1005172"/>
            <a:ext cx="4374564" cy="32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8" grpId="0"/>
      <p:bldP spid="9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403980-C3A2-7F99-DCC1-8C068F764A13}"/>
              </a:ext>
            </a:extLst>
          </p:cNvPr>
          <p:cNvGrpSpPr/>
          <p:nvPr/>
        </p:nvGrpSpPr>
        <p:grpSpPr>
          <a:xfrm>
            <a:off x="1324543" y="1691404"/>
            <a:ext cx="7768008" cy="3332128"/>
            <a:chOff x="-2527669" y="2599787"/>
            <a:chExt cx="7396233" cy="28495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E9380D8-08B7-C9D5-B2E6-A6833269F8D1}"/>
                </a:ext>
              </a:extLst>
            </p:cNvPr>
            <p:cNvSpPr/>
            <p:nvPr/>
          </p:nvSpPr>
          <p:spPr>
            <a:xfrm>
              <a:off x="-2527669" y="2599787"/>
              <a:ext cx="7396233" cy="2849543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7E90C5-3632-44EB-617A-9C1EAAC44323}"/>
                </a:ext>
              </a:extLst>
            </p:cNvPr>
            <p:cNvSpPr txBox="1"/>
            <p:nvPr/>
          </p:nvSpPr>
          <p:spPr>
            <a:xfrm>
              <a:off x="-2527668" y="3111867"/>
              <a:ext cx="7396232" cy="15002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Nghề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nghiệp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cũng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đặc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trưng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riêng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việc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727F3D-7F46-D326-9A1B-6477B7DDF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81" y="2425461"/>
            <a:ext cx="3269106" cy="3928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D089F-99E3-4785-5BC4-420B86DE6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-284139" y="0"/>
            <a:ext cx="3107103" cy="239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EFCE1-535E-A98B-0BBF-E76265FE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09" r="28441"/>
          <a:stretch/>
        </p:blipFill>
        <p:spPr>
          <a:xfrm>
            <a:off x="2165287" y="232413"/>
            <a:ext cx="5811393" cy="20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D1A3C8-7581-D53C-1806-4526713A7138}"/>
              </a:ext>
            </a:extLst>
          </p:cNvPr>
          <p:cNvSpPr txBox="1"/>
          <p:nvPr/>
        </p:nvSpPr>
        <p:spPr>
          <a:xfrm>
            <a:off x="3543680" y="5371228"/>
            <a:ext cx="5357557" cy="10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Thảo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luận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nhóm</a:t>
            </a:r>
            <a:r>
              <a:rPr kumimoji="0" lang="en-US" sz="4800" b="0" i="0" u="none" strike="noStrike" kern="1200" cap="none" spc="0" normalizeH="0" noProof="0" dirty="0">
                <a:ln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2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FDE0AB-53F9-A79E-8BF5-B196449CD8D0}"/>
              </a:ext>
            </a:extLst>
          </p:cNvPr>
          <p:cNvGrpSpPr/>
          <p:nvPr/>
        </p:nvGrpSpPr>
        <p:grpSpPr>
          <a:xfrm>
            <a:off x="666760" y="1329119"/>
            <a:ext cx="5666920" cy="3485320"/>
            <a:chOff x="273607" y="1410686"/>
            <a:chExt cx="5666920" cy="348532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7A24962-0BB4-F829-DC15-5B3C03B021C8}"/>
                </a:ext>
              </a:extLst>
            </p:cNvPr>
            <p:cNvSpPr/>
            <p:nvPr/>
          </p:nvSpPr>
          <p:spPr>
            <a:xfrm flipH="1">
              <a:off x="273607" y="1410686"/>
              <a:ext cx="5666920" cy="3485320"/>
            </a:xfrm>
            <a:prstGeom prst="cloudCallout">
              <a:avLst>
                <a:gd name="adj1" fmla="val -30781"/>
                <a:gd name="adj2" fmla="val -130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D6C083-123C-AD0F-0782-18CE29ADDBF2}"/>
                </a:ext>
              </a:extLst>
            </p:cNvPr>
            <p:cNvSpPr txBox="1"/>
            <p:nvPr/>
          </p:nvSpPr>
          <p:spPr>
            <a:xfrm>
              <a:off x="1193605" y="2123783"/>
              <a:ext cx="435200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muốn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học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hỏi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đức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tính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nào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bố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mẹ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khi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làm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việc</a:t>
              </a:r>
              <a:r>
                <a:rPr lang="en-US" sz="3600" b="1" i="1" dirty="0">
                  <a:solidFill>
                    <a:schemeClr val="accent2">
                      <a:lumMod val="75000"/>
                    </a:schemeClr>
                  </a:solidFill>
                  <a:latin typeface="Cambria" panose="02040503050406030204" pitchFamily="18" charset="0"/>
                </a:rPr>
                <a:t>?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048DD57-0F7E-6520-DA46-50F336588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6541719" y="1410686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2FA515-90F8-3F97-821A-0A165E8A7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10286976" y="1505025"/>
            <a:ext cx="2088231" cy="2991842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80949858-1E23-9EF9-C5D7-152B8AA172FE}"/>
              </a:ext>
            </a:extLst>
          </p:cNvPr>
          <p:cNvSpPr/>
          <p:nvPr/>
        </p:nvSpPr>
        <p:spPr>
          <a:xfrm>
            <a:off x="7681309" y="78366"/>
            <a:ext cx="3346269" cy="1591511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rPr>
              <a:t>CÙNG CHIA SẺ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1A80E7-A8FD-A9C8-5412-C509AAE08B24}"/>
              </a:ext>
            </a:extLst>
          </p:cNvPr>
          <p:cNvSpPr txBox="1"/>
          <p:nvPr/>
        </p:nvSpPr>
        <p:spPr>
          <a:xfrm>
            <a:off x="7202630" y="4281568"/>
            <a:ext cx="4748314" cy="10896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39612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403980-C3A2-7F99-DCC1-8C068F764A13}"/>
              </a:ext>
            </a:extLst>
          </p:cNvPr>
          <p:cNvGrpSpPr/>
          <p:nvPr/>
        </p:nvGrpSpPr>
        <p:grpSpPr>
          <a:xfrm>
            <a:off x="1324543" y="1691404"/>
            <a:ext cx="7768008" cy="3332128"/>
            <a:chOff x="-2527669" y="2599787"/>
            <a:chExt cx="7396233" cy="284954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E9380D8-08B7-C9D5-B2E6-A6833269F8D1}"/>
                </a:ext>
              </a:extLst>
            </p:cNvPr>
            <p:cNvSpPr/>
            <p:nvPr/>
          </p:nvSpPr>
          <p:spPr>
            <a:xfrm>
              <a:off x="-2527669" y="2599787"/>
              <a:ext cx="7396233" cy="2849543"/>
            </a:xfrm>
            <a:prstGeom prst="roundRect">
              <a:avLst/>
            </a:prstGeom>
            <a:solidFill>
              <a:srgbClr val="F1F8FD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7E90C5-3632-44EB-617A-9C1EAAC44323}"/>
                </a:ext>
              </a:extLst>
            </p:cNvPr>
            <p:cNvSpPr txBox="1"/>
            <p:nvPr/>
          </p:nvSpPr>
          <p:spPr>
            <a:xfrm>
              <a:off x="-2357658" y="3098723"/>
              <a:ext cx="7056210" cy="1974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nghề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đức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biệt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nhưng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vẫn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điểm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yêu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nghề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nhiệm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mbria" panose="02040503050406030204" pitchFamily="18" charset="0"/>
                </a:rPr>
                <a:t>cù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8727F3D-7F46-D326-9A1B-6477B7DDF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81" y="2425461"/>
            <a:ext cx="3269106" cy="3928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8D089F-99E3-4785-5BC4-420B86DE6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 t="73491" r="-2725"/>
          <a:stretch/>
        </p:blipFill>
        <p:spPr>
          <a:xfrm>
            <a:off x="-284139" y="0"/>
            <a:ext cx="3107103" cy="239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EFCE1-535E-A98B-0BBF-E76265FE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09" r="28441"/>
          <a:stretch/>
        </p:blipFill>
        <p:spPr>
          <a:xfrm>
            <a:off x="2165287" y="232413"/>
            <a:ext cx="5811393" cy="20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UTM Cookies</vt:lpstr>
      <vt:lpstr>Calibri Light</vt:lpstr>
      <vt:lpstr>Arial</vt:lpstr>
      <vt:lpstr>#9Slide07 HoneyCream</vt:lpstr>
      <vt:lpstr>Times New Roman</vt:lpstr>
      <vt:lpstr>SVN-Newton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</cp:keywords>
  <cp:lastModifiedBy>hoangvananh204@gmail.com</cp:lastModifiedBy>
  <cp:revision>7</cp:revision>
  <dcterms:created xsi:type="dcterms:W3CDTF">2023-04-19T02:21:35Z</dcterms:created>
  <dcterms:modified xsi:type="dcterms:W3CDTF">2025-05-23T03:07:36Z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2023-04-19T02:27:09Z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15bd2203-27b0-4f3d-9ea5-9b30e6aecd2d</vt:lpwstr>
  </property>
  <property fmtid="{D5CDD505-2E9C-101B-9397-08002B2CF9AE}" pid="8" name="MSIP_Label_defa4170-0d19-0005-0004-bc88714345d2_ContentBits">
    <vt:lpwstr>0</vt:lpwstr>
  </property>
</Properties>
</file>