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8" r:id="rId13"/>
  </p:sldIdLst>
  <p:sldSz cx="12192000" cy="6858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ooper Black" panose="0208090404030B020404" pitchFamily="18" charset="0"/>
      <p:regular r:id="rId18"/>
    </p:embeddedFont>
    <p:embeddedFont>
      <p:font typeface="UVF Hypografic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7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9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872" y="-216265"/>
            <a:ext cx="603281" cy="1025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9ABE9-8086-4ADE-AA0E-DFF25C9013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DE7B0163-7014-41FD-A20A-CDE5C15AC1DE}"/>
              </a:ext>
            </a:extLst>
          </p:cNvPr>
          <p:cNvSpPr txBox="1"/>
          <p:nvPr userDrawn="1"/>
        </p:nvSpPr>
        <p:spPr>
          <a:xfrm>
            <a:off x="3334176" y="6900862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20" y="1123948"/>
            <a:ext cx="12192000" cy="5734051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B81B02C7-36A5-C540-8F93-51F9FF0EC2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74" y="3113953"/>
            <a:ext cx="8595314" cy="4297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EC0AF9-CAEB-EF42-B2E9-AF5E29D5C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14517"/>
            <a:ext cx="1238491" cy="122622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D0792-C5EA-B143-A25F-273EF8FAAF6C}"/>
              </a:ext>
            </a:extLst>
          </p:cNvPr>
          <p:cNvGrpSpPr/>
          <p:nvPr/>
        </p:nvGrpSpPr>
        <p:grpSpPr>
          <a:xfrm>
            <a:off x="1220609" y="179725"/>
            <a:ext cx="1991066" cy="395815"/>
            <a:chOff x="1479928" y="1011084"/>
            <a:chExt cx="1991066" cy="395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CF6090-25F3-E546-AA65-8DBDCEE81E09}"/>
                </a:ext>
              </a:extLst>
            </p:cNvPr>
            <p:cNvSpPr txBox="1"/>
            <p:nvPr/>
          </p:nvSpPr>
          <p:spPr>
            <a:xfrm>
              <a:off x="1499271" y="1037567"/>
              <a:ext cx="197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Tiếng</a:t>
              </a:r>
              <a:r>
                <a:rPr kumimoji="0" lang="en-GB" sz="1800" b="0" i="0" u="none" strike="noStrike" kern="1200" cap="none" spc="0" normalizeH="0" baseline="0" noProof="0" dirty="0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Việt</a:t>
              </a:r>
              <a:r>
                <a:rPr kumimoji="0" lang="en-GB" sz="1800" b="0" i="0" u="none" strike="noStrike" kern="1200" cap="none" spc="0" normalizeH="0" baseline="0" noProof="0" dirty="0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E6D0-C70C-4945-BF32-7EE3172DD129}"/>
                </a:ext>
              </a:extLst>
            </p:cNvPr>
            <p:cNvSpPr txBox="1"/>
            <p:nvPr/>
          </p:nvSpPr>
          <p:spPr>
            <a:xfrm>
              <a:off x="1479928" y="1011084"/>
              <a:ext cx="197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Tiếng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Việt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2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Hypografic" panose="02000603000000000000" pitchFamily="2" charset="0"/>
                <a:ea typeface="UVF Hypografic" panose="02000603000000000000" pitchFamily="2" charset="0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8001672-D1E9-4743-BFB7-22E58D6C25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2738"/>
          <a:stretch/>
        </p:blipFill>
        <p:spPr>
          <a:xfrm>
            <a:off x="-476907" y="798225"/>
            <a:ext cx="14323591" cy="11896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5E3A0F8-C02C-C8F5-051E-6194450A5EF9}"/>
              </a:ext>
            </a:extLst>
          </p:cNvPr>
          <p:cNvGrpSpPr/>
          <p:nvPr/>
        </p:nvGrpSpPr>
        <p:grpSpPr>
          <a:xfrm>
            <a:off x="1127186" y="2000090"/>
            <a:ext cx="10355720" cy="2810569"/>
            <a:chOff x="-15155839" y="4139145"/>
            <a:chExt cx="44332408" cy="281056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923584-E4DC-024C-FE29-99AA29051CF6}"/>
                </a:ext>
              </a:extLst>
            </p:cNvPr>
            <p:cNvSpPr/>
            <p:nvPr/>
          </p:nvSpPr>
          <p:spPr>
            <a:xfrm>
              <a:off x="-15155839" y="4139145"/>
              <a:ext cx="44332408" cy="28007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1200" cap="none" spc="0" normalizeH="0" baseline="0" noProof="0" dirty="0">
                  <a:ln w="317500" cmpd="sng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56000">
                        <a:srgbClr val="92D050"/>
                      </a:gs>
                      <a:gs pos="33000">
                        <a:srgbClr val="FFC000"/>
                      </a:gs>
                      <a:gs pos="76000">
                        <a:srgbClr val="00B0F0"/>
                      </a:gs>
                    </a:gsLst>
                    <a:lin ang="5400000"/>
                  </a:gra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+mn-cs"/>
                </a:rPr>
                <a:t>TẢ MỘT ĐỒ DÙNG 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1200" cap="none" spc="0" normalizeH="0" baseline="0" noProof="0" dirty="0">
                  <a:ln w="317500" cmpd="sng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56000">
                        <a:srgbClr val="92D050"/>
                      </a:gs>
                      <a:gs pos="33000">
                        <a:srgbClr val="FFC000"/>
                      </a:gs>
                      <a:gs pos="76000">
                        <a:srgbClr val="00B0F0"/>
                      </a:gs>
                    </a:gsLst>
                    <a:lin ang="5400000"/>
                  </a:gra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+mn-cs"/>
                </a:rPr>
                <a:t>TRONG GIA ĐÌNH</a:t>
              </a:r>
              <a:endParaRPr kumimoji="0" lang="en-US" sz="8800" b="1" i="0" u="none" strike="noStrike" kern="1200" cap="none" spc="0" normalizeH="0" baseline="0" noProof="0" dirty="0">
                <a:ln w="317500" cmpd="sng">
                  <a:solidFill>
                    <a:prstClr val="white"/>
                  </a:solidFill>
                  <a:prstDash val="solid"/>
                </a:ln>
                <a:gradFill>
                  <a:gsLst>
                    <a:gs pos="56000">
                      <a:srgbClr val="92D050"/>
                    </a:gs>
                    <a:gs pos="33000">
                      <a:srgbClr val="FFC000"/>
                    </a:gs>
                    <a:gs pos="76000">
                      <a:srgbClr val="00B0F0"/>
                    </a:gs>
                  </a:gsLst>
                  <a:lin ang="5400000"/>
                </a:gra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Billo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B0C1EE-63EA-4255-1A92-8A1952B5F044}"/>
                </a:ext>
              </a:extLst>
            </p:cNvPr>
            <p:cNvSpPr/>
            <p:nvPr/>
          </p:nvSpPr>
          <p:spPr>
            <a:xfrm>
              <a:off x="-15155839" y="4148947"/>
              <a:ext cx="44332408" cy="28007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1200" cap="none" spc="0" normalizeH="0" baseline="0" noProof="0" dirty="0">
                  <a:ln w="12700" cmpd="sng">
                    <a:solidFill>
                      <a:srgbClr val="002060"/>
                    </a:solidFill>
                    <a:prstDash val="solid"/>
                  </a:ln>
                  <a:gradFill>
                    <a:gsLst>
                      <a:gs pos="56000">
                        <a:srgbClr val="92D050"/>
                      </a:gs>
                      <a:gs pos="33000">
                        <a:srgbClr val="FFC000"/>
                      </a:gs>
                      <a:gs pos="76000">
                        <a:srgbClr val="00B0F0"/>
                      </a:gs>
                    </a:gsLst>
                    <a:lin ang="5400000"/>
                  </a:gradFill>
                  <a:effectLst/>
                  <a:uLnTx/>
                  <a:uFillTx/>
                  <a:latin typeface="SVN-Billo" panose="00000400000000000000" pitchFamily="2" charset="0"/>
                  <a:ea typeface="+mn-ea"/>
                  <a:cs typeface="+mn-cs"/>
                </a:rPr>
                <a:t>TẢ MỘT ĐỒ DÙNG 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1200" cap="none" spc="0" normalizeH="0" baseline="0" noProof="0" dirty="0">
                  <a:ln w="12700" cmpd="sng">
                    <a:solidFill>
                      <a:srgbClr val="002060"/>
                    </a:solidFill>
                    <a:prstDash val="solid"/>
                  </a:ln>
                  <a:gradFill>
                    <a:gsLst>
                      <a:gs pos="56000">
                        <a:srgbClr val="92D050"/>
                      </a:gs>
                      <a:gs pos="33000">
                        <a:srgbClr val="FFC000"/>
                      </a:gs>
                      <a:gs pos="76000">
                        <a:srgbClr val="00B0F0"/>
                      </a:gs>
                    </a:gsLst>
                    <a:lin ang="5400000"/>
                  </a:gradFill>
                  <a:effectLst/>
                  <a:uLnTx/>
                  <a:uFillTx/>
                  <a:latin typeface="SVN-Billo" panose="00000400000000000000" pitchFamily="2" charset="0"/>
                  <a:ea typeface="+mn-ea"/>
                  <a:cs typeface="+mn-cs"/>
                </a:rPr>
                <a:t>TRONG GIA ĐÌNH</a:t>
              </a:r>
              <a:endParaRPr kumimoji="0" lang="en-US" sz="88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56000">
                      <a:srgbClr val="92D050"/>
                    </a:gs>
                    <a:gs pos="33000">
                      <a:srgbClr val="FFC000"/>
                    </a:gs>
                    <a:gs pos="76000">
                      <a:srgbClr val="00B0F0"/>
                    </a:gs>
                  </a:gsLst>
                  <a:lin ang="5400000"/>
                </a:gradFill>
                <a:effectLst/>
                <a:uLnTx/>
                <a:uFillTx/>
                <a:latin typeface="SVN-Billo" panose="000004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8121DA0-C8B8-3C4D-BA9F-810D087C6E46}"/>
              </a:ext>
            </a:extLst>
          </p:cNvPr>
          <p:cNvSpPr txBox="1"/>
          <p:nvPr/>
        </p:nvSpPr>
        <p:spPr>
          <a:xfrm>
            <a:off x="1099226" y="4656665"/>
            <a:ext cx="3297074" cy="1107867"/>
          </a:xfrm>
          <a:custGeom>
            <a:avLst/>
            <a:gdLst>
              <a:gd name="connsiteX0" fmla="*/ 0 w 3297074"/>
              <a:gd name="connsiteY0" fmla="*/ 0 h 1107867"/>
              <a:gd name="connsiteX1" fmla="*/ 516542 w 3297074"/>
              <a:gd name="connsiteY1" fmla="*/ 0 h 1107867"/>
              <a:gd name="connsiteX2" fmla="*/ 1000112 w 3297074"/>
              <a:gd name="connsiteY2" fmla="*/ 0 h 1107867"/>
              <a:gd name="connsiteX3" fmla="*/ 1549625 w 3297074"/>
              <a:gd name="connsiteY3" fmla="*/ 0 h 1107867"/>
              <a:gd name="connsiteX4" fmla="*/ 2165079 w 3297074"/>
              <a:gd name="connsiteY4" fmla="*/ 0 h 1107867"/>
              <a:gd name="connsiteX5" fmla="*/ 2714591 w 3297074"/>
              <a:gd name="connsiteY5" fmla="*/ 0 h 1107867"/>
              <a:gd name="connsiteX6" fmla="*/ 3297074 w 3297074"/>
              <a:gd name="connsiteY6" fmla="*/ 0 h 1107867"/>
              <a:gd name="connsiteX7" fmla="*/ 3297074 w 3297074"/>
              <a:gd name="connsiteY7" fmla="*/ 542855 h 1107867"/>
              <a:gd name="connsiteX8" fmla="*/ 3297074 w 3297074"/>
              <a:gd name="connsiteY8" fmla="*/ 1107867 h 1107867"/>
              <a:gd name="connsiteX9" fmla="*/ 2714591 w 3297074"/>
              <a:gd name="connsiteY9" fmla="*/ 1107867 h 1107867"/>
              <a:gd name="connsiteX10" fmla="*/ 2263991 w 3297074"/>
              <a:gd name="connsiteY10" fmla="*/ 1107867 h 1107867"/>
              <a:gd name="connsiteX11" fmla="*/ 1648537 w 3297074"/>
              <a:gd name="connsiteY11" fmla="*/ 1107867 h 1107867"/>
              <a:gd name="connsiteX12" fmla="*/ 1131995 w 3297074"/>
              <a:gd name="connsiteY12" fmla="*/ 1107867 h 1107867"/>
              <a:gd name="connsiteX13" fmla="*/ 615454 w 3297074"/>
              <a:gd name="connsiteY13" fmla="*/ 1107867 h 1107867"/>
              <a:gd name="connsiteX14" fmla="*/ 0 w 3297074"/>
              <a:gd name="connsiteY14" fmla="*/ 1107867 h 1107867"/>
              <a:gd name="connsiteX15" fmla="*/ 0 w 3297074"/>
              <a:gd name="connsiteY15" fmla="*/ 565012 h 1107867"/>
              <a:gd name="connsiteX16" fmla="*/ 0 w 3297074"/>
              <a:gd name="connsiteY16" fmla="*/ 0 h 110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7074" h="1107867" fill="none" extrusionOk="0">
                <a:moveTo>
                  <a:pt x="0" y="0"/>
                </a:moveTo>
                <a:cubicBezTo>
                  <a:pt x="150820" y="-56997"/>
                  <a:pt x="281492" y="572"/>
                  <a:pt x="516542" y="0"/>
                </a:cubicBezTo>
                <a:cubicBezTo>
                  <a:pt x="751592" y="-572"/>
                  <a:pt x="901413" y="19151"/>
                  <a:pt x="1000112" y="0"/>
                </a:cubicBezTo>
                <a:cubicBezTo>
                  <a:pt x="1098811" y="-19151"/>
                  <a:pt x="1420134" y="7202"/>
                  <a:pt x="1549625" y="0"/>
                </a:cubicBezTo>
                <a:cubicBezTo>
                  <a:pt x="1679116" y="-7202"/>
                  <a:pt x="1905726" y="20598"/>
                  <a:pt x="2165079" y="0"/>
                </a:cubicBezTo>
                <a:cubicBezTo>
                  <a:pt x="2424432" y="-20598"/>
                  <a:pt x="2489765" y="27757"/>
                  <a:pt x="2714591" y="0"/>
                </a:cubicBezTo>
                <a:cubicBezTo>
                  <a:pt x="2939417" y="-27757"/>
                  <a:pt x="3054972" y="49153"/>
                  <a:pt x="3297074" y="0"/>
                </a:cubicBezTo>
                <a:cubicBezTo>
                  <a:pt x="3312814" y="197880"/>
                  <a:pt x="3261891" y="280367"/>
                  <a:pt x="3297074" y="542855"/>
                </a:cubicBezTo>
                <a:cubicBezTo>
                  <a:pt x="3332257" y="805343"/>
                  <a:pt x="3296086" y="987258"/>
                  <a:pt x="3297074" y="1107867"/>
                </a:cubicBezTo>
                <a:cubicBezTo>
                  <a:pt x="3168369" y="1113690"/>
                  <a:pt x="2858177" y="1041996"/>
                  <a:pt x="2714591" y="1107867"/>
                </a:cubicBezTo>
                <a:cubicBezTo>
                  <a:pt x="2571005" y="1173738"/>
                  <a:pt x="2410519" y="1075724"/>
                  <a:pt x="2263991" y="1107867"/>
                </a:cubicBezTo>
                <a:cubicBezTo>
                  <a:pt x="2117463" y="1140010"/>
                  <a:pt x="1899931" y="1082465"/>
                  <a:pt x="1648537" y="1107867"/>
                </a:cubicBezTo>
                <a:cubicBezTo>
                  <a:pt x="1397143" y="1133269"/>
                  <a:pt x="1294482" y="1058153"/>
                  <a:pt x="1131995" y="1107867"/>
                </a:cubicBezTo>
                <a:cubicBezTo>
                  <a:pt x="969508" y="1157581"/>
                  <a:pt x="777402" y="1102319"/>
                  <a:pt x="615454" y="1107867"/>
                </a:cubicBezTo>
                <a:cubicBezTo>
                  <a:pt x="453506" y="1113415"/>
                  <a:pt x="288286" y="1101652"/>
                  <a:pt x="0" y="1107867"/>
                </a:cubicBezTo>
                <a:cubicBezTo>
                  <a:pt x="-3180" y="958533"/>
                  <a:pt x="1311" y="736852"/>
                  <a:pt x="0" y="565012"/>
                </a:cubicBezTo>
                <a:cubicBezTo>
                  <a:pt x="-1311" y="393173"/>
                  <a:pt x="28" y="217359"/>
                  <a:pt x="0" y="0"/>
                </a:cubicBezTo>
                <a:close/>
              </a:path>
              <a:path w="3297074" h="1107867" stroke="0" extrusionOk="0">
                <a:moveTo>
                  <a:pt x="0" y="0"/>
                </a:moveTo>
                <a:cubicBezTo>
                  <a:pt x="121683" y="-4444"/>
                  <a:pt x="228646" y="46741"/>
                  <a:pt x="450600" y="0"/>
                </a:cubicBezTo>
                <a:cubicBezTo>
                  <a:pt x="672554" y="-46741"/>
                  <a:pt x="731645" y="37000"/>
                  <a:pt x="901200" y="0"/>
                </a:cubicBezTo>
                <a:cubicBezTo>
                  <a:pt x="1070755" y="-37000"/>
                  <a:pt x="1337999" y="43111"/>
                  <a:pt x="1483683" y="0"/>
                </a:cubicBezTo>
                <a:cubicBezTo>
                  <a:pt x="1629367" y="-43111"/>
                  <a:pt x="1921207" y="63624"/>
                  <a:pt x="2033196" y="0"/>
                </a:cubicBezTo>
                <a:cubicBezTo>
                  <a:pt x="2145185" y="-63624"/>
                  <a:pt x="2453363" y="970"/>
                  <a:pt x="2615679" y="0"/>
                </a:cubicBezTo>
                <a:cubicBezTo>
                  <a:pt x="2777995" y="-970"/>
                  <a:pt x="3010489" y="42751"/>
                  <a:pt x="3297074" y="0"/>
                </a:cubicBezTo>
                <a:cubicBezTo>
                  <a:pt x="3362765" y="250218"/>
                  <a:pt x="3244702" y="422443"/>
                  <a:pt x="3297074" y="565012"/>
                </a:cubicBezTo>
                <a:cubicBezTo>
                  <a:pt x="3349446" y="707581"/>
                  <a:pt x="3244637" y="891999"/>
                  <a:pt x="3297074" y="1107867"/>
                </a:cubicBezTo>
                <a:cubicBezTo>
                  <a:pt x="3038128" y="1134157"/>
                  <a:pt x="2833115" y="1094580"/>
                  <a:pt x="2681620" y="1107867"/>
                </a:cubicBezTo>
                <a:cubicBezTo>
                  <a:pt x="2530125" y="1121154"/>
                  <a:pt x="2316073" y="1038658"/>
                  <a:pt x="2099137" y="1107867"/>
                </a:cubicBezTo>
                <a:cubicBezTo>
                  <a:pt x="1882201" y="1177076"/>
                  <a:pt x="1689405" y="1082031"/>
                  <a:pt x="1582596" y="1107867"/>
                </a:cubicBezTo>
                <a:cubicBezTo>
                  <a:pt x="1475787" y="1133703"/>
                  <a:pt x="1285456" y="1092007"/>
                  <a:pt x="1066054" y="1107867"/>
                </a:cubicBezTo>
                <a:cubicBezTo>
                  <a:pt x="846652" y="1123727"/>
                  <a:pt x="712360" y="1085955"/>
                  <a:pt x="549512" y="1107867"/>
                </a:cubicBezTo>
                <a:cubicBezTo>
                  <a:pt x="386664" y="1129779"/>
                  <a:pt x="221025" y="1084309"/>
                  <a:pt x="0" y="1107867"/>
                </a:cubicBezTo>
                <a:cubicBezTo>
                  <a:pt x="-51995" y="874101"/>
                  <a:pt x="16008" y="804565"/>
                  <a:pt x="0" y="542855"/>
                </a:cubicBezTo>
                <a:cubicBezTo>
                  <a:pt x="-16008" y="281145"/>
                  <a:pt x="60699" y="171443"/>
                  <a:pt x="0" y="0"/>
                </a:cubicBezTo>
                <a:close/>
              </a:path>
            </a:pathLst>
          </a:custGeom>
          <a:solidFill>
            <a:srgbClr val="F3B855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endParaRPr kumimoji="0" lang="en-VN" sz="2400" b="1" i="0" strike="noStrike" kern="1200" cap="none" spc="0" normalizeH="0" baseline="0" noProof="0" dirty="0">
              <a:ln>
                <a:noFill/>
              </a:ln>
              <a:solidFill>
                <a:srgbClr val="96010E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31B61-9E66-DFEC-210A-37244991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19" y="765242"/>
            <a:ext cx="5272392" cy="351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D89DA-61D4-CFA8-A26B-41CA567A5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86"/>
          <a:stretch/>
        </p:blipFill>
        <p:spPr>
          <a:xfrm>
            <a:off x="5703043" y="712247"/>
            <a:ext cx="6279491" cy="362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DB281-68CD-C7AC-5BA3-34109AAF035E}"/>
              </a:ext>
            </a:extLst>
          </p:cNvPr>
          <p:cNvSpPr txBox="1"/>
          <p:nvPr/>
        </p:nvSpPr>
        <p:spPr>
          <a:xfrm>
            <a:off x="7194251" y="4857703"/>
            <a:ext cx="3297074" cy="1107867"/>
          </a:xfrm>
          <a:custGeom>
            <a:avLst/>
            <a:gdLst>
              <a:gd name="connsiteX0" fmla="*/ 0 w 3297074"/>
              <a:gd name="connsiteY0" fmla="*/ 0 h 1107867"/>
              <a:gd name="connsiteX1" fmla="*/ 516542 w 3297074"/>
              <a:gd name="connsiteY1" fmla="*/ 0 h 1107867"/>
              <a:gd name="connsiteX2" fmla="*/ 1000112 w 3297074"/>
              <a:gd name="connsiteY2" fmla="*/ 0 h 1107867"/>
              <a:gd name="connsiteX3" fmla="*/ 1549625 w 3297074"/>
              <a:gd name="connsiteY3" fmla="*/ 0 h 1107867"/>
              <a:gd name="connsiteX4" fmla="*/ 2165079 w 3297074"/>
              <a:gd name="connsiteY4" fmla="*/ 0 h 1107867"/>
              <a:gd name="connsiteX5" fmla="*/ 2714591 w 3297074"/>
              <a:gd name="connsiteY5" fmla="*/ 0 h 1107867"/>
              <a:gd name="connsiteX6" fmla="*/ 3297074 w 3297074"/>
              <a:gd name="connsiteY6" fmla="*/ 0 h 1107867"/>
              <a:gd name="connsiteX7" fmla="*/ 3297074 w 3297074"/>
              <a:gd name="connsiteY7" fmla="*/ 542855 h 1107867"/>
              <a:gd name="connsiteX8" fmla="*/ 3297074 w 3297074"/>
              <a:gd name="connsiteY8" fmla="*/ 1107867 h 1107867"/>
              <a:gd name="connsiteX9" fmla="*/ 2714591 w 3297074"/>
              <a:gd name="connsiteY9" fmla="*/ 1107867 h 1107867"/>
              <a:gd name="connsiteX10" fmla="*/ 2263991 w 3297074"/>
              <a:gd name="connsiteY10" fmla="*/ 1107867 h 1107867"/>
              <a:gd name="connsiteX11" fmla="*/ 1648537 w 3297074"/>
              <a:gd name="connsiteY11" fmla="*/ 1107867 h 1107867"/>
              <a:gd name="connsiteX12" fmla="*/ 1131995 w 3297074"/>
              <a:gd name="connsiteY12" fmla="*/ 1107867 h 1107867"/>
              <a:gd name="connsiteX13" fmla="*/ 615454 w 3297074"/>
              <a:gd name="connsiteY13" fmla="*/ 1107867 h 1107867"/>
              <a:gd name="connsiteX14" fmla="*/ 0 w 3297074"/>
              <a:gd name="connsiteY14" fmla="*/ 1107867 h 1107867"/>
              <a:gd name="connsiteX15" fmla="*/ 0 w 3297074"/>
              <a:gd name="connsiteY15" fmla="*/ 565012 h 1107867"/>
              <a:gd name="connsiteX16" fmla="*/ 0 w 3297074"/>
              <a:gd name="connsiteY16" fmla="*/ 0 h 110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7074" h="1107867" fill="none" extrusionOk="0">
                <a:moveTo>
                  <a:pt x="0" y="0"/>
                </a:moveTo>
                <a:cubicBezTo>
                  <a:pt x="150820" y="-56997"/>
                  <a:pt x="281492" y="572"/>
                  <a:pt x="516542" y="0"/>
                </a:cubicBezTo>
                <a:cubicBezTo>
                  <a:pt x="751592" y="-572"/>
                  <a:pt x="901413" y="19151"/>
                  <a:pt x="1000112" y="0"/>
                </a:cubicBezTo>
                <a:cubicBezTo>
                  <a:pt x="1098811" y="-19151"/>
                  <a:pt x="1420134" y="7202"/>
                  <a:pt x="1549625" y="0"/>
                </a:cubicBezTo>
                <a:cubicBezTo>
                  <a:pt x="1679116" y="-7202"/>
                  <a:pt x="1905726" y="20598"/>
                  <a:pt x="2165079" y="0"/>
                </a:cubicBezTo>
                <a:cubicBezTo>
                  <a:pt x="2424432" y="-20598"/>
                  <a:pt x="2489765" y="27757"/>
                  <a:pt x="2714591" y="0"/>
                </a:cubicBezTo>
                <a:cubicBezTo>
                  <a:pt x="2939417" y="-27757"/>
                  <a:pt x="3054972" y="49153"/>
                  <a:pt x="3297074" y="0"/>
                </a:cubicBezTo>
                <a:cubicBezTo>
                  <a:pt x="3312814" y="197880"/>
                  <a:pt x="3261891" y="280367"/>
                  <a:pt x="3297074" y="542855"/>
                </a:cubicBezTo>
                <a:cubicBezTo>
                  <a:pt x="3332257" y="805343"/>
                  <a:pt x="3296086" y="987258"/>
                  <a:pt x="3297074" y="1107867"/>
                </a:cubicBezTo>
                <a:cubicBezTo>
                  <a:pt x="3168369" y="1113690"/>
                  <a:pt x="2858177" y="1041996"/>
                  <a:pt x="2714591" y="1107867"/>
                </a:cubicBezTo>
                <a:cubicBezTo>
                  <a:pt x="2571005" y="1173738"/>
                  <a:pt x="2410519" y="1075724"/>
                  <a:pt x="2263991" y="1107867"/>
                </a:cubicBezTo>
                <a:cubicBezTo>
                  <a:pt x="2117463" y="1140010"/>
                  <a:pt x="1899931" y="1082465"/>
                  <a:pt x="1648537" y="1107867"/>
                </a:cubicBezTo>
                <a:cubicBezTo>
                  <a:pt x="1397143" y="1133269"/>
                  <a:pt x="1294482" y="1058153"/>
                  <a:pt x="1131995" y="1107867"/>
                </a:cubicBezTo>
                <a:cubicBezTo>
                  <a:pt x="969508" y="1157581"/>
                  <a:pt x="777402" y="1102319"/>
                  <a:pt x="615454" y="1107867"/>
                </a:cubicBezTo>
                <a:cubicBezTo>
                  <a:pt x="453506" y="1113415"/>
                  <a:pt x="288286" y="1101652"/>
                  <a:pt x="0" y="1107867"/>
                </a:cubicBezTo>
                <a:cubicBezTo>
                  <a:pt x="-3180" y="958533"/>
                  <a:pt x="1311" y="736852"/>
                  <a:pt x="0" y="565012"/>
                </a:cubicBezTo>
                <a:cubicBezTo>
                  <a:pt x="-1311" y="393173"/>
                  <a:pt x="28" y="217359"/>
                  <a:pt x="0" y="0"/>
                </a:cubicBezTo>
                <a:close/>
              </a:path>
              <a:path w="3297074" h="1107867" stroke="0" extrusionOk="0">
                <a:moveTo>
                  <a:pt x="0" y="0"/>
                </a:moveTo>
                <a:cubicBezTo>
                  <a:pt x="121683" y="-4444"/>
                  <a:pt x="228646" y="46741"/>
                  <a:pt x="450600" y="0"/>
                </a:cubicBezTo>
                <a:cubicBezTo>
                  <a:pt x="672554" y="-46741"/>
                  <a:pt x="731645" y="37000"/>
                  <a:pt x="901200" y="0"/>
                </a:cubicBezTo>
                <a:cubicBezTo>
                  <a:pt x="1070755" y="-37000"/>
                  <a:pt x="1337999" y="43111"/>
                  <a:pt x="1483683" y="0"/>
                </a:cubicBezTo>
                <a:cubicBezTo>
                  <a:pt x="1629367" y="-43111"/>
                  <a:pt x="1921207" y="63624"/>
                  <a:pt x="2033196" y="0"/>
                </a:cubicBezTo>
                <a:cubicBezTo>
                  <a:pt x="2145185" y="-63624"/>
                  <a:pt x="2453363" y="970"/>
                  <a:pt x="2615679" y="0"/>
                </a:cubicBezTo>
                <a:cubicBezTo>
                  <a:pt x="2777995" y="-970"/>
                  <a:pt x="3010489" y="42751"/>
                  <a:pt x="3297074" y="0"/>
                </a:cubicBezTo>
                <a:cubicBezTo>
                  <a:pt x="3362765" y="250218"/>
                  <a:pt x="3244702" y="422443"/>
                  <a:pt x="3297074" y="565012"/>
                </a:cubicBezTo>
                <a:cubicBezTo>
                  <a:pt x="3349446" y="707581"/>
                  <a:pt x="3244637" y="891999"/>
                  <a:pt x="3297074" y="1107867"/>
                </a:cubicBezTo>
                <a:cubicBezTo>
                  <a:pt x="3038128" y="1134157"/>
                  <a:pt x="2833115" y="1094580"/>
                  <a:pt x="2681620" y="1107867"/>
                </a:cubicBezTo>
                <a:cubicBezTo>
                  <a:pt x="2530125" y="1121154"/>
                  <a:pt x="2316073" y="1038658"/>
                  <a:pt x="2099137" y="1107867"/>
                </a:cubicBezTo>
                <a:cubicBezTo>
                  <a:pt x="1882201" y="1177076"/>
                  <a:pt x="1689405" y="1082031"/>
                  <a:pt x="1582596" y="1107867"/>
                </a:cubicBezTo>
                <a:cubicBezTo>
                  <a:pt x="1475787" y="1133703"/>
                  <a:pt x="1285456" y="1092007"/>
                  <a:pt x="1066054" y="1107867"/>
                </a:cubicBezTo>
                <a:cubicBezTo>
                  <a:pt x="846652" y="1123727"/>
                  <a:pt x="712360" y="1085955"/>
                  <a:pt x="549512" y="1107867"/>
                </a:cubicBezTo>
                <a:cubicBezTo>
                  <a:pt x="386664" y="1129779"/>
                  <a:pt x="221025" y="1084309"/>
                  <a:pt x="0" y="1107867"/>
                </a:cubicBezTo>
                <a:cubicBezTo>
                  <a:pt x="-51995" y="874101"/>
                  <a:pt x="16008" y="804565"/>
                  <a:pt x="0" y="542855"/>
                </a:cubicBezTo>
                <a:cubicBezTo>
                  <a:pt x="-16008" y="281145"/>
                  <a:pt x="60699" y="171443"/>
                  <a:pt x="0" y="0"/>
                </a:cubicBezTo>
                <a:close/>
              </a:path>
            </a:pathLst>
          </a:custGeom>
          <a:solidFill>
            <a:srgbClr val="F3B855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kumimoji="0" lang="en-VN" sz="2400" b="1" i="0" strike="noStrike" kern="1200" cap="none" spc="0" normalizeH="0" baseline="0" noProof="0" dirty="0">
              <a:ln>
                <a:noFill/>
              </a:ln>
              <a:solidFill>
                <a:srgbClr val="96010E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F9246FF1-3322-0645-B301-95FF1295E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DC8335-742D-F84A-891E-8AAEAC25DFFF}"/>
              </a:ext>
            </a:extLst>
          </p:cNvPr>
          <p:cNvSpPr txBox="1"/>
          <p:nvPr/>
        </p:nvSpPr>
        <p:spPr>
          <a:xfrm rot="21344947">
            <a:off x="1027108" y="1294204"/>
            <a:ext cx="10137785" cy="2068259"/>
          </a:xfrm>
          <a:custGeom>
            <a:avLst/>
            <a:gdLst>
              <a:gd name="connsiteX0" fmla="*/ 0 w 3050801"/>
              <a:gd name="connsiteY0" fmla="*/ 0 h 3029932"/>
              <a:gd name="connsiteX1" fmla="*/ 538975 w 3050801"/>
              <a:gd name="connsiteY1" fmla="*/ 0 h 3029932"/>
              <a:gd name="connsiteX2" fmla="*/ 955918 w 3050801"/>
              <a:gd name="connsiteY2" fmla="*/ 0 h 3029932"/>
              <a:gd name="connsiteX3" fmla="*/ 1494892 w 3050801"/>
              <a:gd name="connsiteY3" fmla="*/ 0 h 3029932"/>
              <a:gd name="connsiteX4" fmla="*/ 1942343 w 3050801"/>
              <a:gd name="connsiteY4" fmla="*/ 0 h 3029932"/>
              <a:gd name="connsiteX5" fmla="*/ 2481318 w 3050801"/>
              <a:gd name="connsiteY5" fmla="*/ 0 h 3029932"/>
              <a:gd name="connsiteX6" fmla="*/ 3050801 w 3050801"/>
              <a:gd name="connsiteY6" fmla="*/ 0 h 3029932"/>
              <a:gd name="connsiteX7" fmla="*/ 3050801 w 3050801"/>
              <a:gd name="connsiteY7" fmla="*/ 504989 h 3029932"/>
              <a:gd name="connsiteX8" fmla="*/ 3050801 w 3050801"/>
              <a:gd name="connsiteY8" fmla="*/ 1070576 h 3029932"/>
              <a:gd name="connsiteX9" fmla="*/ 3050801 w 3050801"/>
              <a:gd name="connsiteY9" fmla="*/ 1514966 h 3029932"/>
              <a:gd name="connsiteX10" fmla="*/ 3050801 w 3050801"/>
              <a:gd name="connsiteY10" fmla="*/ 1959356 h 3029932"/>
              <a:gd name="connsiteX11" fmla="*/ 3050801 w 3050801"/>
              <a:gd name="connsiteY11" fmla="*/ 2403746 h 3029932"/>
              <a:gd name="connsiteX12" fmla="*/ 3050801 w 3050801"/>
              <a:gd name="connsiteY12" fmla="*/ 3029932 h 3029932"/>
              <a:gd name="connsiteX13" fmla="*/ 2511826 w 3050801"/>
              <a:gd name="connsiteY13" fmla="*/ 3029932 h 3029932"/>
              <a:gd name="connsiteX14" fmla="*/ 2094883 w 3050801"/>
              <a:gd name="connsiteY14" fmla="*/ 3029932 h 3029932"/>
              <a:gd name="connsiteX15" fmla="*/ 1647433 w 3050801"/>
              <a:gd name="connsiteY15" fmla="*/ 3029932 h 3029932"/>
              <a:gd name="connsiteX16" fmla="*/ 1138966 w 3050801"/>
              <a:gd name="connsiteY16" fmla="*/ 3029932 h 3029932"/>
              <a:gd name="connsiteX17" fmla="*/ 691515 w 3050801"/>
              <a:gd name="connsiteY17" fmla="*/ 3029932 h 3029932"/>
              <a:gd name="connsiteX18" fmla="*/ 0 w 3050801"/>
              <a:gd name="connsiteY18" fmla="*/ 3029932 h 3029932"/>
              <a:gd name="connsiteX19" fmla="*/ 0 w 3050801"/>
              <a:gd name="connsiteY19" fmla="*/ 2615841 h 3029932"/>
              <a:gd name="connsiteX20" fmla="*/ 0 w 3050801"/>
              <a:gd name="connsiteY20" fmla="*/ 2201751 h 3029932"/>
              <a:gd name="connsiteX21" fmla="*/ 0 w 3050801"/>
              <a:gd name="connsiteY21" fmla="*/ 1636163 h 3029932"/>
              <a:gd name="connsiteX22" fmla="*/ 0 w 3050801"/>
              <a:gd name="connsiteY22" fmla="*/ 1070576 h 3029932"/>
              <a:gd name="connsiteX23" fmla="*/ 0 w 3050801"/>
              <a:gd name="connsiteY23" fmla="*/ 535288 h 3029932"/>
              <a:gd name="connsiteX24" fmla="*/ 0 w 3050801"/>
              <a:gd name="connsiteY24" fmla="*/ 0 h 302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50801" h="3029932" fill="none" extrusionOk="0">
                <a:moveTo>
                  <a:pt x="0" y="0"/>
                </a:moveTo>
                <a:cubicBezTo>
                  <a:pt x="130545" y="-35335"/>
                  <a:pt x="270083" y="30474"/>
                  <a:pt x="538975" y="0"/>
                </a:cubicBezTo>
                <a:cubicBezTo>
                  <a:pt x="807867" y="-30474"/>
                  <a:pt x="757582" y="16541"/>
                  <a:pt x="955918" y="0"/>
                </a:cubicBezTo>
                <a:cubicBezTo>
                  <a:pt x="1154254" y="-16541"/>
                  <a:pt x="1265890" y="57857"/>
                  <a:pt x="1494892" y="0"/>
                </a:cubicBezTo>
                <a:cubicBezTo>
                  <a:pt x="1723894" y="-57857"/>
                  <a:pt x="1782607" y="39999"/>
                  <a:pt x="1942343" y="0"/>
                </a:cubicBezTo>
                <a:cubicBezTo>
                  <a:pt x="2102079" y="-39999"/>
                  <a:pt x="2222928" y="15385"/>
                  <a:pt x="2481318" y="0"/>
                </a:cubicBezTo>
                <a:cubicBezTo>
                  <a:pt x="2739708" y="-15385"/>
                  <a:pt x="2781016" y="59414"/>
                  <a:pt x="3050801" y="0"/>
                </a:cubicBezTo>
                <a:cubicBezTo>
                  <a:pt x="3066050" y="244929"/>
                  <a:pt x="3031706" y="329274"/>
                  <a:pt x="3050801" y="504989"/>
                </a:cubicBezTo>
                <a:cubicBezTo>
                  <a:pt x="3069896" y="680704"/>
                  <a:pt x="3011991" y="900258"/>
                  <a:pt x="3050801" y="1070576"/>
                </a:cubicBezTo>
                <a:cubicBezTo>
                  <a:pt x="3089611" y="1240894"/>
                  <a:pt x="3010313" y="1412769"/>
                  <a:pt x="3050801" y="1514966"/>
                </a:cubicBezTo>
                <a:cubicBezTo>
                  <a:pt x="3091289" y="1617163"/>
                  <a:pt x="3036146" y="1850556"/>
                  <a:pt x="3050801" y="1959356"/>
                </a:cubicBezTo>
                <a:cubicBezTo>
                  <a:pt x="3065456" y="2068156"/>
                  <a:pt x="3010775" y="2211948"/>
                  <a:pt x="3050801" y="2403746"/>
                </a:cubicBezTo>
                <a:cubicBezTo>
                  <a:pt x="3090827" y="2595544"/>
                  <a:pt x="2992774" y="2745115"/>
                  <a:pt x="3050801" y="3029932"/>
                </a:cubicBezTo>
                <a:cubicBezTo>
                  <a:pt x="2941462" y="3077357"/>
                  <a:pt x="2686127" y="3017918"/>
                  <a:pt x="2511826" y="3029932"/>
                </a:cubicBezTo>
                <a:cubicBezTo>
                  <a:pt x="2337526" y="3041946"/>
                  <a:pt x="2242276" y="3022030"/>
                  <a:pt x="2094883" y="3029932"/>
                </a:cubicBezTo>
                <a:cubicBezTo>
                  <a:pt x="1947490" y="3037834"/>
                  <a:pt x="1809625" y="3020940"/>
                  <a:pt x="1647433" y="3029932"/>
                </a:cubicBezTo>
                <a:cubicBezTo>
                  <a:pt x="1485241" y="3038924"/>
                  <a:pt x="1252375" y="2993867"/>
                  <a:pt x="1138966" y="3029932"/>
                </a:cubicBezTo>
                <a:cubicBezTo>
                  <a:pt x="1025557" y="3065997"/>
                  <a:pt x="846709" y="3021151"/>
                  <a:pt x="691515" y="3029932"/>
                </a:cubicBezTo>
                <a:cubicBezTo>
                  <a:pt x="536321" y="3038713"/>
                  <a:pt x="143015" y="3001558"/>
                  <a:pt x="0" y="3029932"/>
                </a:cubicBezTo>
                <a:cubicBezTo>
                  <a:pt x="-20819" y="2850231"/>
                  <a:pt x="14458" y="2715466"/>
                  <a:pt x="0" y="2615841"/>
                </a:cubicBezTo>
                <a:cubicBezTo>
                  <a:pt x="-14458" y="2516216"/>
                  <a:pt x="6109" y="2380599"/>
                  <a:pt x="0" y="2201751"/>
                </a:cubicBezTo>
                <a:cubicBezTo>
                  <a:pt x="-6109" y="2022903"/>
                  <a:pt x="3703" y="1781693"/>
                  <a:pt x="0" y="1636163"/>
                </a:cubicBezTo>
                <a:cubicBezTo>
                  <a:pt x="-3703" y="1490633"/>
                  <a:pt x="1022" y="1349370"/>
                  <a:pt x="0" y="1070576"/>
                </a:cubicBezTo>
                <a:cubicBezTo>
                  <a:pt x="-1022" y="791782"/>
                  <a:pt x="50054" y="777383"/>
                  <a:pt x="0" y="535288"/>
                </a:cubicBezTo>
                <a:cubicBezTo>
                  <a:pt x="-50054" y="293193"/>
                  <a:pt x="6462" y="174500"/>
                  <a:pt x="0" y="0"/>
                </a:cubicBezTo>
                <a:close/>
              </a:path>
              <a:path w="3050801" h="3029932" stroke="0" extrusionOk="0">
                <a:moveTo>
                  <a:pt x="0" y="0"/>
                </a:moveTo>
                <a:cubicBezTo>
                  <a:pt x="152907" y="-50275"/>
                  <a:pt x="262956" y="52780"/>
                  <a:pt x="477959" y="0"/>
                </a:cubicBezTo>
                <a:cubicBezTo>
                  <a:pt x="692962" y="-52780"/>
                  <a:pt x="773456" y="39792"/>
                  <a:pt x="955918" y="0"/>
                </a:cubicBezTo>
                <a:cubicBezTo>
                  <a:pt x="1138380" y="-39792"/>
                  <a:pt x="1332825" y="26471"/>
                  <a:pt x="1433876" y="0"/>
                </a:cubicBezTo>
                <a:cubicBezTo>
                  <a:pt x="1534927" y="-26471"/>
                  <a:pt x="1750411" y="24814"/>
                  <a:pt x="1881327" y="0"/>
                </a:cubicBezTo>
                <a:cubicBezTo>
                  <a:pt x="2012243" y="-24814"/>
                  <a:pt x="2257234" y="44778"/>
                  <a:pt x="2389794" y="0"/>
                </a:cubicBezTo>
                <a:cubicBezTo>
                  <a:pt x="2522354" y="-44778"/>
                  <a:pt x="2906259" y="6078"/>
                  <a:pt x="3050801" y="0"/>
                </a:cubicBezTo>
                <a:cubicBezTo>
                  <a:pt x="3075651" y="142246"/>
                  <a:pt x="3012976" y="328675"/>
                  <a:pt x="3050801" y="414091"/>
                </a:cubicBezTo>
                <a:cubicBezTo>
                  <a:pt x="3088626" y="499507"/>
                  <a:pt x="3028361" y="627651"/>
                  <a:pt x="3050801" y="828181"/>
                </a:cubicBezTo>
                <a:cubicBezTo>
                  <a:pt x="3073241" y="1028711"/>
                  <a:pt x="3016410" y="1197434"/>
                  <a:pt x="3050801" y="1363469"/>
                </a:cubicBezTo>
                <a:cubicBezTo>
                  <a:pt x="3085192" y="1529504"/>
                  <a:pt x="3050194" y="1707542"/>
                  <a:pt x="3050801" y="1838159"/>
                </a:cubicBezTo>
                <a:cubicBezTo>
                  <a:pt x="3051408" y="1968776"/>
                  <a:pt x="3030694" y="2166199"/>
                  <a:pt x="3050801" y="2343147"/>
                </a:cubicBezTo>
                <a:cubicBezTo>
                  <a:pt x="3070908" y="2520095"/>
                  <a:pt x="2998693" y="2730099"/>
                  <a:pt x="3050801" y="3029932"/>
                </a:cubicBezTo>
                <a:cubicBezTo>
                  <a:pt x="2939293" y="3074624"/>
                  <a:pt x="2728988" y="2983537"/>
                  <a:pt x="2572842" y="3029932"/>
                </a:cubicBezTo>
                <a:cubicBezTo>
                  <a:pt x="2416696" y="3076327"/>
                  <a:pt x="2281443" y="2988462"/>
                  <a:pt x="2033867" y="3029932"/>
                </a:cubicBezTo>
                <a:cubicBezTo>
                  <a:pt x="1786291" y="3071402"/>
                  <a:pt x="1743627" y="3015978"/>
                  <a:pt x="1494892" y="3029932"/>
                </a:cubicBezTo>
                <a:cubicBezTo>
                  <a:pt x="1246157" y="3043886"/>
                  <a:pt x="1182414" y="3021106"/>
                  <a:pt x="986426" y="3029932"/>
                </a:cubicBezTo>
                <a:cubicBezTo>
                  <a:pt x="790438" y="3038758"/>
                  <a:pt x="669561" y="2975568"/>
                  <a:pt x="508467" y="3029932"/>
                </a:cubicBezTo>
                <a:cubicBezTo>
                  <a:pt x="347373" y="3084296"/>
                  <a:pt x="108586" y="2980552"/>
                  <a:pt x="0" y="3029932"/>
                </a:cubicBezTo>
                <a:cubicBezTo>
                  <a:pt x="-22321" y="2814604"/>
                  <a:pt x="43223" y="2738584"/>
                  <a:pt x="0" y="2494644"/>
                </a:cubicBezTo>
                <a:cubicBezTo>
                  <a:pt x="-43223" y="2250704"/>
                  <a:pt x="17409" y="2258226"/>
                  <a:pt x="0" y="2080553"/>
                </a:cubicBezTo>
                <a:cubicBezTo>
                  <a:pt x="-17409" y="1902880"/>
                  <a:pt x="4455" y="1774644"/>
                  <a:pt x="0" y="1575565"/>
                </a:cubicBezTo>
                <a:cubicBezTo>
                  <a:pt x="-4455" y="1376486"/>
                  <a:pt x="25383" y="1299780"/>
                  <a:pt x="0" y="1161474"/>
                </a:cubicBezTo>
                <a:cubicBezTo>
                  <a:pt x="-25383" y="1023168"/>
                  <a:pt x="48364" y="766469"/>
                  <a:pt x="0" y="595887"/>
                </a:cubicBezTo>
                <a:cubicBezTo>
                  <a:pt x="-48364" y="425305"/>
                  <a:pt x="35755" y="180093"/>
                  <a:pt x="0" y="0"/>
                </a:cubicBezTo>
                <a:close/>
              </a:path>
            </a:pathLst>
          </a:custGeom>
          <a:solidFill>
            <a:srgbClr val="F3B855"/>
          </a:solidFill>
          <a:ln w="381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 đổi với các bạn một số điều em mới đọc được.</a:t>
            </a:r>
            <a:endParaRPr kumimoji="0" lang="en-VN" sz="6000" b="1" i="0" u="none" strike="noStrike" kern="1200" cap="none" spc="0" normalizeH="0" baseline="0" noProof="0" dirty="0">
              <a:ln>
                <a:noFill/>
              </a:ln>
              <a:solidFill>
                <a:srgbClr val="96010E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556" y="1123949"/>
            <a:ext cx="12192000" cy="5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57340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b="33056"/>
          <a:stretch/>
        </p:blipFill>
        <p:spPr>
          <a:xfrm>
            <a:off x="2360081" y="1657350"/>
            <a:ext cx="742097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7FBFF215-6C8E-6D44-BC86-10D960F354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68770"/>
          <a:stretch/>
        </p:blipFill>
        <p:spPr>
          <a:xfrm flipH="1">
            <a:off x="-1" y="-128573"/>
            <a:ext cx="2576945" cy="2351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CFB0B-BFBB-F04E-BFF4-BB64CC793E21}"/>
              </a:ext>
            </a:extLst>
          </p:cNvPr>
          <p:cNvSpPr txBox="1"/>
          <p:nvPr/>
        </p:nvSpPr>
        <p:spPr>
          <a:xfrm>
            <a:off x="1052945" y="462230"/>
            <a:ext cx="831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80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Cooper Black" panose="0208090404030B020404" pitchFamily="18" charset="77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35D2A-FAAC-274A-A638-45671527D457}"/>
              </a:ext>
            </a:extLst>
          </p:cNvPr>
          <p:cNvSpPr txBox="1"/>
          <p:nvPr/>
        </p:nvSpPr>
        <p:spPr>
          <a:xfrm>
            <a:off x="2613889" y="499380"/>
            <a:ext cx="9541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+mn-cs"/>
              </a:rPr>
              <a:t>Kể tên các đồ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+mn-cs"/>
              </a:rPr>
              <a:t>vật được vẽ trong tranh và nêu công dụng của chúng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srgbClr val="B1511B"/>
              </a:solidFill>
              <a:effectLst/>
              <a:uLnTx/>
              <a:uFillTx/>
              <a:latin typeface="UVF Blenda Script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2" descr="https://img.loigiaihay.com/picture/question_lgh/2021_51/1623927207-wk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4" y="2223231"/>
            <a:ext cx="8560955" cy="447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49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950993-117D-8559-72ED-B2A825AB9615}"/>
              </a:ext>
            </a:extLst>
          </p:cNvPr>
          <p:cNvGrpSpPr/>
          <p:nvPr/>
        </p:nvGrpSpPr>
        <p:grpSpPr>
          <a:xfrm>
            <a:off x="-1" y="-128573"/>
            <a:ext cx="2576945" cy="2351804"/>
            <a:chOff x="-1" y="-128573"/>
            <a:chExt cx="2576945" cy="235180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7FBFF215-6C8E-6D44-BC86-10D960F35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1" t="68770"/>
            <a:stretch/>
          </p:blipFill>
          <p:spPr>
            <a:xfrm flipH="1">
              <a:off x="-1" y="-128573"/>
              <a:ext cx="2576945" cy="235180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5CFB0B-BFBB-F04E-BFF4-BB64CC793E21}"/>
                </a:ext>
              </a:extLst>
            </p:cNvPr>
            <p:cNvSpPr txBox="1"/>
            <p:nvPr/>
          </p:nvSpPr>
          <p:spPr>
            <a:xfrm>
              <a:off x="1052945" y="462230"/>
              <a:ext cx="831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B1511B"/>
                  </a:solidFill>
                  <a:effectLst/>
                  <a:uLnTx/>
                  <a:uFillTx/>
                  <a:latin typeface="Cooper Black" panose="0208090404030B020404" pitchFamily="18" charset="77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F35D2A-FAAC-274A-A638-45671527D457}"/>
              </a:ext>
            </a:extLst>
          </p:cNvPr>
          <p:cNvSpPr txBox="1"/>
          <p:nvPr/>
        </p:nvSpPr>
        <p:spPr>
          <a:xfrm>
            <a:off x="2576944" y="77118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+mn-cs"/>
              </a:rPr>
              <a:t>Các đồ dùng có trong tranh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B1511B"/>
              </a:solidFill>
              <a:effectLst/>
              <a:uLnTx/>
              <a:uFillTx/>
              <a:latin typeface="UVF Blenda Script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55D7E-7E40-D841-8DED-6DA7DDE69506}"/>
              </a:ext>
            </a:extLst>
          </p:cNvPr>
          <p:cNvSpPr txBox="1"/>
          <p:nvPr/>
        </p:nvSpPr>
        <p:spPr>
          <a:xfrm>
            <a:off x="1149926" y="2373566"/>
            <a:ext cx="1468583" cy="707886"/>
          </a:xfrm>
          <a:custGeom>
            <a:avLst/>
            <a:gdLst>
              <a:gd name="connsiteX0" fmla="*/ 0 w 1468583"/>
              <a:gd name="connsiteY0" fmla="*/ 0 h 707886"/>
              <a:gd name="connsiteX1" fmla="*/ 445470 w 1468583"/>
              <a:gd name="connsiteY1" fmla="*/ 0 h 707886"/>
              <a:gd name="connsiteX2" fmla="*/ 964370 w 1468583"/>
              <a:gd name="connsiteY2" fmla="*/ 0 h 707886"/>
              <a:gd name="connsiteX3" fmla="*/ 1468583 w 1468583"/>
              <a:gd name="connsiteY3" fmla="*/ 0 h 707886"/>
              <a:gd name="connsiteX4" fmla="*/ 1468583 w 1468583"/>
              <a:gd name="connsiteY4" fmla="*/ 332706 h 707886"/>
              <a:gd name="connsiteX5" fmla="*/ 1468583 w 1468583"/>
              <a:gd name="connsiteY5" fmla="*/ 707886 h 707886"/>
              <a:gd name="connsiteX6" fmla="*/ 993741 w 1468583"/>
              <a:gd name="connsiteY6" fmla="*/ 707886 h 707886"/>
              <a:gd name="connsiteX7" fmla="*/ 504213 w 1468583"/>
              <a:gd name="connsiteY7" fmla="*/ 707886 h 707886"/>
              <a:gd name="connsiteX8" fmla="*/ 0 w 1468583"/>
              <a:gd name="connsiteY8" fmla="*/ 707886 h 707886"/>
              <a:gd name="connsiteX9" fmla="*/ 0 w 1468583"/>
              <a:gd name="connsiteY9" fmla="*/ 353943 h 707886"/>
              <a:gd name="connsiteX10" fmla="*/ 0 w 1468583"/>
              <a:gd name="connsiteY1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8583" h="707886" fill="none" extrusionOk="0">
                <a:moveTo>
                  <a:pt x="0" y="0"/>
                </a:moveTo>
                <a:cubicBezTo>
                  <a:pt x="111656" y="-28119"/>
                  <a:pt x="347353" y="47042"/>
                  <a:pt x="445470" y="0"/>
                </a:cubicBezTo>
                <a:cubicBezTo>
                  <a:pt x="543587" y="-47042"/>
                  <a:pt x="825056" y="43008"/>
                  <a:pt x="964370" y="0"/>
                </a:cubicBezTo>
                <a:cubicBezTo>
                  <a:pt x="1103684" y="-43008"/>
                  <a:pt x="1339263" y="35566"/>
                  <a:pt x="1468583" y="0"/>
                </a:cubicBezTo>
                <a:cubicBezTo>
                  <a:pt x="1474730" y="67887"/>
                  <a:pt x="1434517" y="171391"/>
                  <a:pt x="1468583" y="332706"/>
                </a:cubicBezTo>
                <a:cubicBezTo>
                  <a:pt x="1502649" y="494021"/>
                  <a:pt x="1451839" y="571673"/>
                  <a:pt x="1468583" y="707886"/>
                </a:cubicBezTo>
                <a:cubicBezTo>
                  <a:pt x="1342683" y="735722"/>
                  <a:pt x="1146722" y="693578"/>
                  <a:pt x="993741" y="707886"/>
                </a:cubicBezTo>
                <a:cubicBezTo>
                  <a:pt x="840760" y="722194"/>
                  <a:pt x="629038" y="704666"/>
                  <a:pt x="504213" y="707886"/>
                </a:cubicBezTo>
                <a:cubicBezTo>
                  <a:pt x="379388" y="711106"/>
                  <a:pt x="123238" y="689109"/>
                  <a:pt x="0" y="707886"/>
                </a:cubicBezTo>
                <a:cubicBezTo>
                  <a:pt x="-12815" y="558973"/>
                  <a:pt x="11520" y="487564"/>
                  <a:pt x="0" y="353943"/>
                </a:cubicBezTo>
                <a:cubicBezTo>
                  <a:pt x="-11520" y="220322"/>
                  <a:pt x="42344" y="89047"/>
                  <a:pt x="0" y="0"/>
                </a:cubicBezTo>
                <a:close/>
              </a:path>
              <a:path w="1468583" h="707886" stroke="0" extrusionOk="0">
                <a:moveTo>
                  <a:pt x="0" y="0"/>
                </a:moveTo>
                <a:cubicBezTo>
                  <a:pt x="120804" y="-43949"/>
                  <a:pt x="388674" y="18352"/>
                  <a:pt x="489528" y="0"/>
                </a:cubicBezTo>
                <a:cubicBezTo>
                  <a:pt x="590382" y="-18352"/>
                  <a:pt x="789912" y="11326"/>
                  <a:pt x="964370" y="0"/>
                </a:cubicBezTo>
                <a:cubicBezTo>
                  <a:pt x="1138828" y="-11326"/>
                  <a:pt x="1248732" y="50241"/>
                  <a:pt x="1468583" y="0"/>
                </a:cubicBezTo>
                <a:cubicBezTo>
                  <a:pt x="1494561" y="104645"/>
                  <a:pt x="1455740" y="185406"/>
                  <a:pt x="1468583" y="339785"/>
                </a:cubicBezTo>
                <a:cubicBezTo>
                  <a:pt x="1481426" y="494165"/>
                  <a:pt x="1462345" y="599084"/>
                  <a:pt x="1468583" y="707886"/>
                </a:cubicBezTo>
                <a:cubicBezTo>
                  <a:pt x="1340432" y="730273"/>
                  <a:pt x="1134314" y="703519"/>
                  <a:pt x="993741" y="707886"/>
                </a:cubicBezTo>
                <a:cubicBezTo>
                  <a:pt x="853168" y="712253"/>
                  <a:pt x="661746" y="655591"/>
                  <a:pt x="474842" y="707886"/>
                </a:cubicBezTo>
                <a:cubicBezTo>
                  <a:pt x="287938" y="760181"/>
                  <a:pt x="164857" y="686205"/>
                  <a:pt x="0" y="707886"/>
                </a:cubicBezTo>
                <a:cubicBezTo>
                  <a:pt x="-41060" y="561376"/>
                  <a:pt x="41430" y="441081"/>
                  <a:pt x="0" y="339785"/>
                </a:cubicBezTo>
                <a:cubicBezTo>
                  <a:pt x="-41430" y="238489"/>
                  <a:pt x="8932" y="15231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 vi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95BE1-C22F-1A40-852F-56CA4189A5ED}"/>
              </a:ext>
            </a:extLst>
          </p:cNvPr>
          <p:cNvSpPr txBox="1"/>
          <p:nvPr/>
        </p:nvSpPr>
        <p:spPr>
          <a:xfrm>
            <a:off x="1759526" y="3551006"/>
            <a:ext cx="2424547" cy="707886"/>
          </a:xfrm>
          <a:custGeom>
            <a:avLst/>
            <a:gdLst>
              <a:gd name="connsiteX0" fmla="*/ 0 w 2424547"/>
              <a:gd name="connsiteY0" fmla="*/ 0 h 707886"/>
              <a:gd name="connsiteX1" fmla="*/ 460664 w 2424547"/>
              <a:gd name="connsiteY1" fmla="*/ 0 h 707886"/>
              <a:gd name="connsiteX2" fmla="*/ 969819 w 2424547"/>
              <a:gd name="connsiteY2" fmla="*/ 0 h 707886"/>
              <a:gd name="connsiteX3" fmla="*/ 1503219 w 2424547"/>
              <a:gd name="connsiteY3" fmla="*/ 0 h 707886"/>
              <a:gd name="connsiteX4" fmla="*/ 1939638 w 2424547"/>
              <a:gd name="connsiteY4" fmla="*/ 0 h 707886"/>
              <a:gd name="connsiteX5" fmla="*/ 2424547 w 2424547"/>
              <a:gd name="connsiteY5" fmla="*/ 0 h 707886"/>
              <a:gd name="connsiteX6" fmla="*/ 2424547 w 2424547"/>
              <a:gd name="connsiteY6" fmla="*/ 332706 h 707886"/>
              <a:gd name="connsiteX7" fmla="*/ 2424547 w 2424547"/>
              <a:gd name="connsiteY7" fmla="*/ 707886 h 707886"/>
              <a:gd name="connsiteX8" fmla="*/ 1963883 w 2424547"/>
              <a:gd name="connsiteY8" fmla="*/ 707886 h 707886"/>
              <a:gd name="connsiteX9" fmla="*/ 1551710 w 2424547"/>
              <a:gd name="connsiteY9" fmla="*/ 707886 h 707886"/>
              <a:gd name="connsiteX10" fmla="*/ 1042555 w 2424547"/>
              <a:gd name="connsiteY10" fmla="*/ 707886 h 707886"/>
              <a:gd name="connsiteX11" fmla="*/ 533400 w 2424547"/>
              <a:gd name="connsiteY11" fmla="*/ 707886 h 707886"/>
              <a:gd name="connsiteX12" fmla="*/ 0 w 2424547"/>
              <a:gd name="connsiteY12" fmla="*/ 707886 h 707886"/>
              <a:gd name="connsiteX13" fmla="*/ 0 w 2424547"/>
              <a:gd name="connsiteY13" fmla="*/ 361022 h 707886"/>
              <a:gd name="connsiteX14" fmla="*/ 0 w 2424547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4547" h="707886" fill="none" extrusionOk="0">
                <a:moveTo>
                  <a:pt x="0" y="0"/>
                </a:moveTo>
                <a:cubicBezTo>
                  <a:pt x="214331" y="-50207"/>
                  <a:pt x="255428" y="26050"/>
                  <a:pt x="460664" y="0"/>
                </a:cubicBezTo>
                <a:cubicBezTo>
                  <a:pt x="665900" y="-26050"/>
                  <a:pt x="716236" y="25491"/>
                  <a:pt x="969819" y="0"/>
                </a:cubicBezTo>
                <a:cubicBezTo>
                  <a:pt x="1223403" y="-25491"/>
                  <a:pt x="1317191" y="1592"/>
                  <a:pt x="1503219" y="0"/>
                </a:cubicBezTo>
                <a:cubicBezTo>
                  <a:pt x="1689247" y="-1592"/>
                  <a:pt x="1835470" y="1823"/>
                  <a:pt x="1939638" y="0"/>
                </a:cubicBezTo>
                <a:cubicBezTo>
                  <a:pt x="2043806" y="-1823"/>
                  <a:pt x="2279161" y="57798"/>
                  <a:pt x="2424547" y="0"/>
                </a:cubicBezTo>
                <a:cubicBezTo>
                  <a:pt x="2436041" y="147605"/>
                  <a:pt x="2422024" y="232021"/>
                  <a:pt x="2424547" y="332706"/>
                </a:cubicBezTo>
                <a:cubicBezTo>
                  <a:pt x="2427070" y="433391"/>
                  <a:pt x="2415463" y="583314"/>
                  <a:pt x="2424547" y="707886"/>
                </a:cubicBezTo>
                <a:cubicBezTo>
                  <a:pt x="2254571" y="715782"/>
                  <a:pt x="2187621" y="689892"/>
                  <a:pt x="1963883" y="707886"/>
                </a:cubicBezTo>
                <a:cubicBezTo>
                  <a:pt x="1740145" y="725880"/>
                  <a:pt x="1642934" y="682079"/>
                  <a:pt x="1551710" y="707886"/>
                </a:cubicBezTo>
                <a:cubicBezTo>
                  <a:pt x="1460486" y="733693"/>
                  <a:pt x="1279261" y="676073"/>
                  <a:pt x="1042555" y="707886"/>
                </a:cubicBezTo>
                <a:cubicBezTo>
                  <a:pt x="805849" y="739699"/>
                  <a:pt x="756619" y="703001"/>
                  <a:pt x="533400" y="707886"/>
                </a:cubicBezTo>
                <a:cubicBezTo>
                  <a:pt x="310181" y="712771"/>
                  <a:pt x="234154" y="646106"/>
                  <a:pt x="0" y="707886"/>
                </a:cubicBezTo>
                <a:cubicBezTo>
                  <a:pt x="-25297" y="569765"/>
                  <a:pt x="24625" y="501585"/>
                  <a:pt x="0" y="361022"/>
                </a:cubicBezTo>
                <a:cubicBezTo>
                  <a:pt x="-24625" y="220459"/>
                  <a:pt x="27490" y="128697"/>
                  <a:pt x="0" y="0"/>
                </a:cubicBezTo>
                <a:close/>
              </a:path>
              <a:path w="2424547" h="707886" stroke="0" extrusionOk="0">
                <a:moveTo>
                  <a:pt x="0" y="0"/>
                </a:moveTo>
                <a:cubicBezTo>
                  <a:pt x="240399" y="-48738"/>
                  <a:pt x="276460" y="15531"/>
                  <a:pt x="484909" y="0"/>
                </a:cubicBezTo>
                <a:cubicBezTo>
                  <a:pt x="693358" y="-15531"/>
                  <a:pt x="853285" y="3388"/>
                  <a:pt x="945573" y="0"/>
                </a:cubicBezTo>
                <a:cubicBezTo>
                  <a:pt x="1037861" y="-3388"/>
                  <a:pt x="1242092" y="19417"/>
                  <a:pt x="1478974" y="0"/>
                </a:cubicBezTo>
                <a:cubicBezTo>
                  <a:pt x="1715856" y="-19417"/>
                  <a:pt x="1767041" y="16664"/>
                  <a:pt x="1915392" y="0"/>
                </a:cubicBezTo>
                <a:cubicBezTo>
                  <a:pt x="2063743" y="-16664"/>
                  <a:pt x="2186230" y="13523"/>
                  <a:pt x="2424547" y="0"/>
                </a:cubicBezTo>
                <a:cubicBezTo>
                  <a:pt x="2451468" y="139341"/>
                  <a:pt x="2423349" y="280243"/>
                  <a:pt x="2424547" y="361022"/>
                </a:cubicBezTo>
                <a:cubicBezTo>
                  <a:pt x="2425745" y="441801"/>
                  <a:pt x="2402719" y="587375"/>
                  <a:pt x="2424547" y="707886"/>
                </a:cubicBezTo>
                <a:cubicBezTo>
                  <a:pt x="2289323" y="761013"/>
                  <a:pt x="2168699" y="661206"/>
                  <a:pt x="1915392" y="707886"/>
                </a:cubicBezTo>
                <a:cubicBezTo>
                  <a:pt x="1662085" y="754566"/>
                  <a:pt x="1507777" y="654765"/>
                  <a:pt x="1381992" y="707886"/>
                </a:cubicBezTo>
                <a:cubicBezTo>
                  <a:pt x="1256207" y="761007"/>
                  <a:pt x="1018223" y="679112"/>
                  <a:pt x="872837" y="707886"/>
                </a:cubicBezTo>
                <a:cubicBezTo>
                  <a:pt x="727451" y="736660"/>
                  <a:pt x="414115" y="647656"/>
                  <a:pt x="0" y="707886"/>
                </a:cubicBezTo>
                <a:cubicBezTo>
                  <a:pt x="-8731" y="580600"/>
                  <a:pt x="27164" y="497412"/>
                  <a:pt x="0" y="346864"/>
                </a:cubicBezTo>
                <a:cubicBezTo>
                  <a:pt x="-27164" y="196316"/>
                  <a:pt x="27348" y="1171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Tủ lạnh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7AB2E-38D4-F84D-A27A-521C2761A4A2}"/>
              </a:ext>
            </a:extLst>
          </p:cNvPr>
          <p:cNvSpPr txBox="1"/>
          <p:nvPr/>
        </p:nvSpPr>
        <p:spPr>
          <a:xfrm>
            <a:off x="3435926" y="2057629"/>
            <a:ext cx="2646219" cy="707886"/>
          </a:xfrm>
          <a:custGeom>
            <a:avLst/>
            <a:gdLst>
              <a:gd name="connsiteX0" fmla="*/ 0 w 2646219"/>
              <a:gd name="connsiteY0" fmla="*/ 0 h 707886"/>
              <a:gd name="connsiteX1" fmla="*/ 502782 w 2646219"/>
              <a:gd name="connsiteY1" fmla="*/ 0 h 707886"/>
              <a:gd name="connsiteX2" fmla="*/ 1058488 w 2646219"/>
              <a:gd name="connsiteY2" fmla="*/ 0 h 707886"/>
              <a:gd name="connsiteX3" fmla="*/ 1640656 w 2646219"/>
              <a:gd name="connsiteY3" fmla="*/ 0 h 707886"/>
              <a:gd name="connsiteX4" fmla="*/ 2116975 w 2646219"/>
              <a:gd name="connsiteY4" fmla="*/ 0 h 707886"/>
              <a:gd name="connsiteX5" fmla="*/ 2646219 w 2646219"/>
              <a:gd name="connsiteY5" fmla="*/ 0 h 707886"/>
              <a:gd name="connsiteX6" fmla="*/ 2646219 w 2646219"/>
              <a:gd name="connsiteY6" fmla="*/ 332706 h 707886"/>
              <a:gd name="connsiteX7" fmla="*/ 2646219 w 2646219"/>
              <a:gd name="connsiteY7" fmla="*/ 707886 h 707886"/>
              <a:gd name="connsiteX8" fmla="*/ 2143437 w 2646219"/>
              <a:gd name="connsiteY8" fmla="*/ 707886 h 707886"/>
              <a:gd name="connsiteX9" fmla="*/ 1693580 w 2646219"/>
              <a:gd name="connsiteY9" fmla="*/ 707886 h 707886"/>
              <a:gd name="connsiteX10" fmla="*/ 1137874 w 2646219"/>
              <a:gd name="connsiteY10" fmla="*/ 707886 h 707886"/>
              <a:gd name="connsiteX11" fmla="*/ 582168 w 2646219"/>
              <a:gd name="connsiteY11" fmla="*/ 707886 h 707886"/>
              <a:gd name="connsiteX12" fmla="*/ 0 w 2646219"/>
              <a:gd name="connsiteY12" fmla="*/ 707886 h 707886"/>
              <a:gd name="connsiteX13" fmla="*/ 0 w 2646219"/>
              <a:gd name="connsiteY13" fmla="*/ 361022 h 707886"/>
              <a:gd name="connsiteX14" fmla="*/ 0 w 2646219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6219" h="707886" fill="none" extrusionOk="0">
                <a:moveTo>
                  <a:pt x="0" y="0"/>
                </a:moveTo>
                <a:cubicBezTo>
                  <a:pt x="132013" y="-22208"/>
                  <a:pt x="333496" y="15466"/>
                  <a:pt x="502782" y="0"/>
                </a:cubicBezTo>
                <a:cubicBezTo>
                  <a:pt x="672068" y="-15466"/>
                  <a:pt x="790727" y="14742"/>
                  <a:pt x="1058488" y="0"/>
                </a:cubicBezTo>
                <a:cubicBezTo>
                  <a:pt x="1326249" y="-14742"/>
                  <a:pt x="1363372" y="49507"/>
                  <a:pt x="1640656" y="0"/>
                </a:cubicBezTo>
                <a:cubicBezTo>
                  <a:pt x="1917940" y="-49507"/>
                  <a:pt x="1892258" y="20342"/>
                  <a:pt x="2116975" y="0"/>
                </a:cubicBezTo>
                <a:cubicBezTo>
                  <a:pt x="2341692" y="-20342"/>
                  <a:pt x="2447259" y="14216"/>
                  <a:pt x="2646219" y="0"/>
                </a:cubicBezTo>
                <a:cubicBezTo>
                  <a:pt x="2657713" y="147605"/>
                  <a:pt x="2643696" y="232021"/>
                  <a:pt x="2646219" y="332706"/>
                </a:cubicBezTo>
                <a:cubicBezTo>
                  <a:pt x="2648742" y="433391"/>
                  <a:pt x="2637135" y="583314"/>
                  <a:pt x="2646219" y="707886"/>
                </a:cubicBezTo>
                <a:cubicBezTo>
                  <a:pt x="2528384" y="725428"/>
                  <a:pt x="2386559" y="699100"/>
                  <a:pt x="2143437" y="707886"/>
                </a:cubicBezTo>
                <a:cubicBezTo>
                  <a:pt x="1900315" y="716672"/>
                  <a:pt x="1905613" y="699997"/>
                  <a:pt x="1693580" y="707886"/>
                </a:cubicBezTo>
                <a:cubicBezTo>
                  <a:pt x="1481547" y="715775"/>
                  <a:pt x="1386359" y="706199"/>
                  <a:pt x="1137874" y="707886"/>
                </a:cubicBezTo>
                <a:cubicBezTo>
                  <a:pt x="889389" y="709573"/>
                  <a:pt x="725082" y="705622"/>
                  <a:pt x="582168" y="707886"/>
                </a:cubicBezTo>
                <a:cubicBezTo>
                  <a:pt x="439254" y="710150"/>
                  <a:pt x="275702" y="642448"/>
                  <a:pt x="0" y="707886"/>
                </a:cubicBezTo>
                <a:cubicBezTo>
                  <a:pt x="-25297" y="569765"/>
                  <a:pt x="24625" y="501585"/>
                  <a:pt x="0" y="361022"/>
                </a:cubicBezTo>
                <a:cubicBezTo>
                  <a:pt x="-24625" y="220459"/>
                  <a:pt x="27490" y="128697"/>
                  <a:pt x="0" y="0"/>
                </a:cubicBezTo>
                <a:close/>
              </a:path>
              <a:path w="2646219" h="707886" stroke="0" extrusionOk="0">
                <a:moveTo>
                  <a:pt x="0" y="0"/>
                </a:moveTo>
                <a:cubicBezTo>
                  <a:pt x="213326" y="-19903"/>
                  <a:pt x="418218" y="17059"/>
                  <a:pt x="529244" y="0"/>
                </a:cubicBezTo>
                <a:cubicBezTo>
                  <a:pt x="640270" y="-17059"/>
                  <a:pt x="893750" y="41609"/>
                  <a:pt x="1032025" y="0"/>
                </a:cubicBezTo>
                <a:cubicBezTo>
                  <a:pt x="1170300" y="-41609"/>
                  <a:pt x="1327569" y="790"/>
                  <a:pt x="1614194" y="0"/>
                </a:cubicBezTo>
                <a:cubicBezTo>
                  <a:pt x="1900819" y="-790"/>
                  <a:pt x="1976465" y="42684"/>
                  <a:pt x="2090513" y="0"/>
                </a:cubicBezTo>
                <a:cubicBezTo>
                  <a:pt x="2204561" y="-42684"/>
                  <a:pt x="2466650" y="30490"/>
                  <a:pt x="2646219" y="0"/>
                </a:cubicBezTo>
                <a:cubicBezTo>
                  <a:pt x="2673140" y="139341"/>
                  <a:pt x="2645021" y="280243"/>
                  <a:pt x="2646219" y="361022"/>
                </a:cubicBezTo>
                <a:cubicBezTo>
                  <a:pt x="2647417" y="441801"/>
                  <a:pt x="2624391" y="587375"/>
                  <a:pt x="2646219" y="707886"/>
                </a:cubicBezTo>
                <a:cubicBezTo>
                  <a:pt x="2442678" y="742900"/>
                  <a:pt x="2327135" y="688235"/>
                  <a:pt x="2090513" y="707886"/>
                </a:cubicBezTo>
                <a:cubicBezTo>
                  <a:pt x="1853891" y="727537"/>
                  <a:pt x="1669910" y="641963"/>
                  <a:pt x="1508345" y="707886"/>
                </a:cubicBezTo>
                <a:cubicBezTo>
                  <a:pt x="1346780" y="773809"/>
                  <a:pt x="1198782" y="665326"/>
                  <a:pt x="952639" y="707886"/>
                </a:cubicBezTo>
                <a:cubicBezTo>
                  <a:pt x="706496" y="750446"/>
                  <a:pt x="334635" y="618739"/>
                  <a:pt x="0" y="707886"/>
                </a:cubicBezTo>
                <a:cubicBezTo>
                  <a:pt x="-8731" y="580600"/>
                  <a:pt x="27164" y="497412"/>
                  <a:pt x="0" y="346864"/>
                </a:cubicBezTo>
                <a:cubicBezTo>
                  <a:pt x="-27164" y="196316"/>
                  <a:pt x="27348" y="1171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Đồng hồ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30DA9-D778-C644-A652-6AD1C3579733}"/>
              </a:ext>
            </a:extLst>
          </p:cNvPr>
          <p:cNvSpPr txBox="1"/>
          <p:nvPr/>
        </p:nvSpPr>
        <p:spPr>
          <a:xfrm>
            <a:off x="4842161" y="3023739"/>
            <a:ext cx="1468583" cy="1323439"/>
          </a:xfrm>
          <a:custGeom>
            <a:avLst/>
            <a:gdLst>
              <a:gd name="connsiteX0" fmla="*/ 0 w 1468583"/>
              <a:gd name="connsiteY0" fmla="*/ 0 h 707886"/>
              <a:gd name="connsiteX1" fmla="*/ 445470 w 1468583"/>
              <a:gd name="connsiteY1" fmla="*/ 0 h 707886"/>
              <a:gd name="connsiteX2" fmla="*/ 964370 w 1468583"/>
              <a:gd name="connsiteY2" fmla="*/ 0 h 707886"/>
              <a:gd name="connsiteX3" fmla="*/ 1468583 w 1468583"/>
              <a:gd name="connsiteY3" fmla="*/ 0 h 707886"/>
              <a:gd name="connsiteX4" fmla="*/ 1468583 w 1468583"/>
              <a:gd name="connsiteY4" fmla="*/ 332706 h 707886"/>
              <a:gd name="connsiteX5" fmla="*/ 1468583 w 1468583"/>
              <a:gd name="connsiteY5" fmla="*/ 707886 h 707886"/>
              <a:gd name="connsiteX6" fmla="*/ 993741 w 1468583"/>
              <a:gd name="connsiteY6" fmla="*/ 707886 h 707886"/>
              <a:gd name="connsiteX7" fmla="*/ 504213 w 1468583"/>
              <a:gd name="connsiteY7" fmla="*/ 707886 h 707886"/>
              <a:gd name="connsiteX8" fmla="*/ 0 w 1468583"/>
              <a:gd name="connsiteY8" fmla="*/ 707886 h 707886"/>
              <a:gd name="connsiteX9" fmla="*/ 0 w 1468583"/>
              <a:gd name="connsiteY9" fmla="*/ 353943 h 707886"/>
              <a:gd name="connsiteX10" fmla="*/ 0 w 1468583"/>
              <a:gd name="connsiteY1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8583" h="707886" fill="none" extrusionOk="0">
                <a:moveTo>
                  <a:pt x="0" y="0"/>
                </a:moveTo>
                <a:cubicBezTo>
                  <a:pt x="111656" y="-28119"/>
                  <a:pt x="347353" y="47042"/>
                  <a:pt x="445470" y="0"/>
                </a:cubicBezTo>
                <a:cubicBezTo>
                  <a:pt x="543587" y="-47042"/>
                  <a:pt x="825056" y="43008"/>
                  <a:pt x="964370" y="0"/>
                </a:cubicBezTo>
                <a:cubicBezTo>
                  <a:pt x="1103684" y="-43008"/>
                  <a:pt x="1339263" y="35566"/>
                  <a:pt x="1468583" y="0"/>
                </a:cubicBezTo>
                <a:cubicBezTo>
                  <a:pt x="1474730" y="67887"/>
                  <a:pt x="1434517" y="171391"/>
                  <a:pt x="1468583" y="332706"/>
                </a:cubicBezTo>
                <a:cubicBezTo>
                  <a:pt x="1502649" y="494021"/>
                  <a:pt x="1451839" y="571673"/>
                  <a:pt x="1468583" y="707886"/>
                </a:cubicBezTo>
                <a:cubicBezTo>
                  <a:pt x="1342683" y="735722"/>
                  <a:pt x="1146722" y="693578"/>
                  <a:pt x="993741" y="707886"/>
                </a:cubicBezTo>
                <a:cubicBezTo>
                  <a:pt x="840760" y="722194"/>
                  <a:pt x="629038" y="704666"/>
                  <a:pt x="504213" y="707886"/>
                </a:cubicBezTo>
                <a:cubicBezTo>
                  <a:pt x="379388" y="711106"/>
                  <a:pt x="123238" y="689109"/>
                  <a:pt x="0" y="707886"/>
                </a:cubicBezTo>
                <a:cubicBezTo>
                  <a:pt x="-12815" y="558973"/>
                  <a:pt x="11520" y="487564"/>
                  <a:pt x="0" y="353943"/>
                </a:cubicBezTo>
                <a:cubicBezTo>
                  <a:pt x="-11520" y="220322"/>
                  <a:pt x="42344" y="89047"/>
                  <a:pt x="0" y="0"/>
                </a:cubicBezTo>
                <a:close/>
              </a:path>
              <a:path w="1468583" h="707886" stroke="0" extrusionOk="0">
                <a:moveTo>
                  <a:pt x="0" y="0"/>
                </a:moveTo>
                <a:cubicBezTo>
                  <a:pt x="120804" y="-43949"/>
                  <a:pt x="388674" y="18352"/>
                  <a:pt x="489528" y="0"/>
                </a:cubicBezTo>
                <a:cubicBezTo>
                  <a:pt x="590382" y="-18352"/>
                  <a:pt x="789912" y="11326"/>
                  <a:pt x="964370" y="0"/>
                </a:cubicBezTo>
                <a:cubicBezTo>
                  <a:pt x="1138828" y="-11326"/>
                  <a:pt x="1248732" y="50241"/>
                  <a:pt x="1468583" y="0"/>
                </a:cubicBezTo>
                <a:cubicBezTo>
                  <a:pt x="1494561" y="104645"/>
                  <a:pt x="1455740" y="185406"/>
                  <a:pt x="1468583" y="339785"/>
                </a:cubicBezTo>
                <a:cubicBezTo>
                  <a:pt x="1481426" y="494165"/>
                  <a:pt x="1462345" y="599084"/>
                  <a:pt x="1468583" y="707886"/>
                </a:cubicBezTo>
                <a:cubicBezTo>
                  <a:pt x="1340432" y="730273"/>
                  <a:pt x="1134314" y="703519"/>
                  <a:pt x="993741" y="707886"/>
                </a:cubicBezTo>
                <a:cubicBezTo>
                  <a:pt x="853168" y="712253"/>
                  <a:pt x="661746" y="655591"/>
                  <a:pt x="474842" y="707886"/>
                </a:cubicBezTo>
                <a:cubicBezTo>
                  <a:pt x="287938" y="760181"/>
                  <a:pt x="164857" y="686205"/>
                  <a:pt x="0" y="707886"/>
                </a:cubicBezTo>
                <a:cubicBezTo>
                  <a:pt x="-41060" y="561376"/>
                  <a:pt x="41430" y="441081"/>
                  <a:pt x="0" y="339785"/>
                </a:cubicBezTo>
                <a:cubicBezTo>
                  <a:pt x="-41430" y="238489"/>
                  <a:pt x="8932" y="15231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 tính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986D5-FC6B-AC4B-8247-2DB0F11E7895}"/>
              </a:ext>
            </a:extLst>
          </p:cNvPr>
          <p:cNvSpPr txBox="1"/>
          <p:nvPr/>
        </p:nvSpPr>
        <p:spPr>
          <a:xfrm>
            <a:off x="6899562" y="2418490"/>
            <a:ext cx="1842656" cy="1323439"/>
          </a:xfrm>
          <a:custGeom>
            <a:avLst/>
            <a:gdLst>
              <a:gd name="connsiteX0" fmla="*/ 0 w 1842656"/>
              <a:gd name="connsiteY0" fmla="*/ 0 h 707886"/>
              <a:gd name="connsiteX1" fmla="*/ 405384 w 1842656"/>
              <a:gd name="connsiteY1" fmla="*/ 0 h 707886"/>
              <a:gd name="connsiteX2" fmla="*/ 810769 w 1842656"/>
              <a:gd name="connsiteY2" fmla="*/ 0 h 707886"/>
              <a:gd name="connsiteX3" fmla="*/ 1216153 w 1842656"/>
              <a:gd name="connsiteY3" fmla="*/ 0 h 707886"/>
              <a:gd name="connsiteX4" fmla="*/ 1842656 w 1842656"/>
              <a:gd name="connsiteY4" fmla="*/ 0 h 707886"/>
              <a:gd name="connsiteX5" fmla="*/ 1842656 w 1842656"/>
              <a:gd name="connsiteY5" fmla="*/ 368101 h 707886"/>
              <a:gd name="connsiteX6" fmla="*/ 1842656 w 1842656"/>
              <a:gd name="connsiteY6" fmla="*/ 707886 h 707886"/>
              <a:gd name="connsiteX7" fmla="*/ 1400419 w 1842656"/>
              <a:gd name="connsiteY7" fmla="*/ 707886 h 707886"/>
              <a:gd name="connsiteX8" fmla="*/ 939755 w 1842656"/>
              <a:gd name="connsiteY8" fmla="*/ 707886 h 707886"/>
              <a:gd name="connsiteX9" fmla="*/ 515944 w 1842656"/>
              <a:gd name="connsiteY9" fmla="*/ 707886 h 707886"/>
              <a:gd name="connsiteX10" fmla="*/ 0 w 1842656"/>
              <a:gd name="connsiteY10" fmla="*/ 707886 h 707886"/>
              <a:gd name="connsiteX11" fmla="*/ 0 w 1842656"/>
              <a:gd name="connsiteY11" fmla="*/ 375180 h 707886"/>
              <a:gd name="connsiteX12" fmla="*/ 0 w 1842656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656" h="707886" fill="none" extrusionOk="0">
                <a:moveTo>
                  <a:pt x="0" y="0"/>
                </a:moveTo>
                <a:cubicBezTo>
                  <a:pt x="152736" y="-10963"/>
                  <a:pt x="205173" y="29972"/>
                  <a:pt x="405384" y="0"/>
                </a:cubicBezTo>
                <a:cubicBezTo>
                  <a:pt x="605595" y="-29972"/>
                  <a:pt x="648259" y="10781"/>
                  <a:pt x="810769" y="0"/>
                </a:cubicBezTo>
                <a:cubicBezTo>
                  <a:pt x="973279" y="-10781"/>
                  <a:pt x="1065600" y="35641"/>
                  <a:pt x="1216153" y="0"/>
                </a:cubicBezTo>
                <a:cubicBezTo>
                  <a:pt x="1366706" y="-35641"/>
                  <a:pt x="1562865" y="24918"/>
                  <a:pt x="1842656" y="0"/>
                </a:cubicBezTo>
                <a:cubicBezTo>
                  <a:pt x="1845748" y="86511"/>
                  <a:pt x="1811269" y="203877"/>
                  <a:pt x="1842656" y="368101"/>
                </a:cubicBezTo>
                <a:cubicBezTo>
                  <a:pt x="1874043" y="532325"/>
                  <a:pt x="1822734" y="590728"/>
                  <a:pt x="1842656" y="707886"/>
                </a:cubicBezTo>
                <a:cubicBezTo>
                  <a:pt x="1625243" y="717863"/>
                  <a:pt x="1512399" y="659371"/>
                  <a:pt x="1400419" y="707886"/>
                </a:cubicBezTo>
                <a:cubicBezTo>
                  <a:pt x="1288439" y="756401"/>
                  <a:pt x="1120492" y="679586"/>
                  <a:pt x="939755" y="707886"/>
                </a:cubicBezTo>
                <a:cubicBezTo>
                  <a:pt x="759018" y="736186"/>
                  <a:pt x="633111" y="703123"/>
                  <a:pt x="515944" y="707886"/>
                </a:cubicBezTo>
                <a:cubicBezTo>
                  <a:pt x="398777" y="712649"/>
                  <a:pt x="228824" y="691318"/>
                  <a:pt x="0" y="707886"/>
                </a:cubicBezTo>
                <a:cubicBezTo>
                  <a:pt x="-32954" y="627520"/>
                  <a:pt x="14385" y="506643"/>
                  <a:pt x="0" y="375180"/>
                </a:cubicBezTo>
                <a:cubicBezTo>
                  <a:pt x="-14385" y="243717"/>
                  <a:pt x="15092" y="180721"/>
                  <a:pt x="0" y="0"/>
                </a:cubicBezTo>
                <a:close/>
              </a:path>
              <a:path w="1842656" h="707886" stroke="0" extrusionOk="0">
                <a:moveTo>
                  <a:pt x="0" y="0"/>
                </a:moveTo>
                <a:cubicBezTo>
                  <a:pt x="216404" y="-48533"/>
                  <a:pt x="245554" y="20085"/>
                  <a:pt x="460664" y="0"/>
                </a:cubicBezTo>
                <a:cubicBezTo>
                  <a:pt x="675774" y="-20085"/>
                  <a:pt x="739867" y="46715"/>
                  <a:pt x="902901" y="0"/>
                </a:cubicBezTo>
                <a:cubicBezTo>
                  <a:pt x="1065935" y="-46715"/>
                  <a:pt x="1179907" y="14568"/>
                  <a:pt x="1400419" y="0"/>
                </a:cubicBezTo>
                <a:cubicBezTo>
                  <a:pt x="1620931" y="-14568"/>
                  <a:pt x="1724302" y="12384"/>
                  <a:pt x="1842656" y="0"/>
                </a:cubicBezTo>
                <a:cubicBezTo>
                  <a:pt x="1876603" y="176053"/>
                  <a:pt x="1830664" y="232431"/>
                  <a:pt x="1842656" y="353943"/>
                </a:cubicBezTo>
                <a:cubicBezTo>
                  <a:pt x="1854648" y="475455"/>
                  <a:pt x="1801148" y="565477"/>
                  <a:pt x="1842656" y="707886"/>
                </a:cubicBezTo>
                <a:cubicBezTo>
                  <a:pt x="1628591" y="731296"/>
                  <a:pt x="1558028" y="662220"/>
                  <a:pt x="1363565" y="707886"/>
                </a:cubicBezTo>
                <a:cubicBezTo>
                  <a:pt x="1169102" y="753552"/>
                  <a:pt x="1080826" y="691736"/>
                  <a:pt x="884475" y="707886"/>
                </a:cubicBezTo>
                <a:cubicBezTo>
                  <a:pt x="688124" y="724036"/>
                  <a:pt x="421088" y="680235"/>
                  <a:pt x="0" y="707886"/>
                </a:cubicBezTo>
                <a:cubicBezTo>
                  <a:pt x="-19294" y="535135"/>
                  <a:pt x="8993" y="453677"/>
                  <a:pt x="0" y="346864"/>
                </a:cubicBezTo>
                <a:cubicBezTo>
                  <a:pt x="-8993" y="240051"/>
                  <a:pt x="23245" y="9798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 ấm chén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88C8C-C5BA-D742-B65C-58A46A860125}"/>
              </a:ext>
            </a:extLst>
          </p:cNvPr>
          <p:cNvSpPr txBox="1"/>
          <p:nvPr/>
        </p:nvSpPr>
        <p:spPr>
          <a:xfrm>
            <a:off x="4842161" y="5353206"/>
            <a:ext cx="1468583" cy="707886"/>
          </a:xfrm>
          <a:custGeom>
            <a:avLst/>
            <a:gdLst>
              <a:gd name="connsiteX0" fmla="*/ 0 w 1468583"/>
              <a:gd name="connsiteY0" fmla="*/ 0 h 707886"/>
              <a:gd name="connsiteX1" fmla="*/ 445470 w 1468583"/>
              <a:gd name="connsiteY1" fmla="*/ 0 h 707886"/>
              <a:gd name="connsiteX2" fmla="*/ 964370 w 1468583"/>
              <a:gd name="connsiteY2" fmla="*/ 0 h 707886"/>
              <a:gd name="connsiteX3" fmla="*/ 1468583 w 1468583"/>
              <a:gd name="connsiteY3" fmla="*/ 0 h 707886"/>
              <a:gd name="connsiteX4" fmla="*/ 1468583 w 1468583"/>
              <a:gd name="connsiteY4" fmla="*/ 332706 h 707886"/>
              <a:gd name="connsiteX5" fmla="*/ 1468583 w 1468583"/>
              <a:gd name="connsiteY5" fmla="*/ 707886 h 707886"/>
              <a:gd name="connsiteX6" fmla="*/ 993741 w 1468583"/>
              <a:gd name="connsiteY6" fmla="*/ 707886 h 707886"/>
              <a:gd name="connsiteX7" fmla="*/ 504213 w 1468583"/>
              <a:gd name="connsiteY7" fmla="*/ 707886 h 707886"/>
              <a:gd name="connsiteX8" fmla="*/ 0 w 1468583"/>
              <a:gd name="connsiteY8" fmla="*/ 707886 h 707886"/>
              <a:gd name="connsiteX9" fmla="*/ 0 w 1468583"/>
              <a:gd name="connsiteY9" fmla="*/ 353943 h 707886"/>
              <a:gd name="connsiteX10" fmla="*/ 0 w 1468583"/>
              <a:gd name="connsiteY1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8583" h="707886" fill="none" extrusionOk="0">
                <a:moveTo>
                  <a:pt x="0" y="0"/>
                </a:moveTo>
                <a:cubicBezTo>
                  <a:pt x="111656" y="-28119"/>
                  <a:pt x="347353" y="47042"/>
                  <a:pt x="445470" y="0"/>
                </a:cubicBezTo>
                <a:cubicBezTo>
                  <a:pt x="543587" y="-47042"/>
                  <a:pt x="825056" y="43008"/>
                  <a:pt x="964370" y="0"/>
                </a:cubicBezTo>
                <a:cubicBezTo>
                  <a:pt x="1103684" y="-43008"/>
                  <a:pt x="1339263" y="35566"/>
                  <a:pt x="1468583" y="0"/>
                </a:cubicBezTo>
                <a:cubicBezTo>
                  <a:pt x="1474730" y="67887"/>
                  <a:pt x="1434517" y="171391"/>
                  <a:pt x="1468583" y="332706"/>
                </a:cubicBezTo>
                <a:cubicBezTo>
                  <a:pt x="1502649" y="494021"/>
                  <a:pt x="1451839" y="571673"/>
                  <a:pt x="1468583" y="707886"/>
                </a:cubicBezTo>
                <a:cubicBezTo>
                  <a:pt x="1342683" y="735722"/>
                  <a:pt x="1146722" y="693578"/>
                  <a:pt x="993741" y="707886"/>
                </a:cubicBezTo>
                <a:cubicBezTo>
                  <a:pt x="840760" y="722194"/>
                  <a:pt x="629038" y="704666"/>
                  <a:pt x="504213" y="707886"/>
                </a:cubicBezTo>
                <a:cubicBezTo>
                  <a:pt x="379388" y="711106"/>
                  <a:pt x="123238" y="689109"/>
                  <a:pt x="0" y="707886"/>
                </a:cubicBezTo>
                <a:cubicBezTo>
                  <a:pt x="-12815" y="558973"/>
                  <a:pt x="11520" y="487564"/>
                  <a:pt x="0" y="353943"/>
                </a:cubicBezTo>
                <a:cubicBezTo>
                  <a:pt x="-11520" y="220322"/>
                  <a:pt x="42344" y="89047"/>
                  <a:pt x="0" y="0"/>
                </a:cubicBezTo>
                <a:close/>
              </a:path>
              <a:path w="1468583" h="707886" stroke="0" extrusionOk="0">
                <a:moveTo>
                  <a:pt x="0" y="0"/>
                </a:moveTo>
                <a:cubicBezTo>
                  <a:pt x="120804" y="-43949"/>
                  <a:pt x="388674" y="18352"/>
                  <a:pt x="489528" y="0"/>
                </a:cubicBezTo>
                <a:cubicBezTo>
                  <a:pt x="590382" y="-18352"/>
                  <a:pt x="789912" y="11326"/>
                  <a:pt x="964370" y="0"/>
                </a:cubicBezTo>
                <a:cubicBezTo>
                  <a:pt x="1138828" y="-11326"/>
                  <a:pt x="1248732" y="50241"/>
                  <a:pt x="1468583" y="0"/>
                </a:cubicBezTo>
                <a:cubicBezTo>
                  <a:pt x="1494561" y="104645"/>
                  <a:pt x="1455740" y="185406"/>
                  <a:pt x="1468583" y="339785"/>
                </a:cubicBezTo>
                <a:cubicBezTo>
                  <a:pt x="1481426" y="494165"/>
                  <a:pt x="1462345" y="599084"/>
                  <a:pt x="1468583" y="707886"/>
                </a:cubicBezTo>
                <a:cubicBezTo>
                  <a:pt x="1340432" y="730273"/>
                  <a:pt x="1134314" y="703519"/>
                  <a:pt x="993741" y="707886"/>
                </a:cubicBezTo>
                <a:cubicBezTo>
                  <a:pt x="853168" y="712253"/>
                  <a:pt x="661746" y="655591"/>
                  <a:pt x="474842" y="707886"/>
                </a:cubicBezTo>
                <a:cubicBezTo>
                  <a:pt x="287938" y="760181"/>
                  <a:pt x="164857" y="686205"/>
                  <a:pt x="0" y="707886"/>
                </a:cubicBezTo>
                <a:cubicBezTo>
                  <a:pt x="-41060" y="561376"/>
                  <a:pt x="41430" y="441081"/>
                  <a:pt x="0" y="339785"/>
                </a:cubicBezTo>
                <a:cubicBezTo>
                  <a:pt x="-41430" y="238489"/>
                  <a:pt x="8932" y="15231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Đèn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8AC04-A6E2-4B41-8802-619A9C4A1093}"/>
              </a:ext>
            </a:extLst>
          </p:cNvPr>
          <p:cNvSpPr txBox="1"/>
          <p:nvPr/>
        </p:nvSpPr>
        <p:spPr>
          <a:xfrm>
            <a:off x="9254835" y="1723552"/>
            <a:ext cx="2424547" cy="707886"/>
          </a:xfrm>
          <a:custGeom>
            <a:avLst/>
            <a:gdLst>
              <a:gd name="connsiteX0" fmla="*/ 0 w 2424547"/>
              <a:gd name="connsiteY0" fmla="*/ 0 h 707886"/>
              <a:gd name="connsiteX1" fmla="*/ 460664 w 2424547"/>
              <a:gd name="connsiteY1" fmla="*/ 0 h 707886"/>
              <a:gd name="connsiteX2" fmla="*/ 969819 w 2424547"/>
              <a:gd name="connsiteY2" fmla="*/ 0 h 707886"/>
              <a:gd name="connsiteX3" fmla="*/ 1503219 w 2424547"/>
              <a:gd name="connsiteY3" fmla="*/ 0 h 707886"/>
              <a:gd name="connsiteX4" fmla="*/ 1939638 w 2424547"/>
              <a:gd name="connsiteY4" fmla="*/ 0 h 707886"/>
              <a:gd name="connsiteX5" fmla="*/ 2424547 w 2424547"/>
              <a:gd name="connsiteY5" fmla="*/ 0 h 707886"/>
              <a:gd name="connsiteX6" fmla="*/ 2424547 w 2424547"/>
              <a:gd name="connsiteY6" fmla="*/ 332706 h 707886"/>
              <a:gd name="connsiteX7" fmla="*/ 2424547 w 2424547"/>
              <a:gd name="connsiteY7" fmla="*/ 707886 h 707886"/>
              <a:gd name="connsiteX8" fmla="*/ 1963883 w 2424547"/>
              <a:gd name="connsiteY8" fmla="*/ 707886 h 707886"/>
              <a:gd name="connsiteX9" fmla="*/ 1551710 w 2424547"/>
              <a:gd name="connsiteY9" fmla="*/ 707886 h 707886"/>
              <a:gd name="connsiteX10" fmla="*/ 1042555 w 2424547"/>
              <a:gd name="connsiteY10" fmla="*/ 707886 h 707886"/>
              <a:gd name="connsiteX11" fmla="*/ 533400 w 2424547"/>
              <a:gd name="connsiteY11" fmla="*/ 707886 h 707886"/>
              <a:gd name="connsiteX12" fmla="*/ 0 w 2424547"/>
              <a:gd name="connsiteY12" fmla="*/ 707886 h 707886"/>
              <a:gd name="connsiteX13" fmla="*/ 0 w 2424547"/>
              <a:gd name="connsiteY13" fmla="*/ 361022 h 707886"/>
              <a:gd name="connsiteX14" fmla="*/ 0 w 2424547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4547" h="707886" fill="none" extrusionOk="0">
                <a:moveTo>
                  <a:pt x="0" y="0"/>
                </a:moveTo>
                <a:cubicBezTo>
                  <a:pt x="214331" y="-50207"/>
                  <a:pt x="255428" y="26050"/>
                  <a:pt x="460664" y="0"/>
                </a:cubicBezTo>
                <a:cubicBezTo>
                  <a:pt x="665900" y="-26050"/>
                  <a:pt x="716236" y="25491"/>
                  <a:pt x="969819" y="0"/>
                </a:cubicBezTo>
                <a:cubicBezTo>
                  <a:pt x="1223403" y="-25491"/>
                  <a:pt x="1317191" y="1592"/>
                  <a:pt x="1503219" y="0"/>
                </a:cubicBezTo>
                <a:cubicBezTo>
                  <a:pt x="1689247" y="-1592"/>
                  <a:pt x="1835470" y="1823"/>
                  <a:pt x="1939638" y="0"/>
                </a:cubicBezTo>
                <a:cubicBezTo>
                  <a:pt x="2043806" y="-1823"/>
                  <a:pt x="2279161" y="57798"/>
                  <a:pt x="2424547" y="0"/>
                </a:cubicBezTo>
                <a:cubicBezTo>
                  <a:pt x="2436041" y="147605"/>
                  <a:pt x="2422024" y="232021"/>
                  <a:pt x="2424547" y="332706"/>
                </a:cubicBezTo>
                <a:cubicBezTo>
                  <a:pt x="2427070" y="433391"/>
                  <a:pt x="2415463" y="583314"/>
                  <a:pt x="2424547" y="707886"/>
                </a:cubicBezTo>
                <a:cubicBezTo>
                  <a:pt x="2254571" y="715782"/>
                  <a:pt x="2187621" y="689892"/>
                  <a:pt x="1963883" y="707886"/>
                </a:cubicBezTo>
                <a:cubicBezTo>
                  <a:pt x="1740145" y="725880"/>
                  <a:pt x="1642934" y="682079"/>
                  <a:pt x="1551710" y="707886"/>
                </a:cubicBezTo>
                <a:cubicBezTo>
                  <a:pt x="1460486" y="733693"/>
                  <a:pt x="1279261" y="676073"/>
                  <a:pt x="1042555" y="707886"/>
                </a:cubicBezTo>
                <a:cubicBezTo>
                  <a:pt x="805849" y="739699"/>
                  <a:pt x="756619" y="703001"/>
                  <a:pt x="533400" y="707886"/>
                </a:cubicBezTo>
                <a:cubicBezTo>
                  <a:pt x="310181" y="712771"/>
                  <a:pt x="234154" y="646106"/>
                  <a:pt x="0" y="707886"/>
                </a:cubicBezTo>
                <a:cubicBezTo>
                  <a:pt x="-25297" y="569765"/>
                  <a:pt x="24625" y="501585"/>
                  <a:pt x="0" y="361022"/>
                </a:cubicBezTo>
                <a:cubicBezTo>
                  <a:pt x="-24625" y="220459"/>
                  <a:pt x="27490" y="128697"/>
                  <a:pt x="0" y="0"/>
                </a:cubicBezTo>
                <a:close/>
              </a:path>
              <a:path w="2424547" h="707886" stroke="0" extrusionOk="0">
                <a:moveTo>
                  <a:pt x="0" y="0"/>
                </a:moveTo>
                <a:cubicBezTo>
                  <a:pt x="240399" y="-48738"/>
                  <a:pt x="276460" y="15531"/>
                  <a:pt x="484909" y="0"/>
                </a:cubicBezTo>
                <a:cubicBezTo>
                  <a:pt x="693358" y="-15531"/>
                  <a:pt x="853285" y="3388"/>
                  <a:pt x="945573" y="0"/>
                </a:cubicBezTo>
                <a:cubicBezTo>
                  <a:pt x="1037861" y="-3388"/>
                  <a:pt x="1242092" y="19417"/>
                  <a:pt x="1478974" y="0"/>
                </a:cubicBezTo>
                <a:cubicBezTo>
                  <a:pt x="1715856" y="-19417"/>
                  <a:pt x="1767041" y="16664"/>
                  <a:pt x="1915392" y="0"/>
                </a:cubicBezTo>
                <a:cubicBezTo>
                  <a:pt x="2063743" y="-16664"/>
                  <a:pt x="2186230" y="13523"/>
                  <a:pt x="2424547" y="0"/>
                </a:cubicBezTo>
                <a:cubicBezTo>
                  <a:pt x="2451468" y="139341"/>
                  <a:pt x="2423349" y="280243"/>
                  <a:pt x="2424547" y="361022"/>
                </a:cubicBezTo>
                <a:cubicBezTo>
                  <a:pt x="2425745" y="441801"/>
                  <a:pt x="2402719" y="587375"/>
                  <a:pt x="2424547" y="707886"/>
                </a:cubicBezTo>
                <a:cubicBezTo>
                  <a:pt x="2289323" y="761013"/>
                  <a:pt x="2168699" y="661206"/>
                  <a:pt x="1915392" y="707886"/>
                </a:cubicBezTo>
                <a:cubicBezTo>
                  <a:pt x="1662085" y="754566"/>
                  <a:pt x="1507777" y="654765"/>
                  <a:pt x="1381992" y="707886"/>
                </a:cubicBezTo>
                <a:cubicBezTo>
                  <a:pt x="1256207" y="761007"/>
                  <a:pt x="1018223" y="679112"/>
                  <a:pt x="872837" y="707886"/>
                </a:cubicBezTo>
                <a:cubicBezTo>
                  <a:pt x="727451" y="736660"/>
                  <a:pt x="414115" y="647656"/>
                  <a:pt x="0" y="707886"/>
                </a:cubicBezTo>
                <a:cubicBezTo>
                  <a:pt x="-8731" y="580600"/>
                  <a:pt x="27164" y="497412"/>
                  <a:pt x="0" y="346864"/>
                </a:cubicBezTo>
                <a:cubicBezTo>
                  <a:pt x="-27164" y="196316"/>
                  <a:pt x="27348" y="11712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Quạt điện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6572F-17F9-2547-8A56-D5C7CA3A8128}"/>
              </a:ext>
            </a:extLst>
          </p:cNvPr>
          <p:cNvSpPr txBox="1"/>
          <p:nvPr/>
        </p:nvSpPr>
        <p:spPr>
          <a:xfrm>
            <a:off x="647701" y="4952811"/>
            <a:ext cx="3317008" cy="707886"/>
          </a:xfrm>
          <a:custGeom>
            <a:avLst/>
            <a:gdLst>
              <a:gd name="connsiteX0" fmla="*/ 0 w 2043547"/>
              <a:gd name="connsiteY0" fmla="*/ 0 h 707886"/>
              <a:gd name="connsiteX1" fmla="*/ 449580 w 2043547"/>
              <a:gd name="connsiteY1" fmla="*/ 0 h 707886"/>
              <a:gd name="connsiteX2" fmla="*/ 899161 w 2043547"/>
              <a:gd name="connsiteY2" fmla="*/ 0 h 707886"/>
              <a:gd name="connsiteX3" fmla="*/ 1348741 w 2043547"/>
              <a:gd name="connsiteY3" fmla="*/ 0 h 707886"/>
              <a:gd name="connsiteX4" fmla="*/ 2043547 w 2043547"/>
              <a:gd name="connsiteY4" fmla="*/ 0 h 707886"/>
              <a:gd name="connsiteX5" fmla="*/ 2043547 w 2043547"/>
              <a:gd name="connsiteY5" fmla="*/ 368101 h 707886"/>
              <a:gd name="connsiteX6" fmla="*/ 2043547 w 2043547"/>
              <a:gd name="connsiteY6" fmla="*/ 707886 h 707886"/>
              <a:gd name="connsiteX7" fmla="*/ 1553096 w 2043547"/>
              <a:gd name="connsiteY7" fmla="*/ 707886 h 707886"/>
              <a:gd name="connsiteX8" fmla="*/ 1042209 w 2043547"/>
              <a:gd name="connsiteY8" fmla="*/ 707886 h 707886"/>
              <a:gd name="connsiteX9" fmla="*/ 572193 w 2043547"/>
              <a:gd name="connsiteY9" fmla="*/ 707886 h 707886"/>
              <a:gd name="connsiteX10" fmla="*/ 0 w 2043547"/>
              <a:gd name="connsiteY10" fmla="*/ 707886 h 707886"/>
              <a:gd name="connsiteX11" fmla="*/ 0 w 2043547"/>
              <a:gd name="connsiteY11" fmla="*/ 375180 h 707886"/>
              <a:gd name="connsiteX12" fmla="*/ 0 w 2043547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3547" h="707886" fill="none" extrusionOk="0">
                <a:moveTo>
                  <a:pt x="0" y="0"/>
                </a:moveTo>
                <a:cubicBezTo>
                  <a:pt x="145134" y="-5843"/>
                  <a:pt x="262740" y="25217"/>
                  <a:pt x="449580" y="0"/>
                </a:cubicBezTo>
                <a:cubicBezTo>
                  <a:pt x="636420" y="-25217"/>
                  <a:pt x="740580" y="47965"/>
                  <a:pt x="899161" y="0"/>
                </a:cubicBezTo>
                <a:cubicBezTo>
                  <a:pt x="1057742" y="-47965"/>
                  <a:pt x="1196822" y="33081"/>
                  <a:pt x="1348741" y="0"/>
                </a:cubicBezTo>
                <a:cubicBezTo>
                  <a:pt x="1500660" y="-33081"/>
                  <a:pt x="1832213" y="44941"/>
                  <a:pt x="2043547" y="0"/>
                </a:cubicBezTo>
                <a:cubicBezTo>
                  <a:pt x="2046639" y="86511"/>
                  <a:pt x="2012160" y="203877"/>
                  <a:pt x="2043547" y="368101"/>
                </a:cubicBezTo>
                <a:cubicBezTo>
                  <a:pt x="2074934" y="532325"/>
                  <a:pt x="2023625" y="590728"/>
                  <a:pt x="2043547" y="707886"/>
                </a:cubicBezTo>
                <a:cubicBezTo>
                  <a:pt x="1833303" y="756493"/>
                  <a:pt x="1707676" y="681731"/>
                  <a:pt x="1553096" y="707886"/>
                </a:cubicBezTo>
                <a:cubicBezTo>
                  <a:pt x="1398516" y="734041"/>
                  <a:pt x="1176086" y="689340"/>
                  <a:pt x="1042209" y="707886"/>
                </a:cubicBezTo>
                <a:cubicBezTo>
                  <a:pt x="908332" y="726432"/>
                  <a:pt x="781786" y="700165"/>
                  <a:pt x="572193" y="707886"/>
                </a:cubicBezTo>
                <a:cubicBezTo>
                  <a:pt x="362600" y="715607"/>
                  <a:pt x="166943" y="660079"/>
                  <a:pt x="0" y="707886"/>
                </a:cubicBezTo>
                <a:cubicBezTo>
                  <a:pt x="-32954" y="627520"/>
                  <a:pt x="14385" y="506643"/>
                  <a:pt x="0" y="375180"/>
                </a:cubicBezTo>
                <a:cubicBezTo>
                  <a:pt x="-14385" y="243717"/>
                  <a:pt x="15092" y="180721"/>
                  <a:pt x="0" y="0"/>
                </a:cubicBezTo>
                <a:close/>
              </a:path>
              <a:path w="2043547" h="707886" stroke="0" extrusionOk="0">
                <a:moveTo>
                  <a:pt x="0" y="0"/>
                </a:moveTo>
                <a:cubicBezTo>
                  <a:pt x="124974" y="-1790"/>
                  <a:pt x="273032" y="50044"/>
                  <a:pt x="510887" y="0"/>
                </a:cubicBezTo>
                <a:cubicBezTo>
                  <a:pt x="748742" y="-50044"/>
                  <a:pt x="823173" y="8022"/>
                  <a:pt x="1001338" y="0"/>
                </a:cubicBezTo>
                <a:cubicBezTo>
                  <a:pt x="1179503" y="-8022"/>
                  <a:pt x="1352719" y="17441"/>
                  <a:pt x="1553096" y="0"/>
                </a:cubicBezTo>
                <a:cubicBezTo>
                  <a:pt x="1753473" y="-17441"/>
                  <a:pt x="1919870" y="32868"/>
                  <a:pt x="2043547" y="0"/>
                </a:cubicBezTo>
                <a:cubicBezTo>
                  <a:pt x="2077494" y="176053"/>
                  <a:pt x="2031555" y="232431"/>
                  <a:pt x="2043547" y="353943"/>
                </a:cubicBezTo>
                <a:cubicBezTo>
                  <a:pt x="2055539" y="475455"/>
                  <a:pt x="2002039" y="565477"/>
                  <a:pt x="2043547" y="707886"/>
                </a:cubicBezTo>
                <a:cubicBezTo>
                  <a:pt x="1894749" y="761076"/>
                  <a:pt x="1762381" y="650789"/>
                  <a:pt x="1512225" y="707886"/>
                </a:cubicBezTo>
                <a:cubicBezTo>
                  <a:pt x="1262069" y="764983"/>
                  <a:pt x="1142454" y="689900"/>
                  <a:pt x="980903" y="707886"/>
                </a:cubicBezTo>
                <a:cubicBezTo>
                  <a:pt x="819352" y="725872"/>
                  <a:pt x="216683" y="642758"/>
                  <a:pt x="0" y="707886"/>
                </a:cubicBezTo>
                <a:cubicBezTo>
                  <a:pt x="-19294" y="535135"/>
                  <a:pt x="8993" y="453677"/>
                  <a:pt x="0" y="346864"/>
                </a:cubicBezTo>
                <a:cubicBezTo>
                  <a:pt x="-8993" y="240051"/>
                  <a:pt x="23245" y="9798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Bàn ghế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3EB99-D93E-304D-A06D-602C61C422F7}"/>
              </a:ext>
            </a:extLst>
          </p:cNvPr>
          <p:cNvSpPr txBox="1"/>
          <p:nvPr/>
        </p:nvSpPr>
        <p:spPr>
          <a:xfrm>
            <a:off x="9145730" y="3197063"/>
            <a:ext cx="2306787" cy="1323439"/>
          </a:xfrm>
          <a:custGeom>
            <a:avLst/>
            <a:gdLst>
              <a:gd name="connsiteX0" fmla="*/ 0 w 2306787"/>
              <a:gd name="connsiteY0" fmla="*/ 0 h 707886"/>
              <a:gd name="connsiteX1" fmla="*/ 507493 w 2306787"/>
              <a:gd name="connsiteY1" fmla="*/ 0 h 707886"/>
              <a:gd name="connsiteX2" fmla="*/ 1014986 w 2306787"/>
              <a:gd name="connsiteY2" fmla="*/ 0 h 707886"/>
              <a:gd name="connsiteX3" fmla="*/ 1522479 w 2306787"/>
              <a:gd name="connsiteY3" fmla="*/ 0 h 707886"/>
              <a:gd name="connsiteX4" fmla="*/ 2306787 w 2306787"/>
              <a:gd name="connsiteY4" fmla="*/ 0 h 707886"/>
              <a:gd name="connsiteX5" fmla="*/ 2306787 w 2306787"/>
              <a:gd name="connsiteY5" fmla="*/ 368101 h 707886"/>
              <a:gd name="connsiteX6" fmla="*/ 2306787 w 2306787"/>
              <a:gd name="connsiteY6" fmla="*/ 707886 h 707886"/>
              <a:gd name="connsiteX7" fmla="*/ 1753158 w 2306787"/>
              <a:gd name="connsiteY7" fmla="*/ 707886 h 707886"/>
              <a:gd name="connsiteX8" fmla="*/ 1176461 w 2306787"/>
              <a:gd name="connsiteY8" fmla="*/ 707886 h 707886"/>
              <a:gd name="connsiteX9" fmla="*/ 645900 w 2306787"/>
              <a:gd name="connsiteY9" fmla="*/ 707886 h 707886"/>
              <a:gd name="connsiteX10" fmla="*/ 0 w 2306787"/>
              <a:gd name="connsiteY10" fmla="*/ 707886 h 707886"/>
              <a:gd name="connsiteX11" fmla="*/ 0 w 2306787"/>
              <a:gd name="connsiteY11" fmla="*/ 375180 h 707886"/>
              <a:gd name="connsiteX12" fmla="*/ 0 w 2306787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787" h="707886" fill="none" extrusionOk="0">
                <a:moveTo>
                  <a:pt x="0" y="0"/>
                </a:moveTo>
                <a:cubicBezTo>
                  <a:pt x="144267" y="-25279"/>
                  <a:pt x="355915" y="9274"/>
                  <a:pt x="507493" y="0"/>
                </a:cubicBezTo>
                <a:cubicBezTo>
                  <a:pt x="659071" y="-9274"/>
                  <a:pt x="829414" y="34311"/>
                  <a:pt x="1014986" y="0"/>
                </a:cubicBezTo>
                <a:cubicBezTo>
                  <a:pt x="1200558" y="-34311"/>
                  <a:pt x="1340947" y="45083"/>
                  <a:pt x="1522479" y="0"/>
                </a:cubicBezTo>
                <a:cubicBezTo>
                  <a:pt x="1704011" y="-45083"/>
                  <a:pt x="1919503" y="10663"/>
                  <a:pt x="2306787" y="0"/>
                </a:cubicBezTo>
                <a:cubicBezTo>
                  <a:pt x="2309879" y="86511"/>
                  <a:pt x="2275400" y="203877"/>
                  <a:pt x="2306787" y="368101"/>
                </a:cubicBezTo>
                <a:cubicBezTo>
                  <a:pt x="2338174" y="532325"/>
                  <a:pt x="2286865" y="590728"/>
                  <a:pt x="2306787" y="707886"/>
                </a:cubicBezTo>
                <a:cubicBezTo>
                  <a:pt x="2138696" y="769257"/>
                  <a:pt x="1920995" y="667048"/>
                  <a:pt x="1753158" y="707886"/>
                </a:cubicBezTo>
                <a:cubicBezTo>
                  <a:pt x="1585321" y="748724"/>
                  <a:pt x="1320970" y="697490"/>
                  <a:pt x="1176461" y="707886"/>
                </a:cubicBezTo>
                <a:cubicBezTo>
                  <a:pt x="1031952" y="718282"/>
                  <a:pt x="906672" y="700270"/>
                  <a:pt x="645900" y="707886"/>
                </a:cubicBezTo>
                <a:cubicBezTo>
                  <a:pt x="385128" y="715502"/>
                  <a:pt x="196046" y="660538"/>
                  <a:pt x="0" y="707886"/>
                </a:cubicBezTo>
                <a:cubicBezTo>
                  <a:pt x="-32954" y="627520"/>
                  <a:pt x="14385" y="506643"/>
                  <a:pt x="0" y="375180"/>
                </a:cubicBezTo>
                <a:cubicBezTo>
                  <a:pt x="-14385" y="243717"/>
                  <a:pt x="15092" y="180721"/>
                  <a:pt x="0" y="0"/>
                </a:cubicBezTo>
                <a:close/>
              </a:path>
              <a:path w="2306787" h="707886" stroke="0" extrusionOk="0">
                <a:moveTo>
                  <a:pt x="0" y="0"/>
                </a:moveTo>
                <a:cubicBezTo>
                  <a:pt x="158627" y="-9294"/>
                  <a:pt x="457022" y="49849"/>
                  <a:pt x="576697" y="0"/>
                </a:cubicBezTo>
                <a:cubicBezTo>
                  <a:pt x="696372" y="-49849"/>
                  <a:pt x="963037" y="50427"/>
                  <a:pt x="1130326" y="0"/>
                </a:cubicBezTo>
                <a:cubicBezTo>
                  <a:pt x="1297615" y="-50427"/>
                  <a:pt x="1565696" y="13945"/>
                  <a:pt x="1753158" y="0"/>
                </a:cubicBezTo>
                <a:cubicBezTo>
                  <a:pt x="1940620" y="-13945"/>
                  <a:pt x="2193355" y="28944"/>
                  <a:pt x="2306787" y="0"/>
                </a:cubicBezTo>
                <a:cubicBezTo>
                  <a:pt x="2340734" y="176053"/>
                  <a:pt x="2294795" y="232431"/>
                  <a:pt x="2306787" y="353943"/>
                </a:cubicBezTo>
                <a:cubicBezTo>
                  <a:pt x="2318779" y="475455"/>
                  <a:pt x="2265279" y="565477"/>
                  <a:pt x="2306787" y="707886"/>
                </a:cubicBezTo>
                <a:cubicBezTo>
                  <a:pt x="2024288" y="761659"/>
                  <a:pt x="1885620" y="637162"/>
                  <a:pt x="1707022" y="707886"/>
                </a:cubicBezTo>
                <a:cubicBezTo>
                  <a:pt x="1528424" y="778610"/>
                  <a:pt x="1348997" y="695924"/>
                  <a:pt x="1107258" y="707886"/>
                </a:cubicBezTo>
                <a:cubicBezTo>
                  <a:pt x="865519" y="719848"/>
                  <a:pt x="454771" y="682795"/>
                  <a:pt x="0" y="707886"/>
                </a:cubicBezTo>
                <a:cubicBezTo>
                  <a:pt x="-19294" y="535135"/>
                  <a:pt x="8993" y="453677"/>
                  <a:pt x="0" y="346864"/>
                </a:cubicBezTo>
                <a:cubicBezTo>
                  <a:pt x="-8993" y="240051"/>
                  <a:pt x="23245" y="9798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Nồi cơm điện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E88C8C-C5BA-D742-B65C-58A46A860125}"/>
              </a:ext>
            </a:extLst>
          </p:cNvPr>
          <p:cNvSpPr txBox="1"/>
          <p:nvPr/>
        </p:nvSpPr>
        <p:spPr>
          <a:xfrm>
            <a:off x="7048497" y="4854985"/>
            <a:ext cx="2641603" cy="707886"/>
          </a:xfrm>
          <a:custGeom>
            <a:avLst/>
            <a:gdLst>
              <a:gd name="connsiteX0" fmla="*/ 0 w 1468583"/>
              <a:gd name="connsiteY0" fmla="*/ 0 h 707886"/>
              <a:gd name="connsiteX1" fmla="*/ 445470 w 1468583"/>
              <a:gd name="connsiteY1" fmla="*/ 0 h 707886"/>
              <a:gd name="connsiteX2" fmla="*/ 964370 w 1468583"/>
              <a:gd name="connsiteY2" fmla="*/ 0 h 707886"/>
              <a:gd name="connsiteX3" fmla="*/ 1468583 w 1468583"/>
              <a:gd name="connsiteY3" fmla="*/ 0 h 707886"/>
              <a:gd name="connsiteX4" fmla="*/ 1468583 w 1468583"/>
              <a:gd name="connsiteY4" fmla="*/ 332706 h 707886"/>
              <a:gd name="connsiteX5" fmla="*/ 1468583 w 1468583"/>
              <a:gd name="connsiteY5" fmla="*/ 707886 h 707886"/>
              <a:gd name="connsiteX6" fmla="*/ 993741 w 1468583"/>
              <a:gd name="connsiteY6" fmla="*/ 707886 h 707886"/>
              <a:gd name="connsiteX7" fmla="*/ 504213 w 1468583"/>
              <a:gd name="connsiteY7" fmla="*/ 707886 h 707886"/>
              <a:gd name="connsiteX8" fmla="*/ 0 w 1468583"/>
              <a:gd name="connsiteY8" fmla="*/ 707886 h 707886"/>
              <a:gd name="connsiteX9" fmla="*/ 0 w 1468583"/>
              <a:gd name="connsiteY9" fmla="*/ 353943 h 707886"/>
              <a:gd name="connsiteX10" fmla="*/ 0 w 1468583"/>
              <a:gd name="connsiteY1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8583" h="707886" fill="none" extrusionOk="0">
                <a:moveTo>
                  <a:pt x="0" y="0"/>
                </a:moveTo>
                <a:cubicBezTo>
                  <a:pt x="111656" y="-28119"/>
                  <a:pt x="347353" y="47042"/>
                  <a:pt x="445470" y="0"/>
                </a:cubicBezTo>
                <a:cubicBezTo>
                  <a:pt x="543587" y="-47042"/>
                  <a:pt x="825056" y="43008"/>
                  <a:pt x="964370" y="0"/>
                </a:cubicBezTo>
                <a:cubicBezTo>
                  <a:pt x="1103684" y="-43008"/>
                  <a:pt x="1339263" y="35566"/>
                  <a:pt x="1468583" y="0"/>
                </a:cubicBezTo>
                <a:cubicBezTo>
                  <a:pt x="1474730" y="67887"/>
                  <a:pt x="1434517" y="171391"/>
                  <a:pt x="1468583" y="332706"/>
                </a:cubicBezTo>
                <a:cubicBezTo>
                  <a:pt x="1502649" y="494021"/>
                  <a:pt x="1451839" y="571673"/>
                  <a:pt x="1468583" y="707886"/>
                </a:cubicBezTo>
                <a:cubicBezTo>
                  <a:pt x="1342683" y="735722"/>
                  <a:pt x="1146722" y="693578"/>
                  <a:pt x="993741" y="707886"/>
                </a:cubicBezTo>
                <a:cubicBezTo>
                  <a:pt x="840760" y="722194"/>
                  <a:pt x="629038" y="704666"/>
                  <a:pt x="504213" y="707886"/>
                </a:cubicBezTo>
                <a:cubicBezTo>
                  <a:pt x="379388" y="711106"/>
                  <a:pt x="123238" y="689109"/>
                  <a:pt x="0" y="707886"/>
                </a:cubicBezTo>
                <a:cubicBezTo>
                  <a:pt x="-12815" y="558973"/>
                  <a:pt x="11520" y="487564"/>
                  <a:pt x="0" y="353943"/>
                </a:cubicBezTo>
                <a:cubicBezTo>
                  <a:pt x="-11520" y="220322"/>
                  <a:pt x="42344" y="89047"/>
                  <a:pt x="0" y="0"/>
                </a:cubicBezTo>
                <a:close/>
              </a:path>
              <a:path w="1468583" h="707886" stroke="0" extrusionOk="0">
                <a:moveTo>
                  <a:pt x="0" y="0"/>
                </a:moveTo>
                <a:cubicBezTo>
                  <a:pt x="120804" y="-43949"/>
                  <a:pt x="388674" y="18352"/>
                  <a:pt x="489528" y="0"/>
                </a:cubicBezTo>
                <a:cubicBezTo>
                  <a:pt x="590382" y="-18352"/>
                  <a:pt x="789912" y="11326"/>
                  <a:pt x="964370" y="0"/>
                </a:cubicBezTo>
                <a:cubicBezTo>
                  <a:pt x="1138828" y="-11326"/>
                  <a:pt x="1248732" y="50241"/>
                  <a:pt x="1468583" y="0"/>
                </a:cubicBezTo>
                <a:cubicBezTo>
                  <a:pt x="1494561" y="104645"/>
                  <a:pt x="1455740" y="185406"/>
                  <a:pt x="1468583" y="339785"/>
                </a:cubicBezTo>
                <a:cubicBezTo>
                  <a:pt x="1481426" y="494165"/>
                  <a:pt x="1462345" y="599084"/>
                  <a:pt x="1468583" y="707886"/>
                </a:cubicBezTo>
                <a:cubicBezTo>
                  <a:pt x="1340432" y="730273"/>
                  <a:pt x="1134314" y="703519"/>
                  <a:pt x="993741" y="707886"/>
                </a:cubicBezTo>
                <a:cubicBezTo>
                  <a:pt x="853168" y="712253"/>
                  <a:pt x="661746" y="655591"/>
                  <a:pt x="474842" y="707886"/>
                </a:cubicBezTo>
                <a:cubicBezTo>
                  <a:pt x="287938" y="760181"/>
                  <a:pt x="164857" y="686205"/>
                  <a:pt x="0" y="707886"/>
                </a:cubicBezTo>
                <a:cubicBezTo>
                  <a:pt x="-41060" y="561376"/>
                  <a:pt x="41430" y="441081"/>
                  <a:pt x="0" y="339785"/>
                </a:cubicBezTo>
                <a:cubicBezTo>
                  <a:pt x="-41430" y="238489"/>
                  <a:pt x="8932" y="15231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 thoại 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301167"/>
          <a:ext cx="12192000" cy="6006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4127923081"/>
                    </a:ext>
                  </a:extLst>
                </a:gridCol>
                <a:gridCol w="7874000">
                  <a:extLst>
                    <a:ext uri="{9D8B030D-6E8A-4147-A177-3AD203B41FA5}">
                      <a16:colId xmlns:a16="http://schemas.microsoft.com/office/drawing/2014/main" val="2988861332"/>
                    </a:ext>
                  </a:extLst>
                </a:gridCol>
              </a:tblGrid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588186598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xem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276565556"/>
                  </a:ext>
                </a:extLst>
              </a:tr>
              <a:tr h="5104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xem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tức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truyện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947695525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Quạt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điện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quạt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mát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67322697"/>
                  </a:ext>
                </a:extLst>
              </a:tr>
              <a:tr h="5757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lạnh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trữ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,..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422592490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Nồi cơm điện</a:t>
                      </a:r>
                      <a:endParaRPr lang="vi-VN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 nấu cơm</a:t>
                      </a:r>
                      <a:endParaRPr lang="vi-VN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493414734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cứu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3281462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ấm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chén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 để uống nước</a:t>
                      </a:r>
                      <a:endParaRPr lang="vi-VN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107932488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khách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192753970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bàn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soi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sáng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177513274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Điện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thoại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điện</a:t>
                      </a:r>
                      <a:endParaRPr lang="en-US" sz="2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58818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9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FEB7A2-48E0-CF84-472F-563A42DA2A01}"/>
              </a:ext>
            </a:extLst>
          </p:cNvPr>
          <p:cNvGrpSpPr/>
          <p:nvPr/>
        </p:nvGrpSpPr>
        <p:grpSpPr>
          <a:xfrm>
            <a:off x="-6" y="-118503"/>
            <a:ext cx="2036619" cy="1858685"/>
            <a:chOff x="-2" y="-128573"/>
            <a:chExt cx="2036619" cy="1858685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7FBFF215-6C8E-6D44-BC86-10D960F35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1" t="68770"/>
            <a:stretch/>
          </p:blipFill>
          <p:spPr>
            <a:xfrm flipH="1">
              <a:off x="-2" y="-128573"/>
              <a:ext cx="2036619" cy="185868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5CFB0B-BFBB-F04E-BFF4-BB64CC793E21}"/>
                </a:ext>
              </a:extLst>
            </p:cNvPr>
            <p:cNvSpPr txBox="1"/>
            <p:nvPr/>
          </p:nvSpPr>
          <p:spPr>
            <a:xfrm>
              <a:off x="602670" y="160985"/>
              <a:ext cx="831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B1511B"/>
                  </a:solidFill>
                  <a:effectLst/>
                  <a:uLnTx/>
                  <a:uFillTx/>
                  <a:latin typeface="Cooper Black" panose="0208090404030B020404" pitchFamily="18" charset="77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F35D2A-FAAC-274A-A638-45671527D457}"/>
              </a:ext>
            </a:extLst>
          </p:cNvPr>
          <p:cNvSpPr txBox="1"/>
          <p:nvPr/>
        </p:nvSpPr>
        <p:spPr>
          <a:xfrm>
            <a:off x="2036612" y="397329"/>
            <a:ext cx="1015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+mn-cs"/>
              </a:rPr>
              <a:t>Viết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+mn-cs"/>
              </a:rPr>
              <a:t>4 – 5 câu tả đồ dùng trong gia đình em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UVF Blenda Script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42BCC8-46FD-BD44-BF88-79DCFC2B2FE8}"/>
              </a:ext>
            </a:extLst>
          </p:cNvPr>
          <p:cNvSpPr/>
          <p:nvPr/>
        </p:nvSpPr>
        <p:spPr>
          <a:xfrm>
            <a:off x="4876800" y="2673525"/>
            <a:ext cx="2757055" cy="139931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 đồ dùng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1CD99C-B602-084C-8365-DDD22F6D41F1}"/>
              </a:ext>
            </a:extLst>
          </p:cNvPr>
          <p:cNvCxnSpPr>
            <a:cxnSpLocks/>
          </p:cNvCxnSpPr>
          <p:nvPr/>
        </p:nvCxnSpPr>
        <p:spPr>
          <a:xfrm>
            <a:off x="3754582" y="2745845"/>
            <a:ext cx="1226125" cy="328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7E38039-87D2-C646-B480-50248336FD1C}"/>
              </a:ext>
            </a:extLst>
          </p:cNvPr>
          <p:cNvSpPr/>
          <p:nvPr/>
        </p:nvSpPr>
        <p:spPr>
          <a:xfrm>
            <a:off x="775855" y="1740182"/>
            <a:ext cx="3131127" cy="1680352"/>
          </a:xfr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 đồ dùng là gì?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DE8F3A-00B5-F14A-9A6C-E32D7573D08F}"/>
              </a:ext>
            </a:extLst>
          </p:cNvPr>
          <p:cNvCxnSpPr>
            <a:cxnSpLocks/>
          </p:cNvCxnSpPr>
          <p:nvPr/>
        </p:nvCxnSpPr>
        <p:spPr>
          <a:xfrm flipV="1">
            <a:off x="7633855" y="2580358"/>
            <a:ext cx="969818" cy="35967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1FD8B84-DD1B-1B49-B586-F4AC5F5F9DDF}"/>
              </a:ext>
            </a:extLst>
          </p:cNvPr>
          <p:cNvSpPr/>
          <p:nvPr/>
        </p:nvSpPr>
        <p:spPr>
          <a:xfrm>
            <a:off x="8717972" y="1209337"/>
            <a:ext cx="3138051" cy="2655482"/>
          </a:xfrm>
          <a:custGeom>
            <a:avLst/>
            <a:gdLst>
              <a:gd name="connsiteX0" fmla="*/ 0 w 3138051"/>
              <a:gd name="connsiteY0" fmla="*/ 1327741 h 2655482"/>
              <a:gd name="connsiteX1" fmla="*/ 1569026 w 3138051"/>
              <a:gd name="connsiteY1" fmla="*/ 0 h 2655482"/>
              <a:gd name="connsiteX2" fmla="*/ 3138052 w 3138051"/>
              <a:gd name="connsiteY2" fmla="*/ 1327741 h 2655482"/>
              <a:gd name="connsiteX3" fmla="*/ 1569026 w 3138051"/>
              <a:gd name="connsiteY3" fmla="*/ 2655482 h 2655482"/>
              <a:gd name="connsiteX4" fmla="*/ 0 w 3138051"/>
              <a:gd name="connsiteY4" fmla="*/ 1327741 h 26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051" h="2655482" fill="none" extrusionOk="0">
                <a:moveTo>
                  <a:pt x="0" y="1327741"/>
                </a:moveTo>
                <a:cubicBezTo>
                  <a:pt x="101493" y="827348"/>
                  <a:pt x="738703" y="4754"/>
                  <a:pt x="1569026" y="0"/>
                </a:cubicBezTo>
                <a:cubicBezTo>
                  <a:pt x="2452384" y="70856"/>
                  <a:pt x="3035590" y="612244"/>
                  <a:pt x="3138052" y="1327741"/>
                </a:cubicBezTo>
                <a:cubicBezTo>
                  <a:pt x="2935099" y="2050755"/>
                  <a:pt x="2412661" y="2635649"/>
                  <a:pt x="1569026" y="2655482"/>
                </a:cubicBezTo>
                <a:cubicBezTo>
                  <a:pt x="782487" y="2635920"/>
                  <a:pt x="-117002" y="1917076"/>
                  <a:pt x="0" y="1327741"/>
                </a:cubicBezTo>
                <a:close/>
              </a:path>
              <a:path w="3138051" h="2655482" stroke="0" extrusionOk="0">
                <a:moveTo>
                  <a:pt x="0" y="1327741"/>
                </a:moveTo>
                <a:cubicBezTo>
                  <a:pt x="29886" y="691520"/>
                  <a:pt x="738741" y="-89305"/>
                  <a:pt x="1569026" y="0"/>
                </a:cubicBezTo>
                <a:cubicBezTo>
                  <a:pt x="2403721" y="-70965"/>
                  <a:pt x="3311022" y="560041"/>
                  <a:pt x="3138052" y="1327741"/>
                </a:cubicBezTo>
                <a:cubicBezTo>
                  <a:pt x="3175232" y="2066830"/>
                  <a:pt x="2584661" y="2444655"/>
                  <a:pt x="1569026" y="2655482"/>
                </a:cubicBezTo>
                <a:cubicBezTo>
                  <a:pt x="753638" y="2792027"/>
                  <a:pt x="-6596" y="2031949"/>
                  <a:pt x="0" y="1327741"/>
                </a:cubicBezTo>
                <a:close/>
              </a:path>
            </a:pathLst>
          </a:cu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 có gì nổi bật về hình dạng, kích thước, màu sắc..?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26672-7ECB-854A-8111-7566017D7A31}"/>
              </a:ext>
            </a:extLst>
          </p:cNvPr>
          <p:cNvCxnSpPr>
            <a:cxnSpLocks/>
          </p:cNvCxnSpPr>
          <p:nvPr/>
        </p:nvCxnSpPr>
        <p:spPr>
          <a:xfrm flipV="1">
            <a:off x="3764975" y="3917967"/>
            <a:ext cx="1215732" cy="8887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7C7DC2F-CA93-1E43-8145-C87D2F0DF026}"/>
              </a:ext>
            </a:extLst>
          </p:cNvPr>
          <p:cNvSpPr/>
          <p:nvPr/>
        </p:nvSpPr>
        <p:spPr>
          <a:xfrm>
            <a:off x="152402" y="3801046"/>
            <a:ext cx="3764973" cy="2405790"/>
          </a:xfrm>
          <a:custGeom>
            <a:avLst/>
            <a:gdLst>
              <a:gd name="connsiteX0" fmla="*/ 0 w 3314705"/>
              <a:gd name="connsiteY0" fmla="*/ 1202895 h 2405790"/>
              <a:gd name="connsiteX1" fmla="*/ 1657353 w 3314705"/>
              <a:gd name="connsiteY1" fmla="*/ 0 h 2405790"/>
              <a:gd name="connsiteX2" fmla="*/ 3314706 w 3314705"/>
              <a:gd name="connsiteY2" fmla="*/ 1202895 h 2405790"/>
              <a:gd name="connsiteX3" fmla="*/ 1657353 w 3314705"/>
              <a:gd name="connsiteY3" fmla="*/ 2405790 h 2405790"/>
              <a:gd name="connsiteX4" fmla="*/ 0 w 3314705"/>
              <a:gd name="connsiteY4" fmla="*/ 1202895 h 24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705" h="2405790" fill="none" extrusionOk="0">
                <a:moveTo>
                  <a:pt x="0" y="1202895"/>
                </a:moveTo>
                <a:cubicBezTo>
                  <a:pt x="65055" y="687837"/>
                  <a:pt x="907908" y="21771"/>
                  <a:pt x="1657353" y="0"/>
                </a:cubicBezTo>
                <a:cubicBezTo>
                  <a:pt x="2591735" y="80307"/>
                  <a:pt x="3138288" y="569191"/>
                  <a:pt x="3314706" y="1202895"/>
                </a:cubicBezTo>
                <a:cubicBezTo>
                  <a:pt x="3098356" y="1856281"/>
                  <a:pt x="2537417" y="2375265"/>
                  <a:pt x="1657353" y="2405790"/>
                </a:cubicBezTo>
                <a:cubicBezTo>
                  <a:pt x="910030" y="2364712"/>
                  <a:pt x="-34665" y="1824585"/>
                  <a:pt x="0" y="1202895"/>
                </a:cubicBezTo>
                <a:close/>
              </a:path>
              <a:path w="3314705" h="2405790" stroke="0" extrusionOk="0">
                <a:moveTo>
                  <a:pt x="0" y="1202895"/>
                </a:moveTo>
                <a:cubicBezTo>
                  <a:pt x="78817" y="794552"/>
                  <a:pt x="813689" y="-176488"/>
                  <a:pt x="1657353" y="0"/>
                </a:cubicBezTo>
                <a:cubicBezTo>
                  <a:pt x="2514008" y="-130720"/>
                  <a:pt x="3436323" y="514361"/>
                  <a:pt x="3314706" y="1202895"/>
                </a:cubicBezTo>
                <a:cubicBezTo>
                  <a:pt x="3435379" y="1886054"/>
                  <a:pt x="2584906" y="2388507"/>
                  <a:pt x="1657353" y="2405790"/>
                </a:cubicBezTo>
                <a:cubicBezTo>
                  <a:pt x="786334" y="2524053"/>
                  <a:pt x="-13104" y="1809457"/>
                  <a:pt x="0" y="1202895"/>
                </a:cubicBezTo>
                <a:close/>
              </a:path>
            </a:pathLst>
          </a:cu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cảm nghĩ gì khi đồ dùng có trong nhà của 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8FB354-2D2A-824E-A946-E964C41D6D2F}"/>
              </a:ext>
            </a:extLst>
          </p:cNvPr>
          <p:cNvCxnSpPr>
            <a:cxnSpLocks/>
          </p:cNvCxnSpPr>
          <p:nvPr/>
        </p:nvCxnSpPr>
        <p:spPr>
          <a:xfrm>
            <a:off x="7367154" y="4001957"/>
            <a:ext cx="1427021" cy="45923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99E022C-8860-0D4D-8E4B-19F5155D4725}"/>
              </a:ext>
            </a:extLst>
          </p:cNvPr>
          <p:cNvSpPr/>
          <p:nvPr/>
        </p:nvSpPr>
        <p:spPr>
          <a:xfrm>
            <a:off x="8593280" y="4072835"/>
            <a:ext cx="3131127" cy="1680352"/>
          </a:xfr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 được dùng để làm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5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30160"/>
            <a:ext cx="3305175" cy="1684515"/>
            <a:chOff x="-1552575" y="-162031"/>
            <a:chExt cx="4886325" cy="249036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/>
            <a:stretch/>
          </p:blipFill>
          <p:spPr>
            <a:xfrm>
              <a:off x="0" y="-162031"/>
              <a:ext cx="3333750" cy="2490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 r="33849"/>
            <a:stretch/>
          </p:blipFill>
          <p:spPr>
            <a:xfrm>
              <a:off x="-1552575" y="-162031"/>
              <a:ext cx="1647825" cy="2490364"/>
            </a:xfrm>
            <a:prstGeom prst="rect">
              <a:avLst/>
            </a:prstGeom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3B82481-223D-CF4C-BCB6-CF2EC674D247}"/>
              </a:ext>
            </a:extLst>
          </p:cNvPr>
          <p:cNvSpPr/>
          <p:nvPr/>
        </p:nvSpPr>
        <p:spPr>
          <a:xfrm>
            <a:off x="1224230" y="1230775"/>
            <a:ext cx="3131127" cy="1680352"/>
          </a:xfr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 đồ dùng là gì?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72C302-8476-3349-B264-5DD416E8F71C}"/>
              </a:ext>
            </a:extLst>
          </p:cNvPr>
          <p:cNvSpPr txBox="1"/>
          <p:nvPr/>
        </p:nvSpPr>
        <p:spPr>
          <a:xfrm>
            <a:off x="6096000" y="1808368"/>
            <a:ext cx="45375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Tủ sách yêu thương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A7F74-8227-EE4D-9801-ABD4EFE890C1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353462" y="2131533"/>
            <a:ext cx="1742538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Mochila escolar, mochila s, mochila, Suministros escolares png | PNGEgg">
            <a:extLst>
              <a:ext uri="{FF2B5EF4-FFF2-40B4-BE49-F238E27FC236}">
                <a16:creationId xmlns:a16="http://schemas.microsoft.com/office/drawing/2014/main" id="{60DD8728-F26E-1E41-9257-04670F09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9" b="97400" l="9556" r="92889">
                        <a14:foregroundMark x1="28000" y1="26436" x2="45333" y2="29902"/>
                        <a14:foregroundMark x1="45333" y1="29902" x2="34889" y2="39762"/>
                        <a14:foregroundMark x1="34889" y1="39762" x2="22889" y2="42579"/>
                        <a14:foregroundMark x1="22889" y1="42579" x2="16778" y2="50163"/>
                        <a14:foregroundMark x1="16778" y1="50163" x2="13444" y2="65655"/>
                        <a14:foregroundMark x1="13444" y1="65655" x2="13778" y2="73131"/>
                        <a14:foregroundMark x1="13778" y1="73131" x2="38333" y2="85590"/>
                        <a14:foregroundMark x1="38333" y1="85590" x2="81889" y2="82015"/>
                        <a14:foregroundMark x1="81889" y1="82015" x2="87444" y2="76490"/>
                        <a14:foregroundMark x1="87444" y1="76490" x2="82111" y2="70856"/>
                        <a14:foregroundMark x1="92889" y1="54388" x2="87333" y2="47671"/>
                        <a14:foregroundMark x1="41889" y1="6284" x2="49778" y2="5417"/>
                        <a14:foregroundMark x1="49778" y1="5417" x2="56889" y2="8234"/>
                        <a14:foregroundMark x1="56889" y1="8234" x2="57222" y2="8667"/>
                        <a14:foregroundMark x1="58111" y1="30878" x2="31000" y2="29902"/>
                        <a14:foregroundMark x1="31000" y1="29902" x2="26889" y2="21777"/>
                        <a14:foregroundMark x1="26889" y1="21777" x2="42556" y2="19393"/>
                        <a14:foregroundMark x1="42556" y1="19393" x2="43889" y2="31311"/>
                        <a14:foregroundMark x1="43889" y1="31311" x2="33556" y2="36728"/>
                        <a14:foregroundMark x1="33556" y1="36728" x2="27667" y2="33911"/>
                        <a14:foregroundMark x1="23667" y1="18635" x2="23667" y2="26977"/>
                        <a14:foregroundMark x1="23667" y1="26977" x2="26556" y2="19827"/>
                        <a14:foregroundMark x1="26556" y1="19827" x2="33000" y2="16035"/>
                        <a14:foregroundMark x1="33000" y1="16035" x2="43444" y2="17226"/>
                        <a14:foregroundMark x1="43444" y1="17226" x2="46667" y2="24269"/>
                        <a14:foregroundMark x1="46667" y1="24269" x2="46111" y2="28061"/>
                        <a14:foregroundMark x1="47333" y1="23185" x2="54778" y2="22860"/>
                        <a14:foregroundMark x1="54778" y1="22860" x2="73778" y2="23294"/>
                        <a14:foregroundMark x1="73778" y1="23294" x2="68000" y2="21018"/>
                        <a14:foregroundMark x1="45444" y1="4659" x2="50222" y2="5092"/>
                        <a14:foregroundMark x1="70889" y1="8126" x2="70667" y2="15926"/>
                        <a14:foregroundMark x1="72333" y1="9317" x2="73222" y2="20802"/>
                        <a14:foregroundMark x1="79667" y1="22427" x2="76556" y2="27844"/>
                        <a14:foregroundMark x1="84556" y1="48646" x2="87667" y2="73131"/>
                        <a14:foregroundMark x1="80667" y1="44420" x2="85222" y2="71614"/>
                        <a14:foregroundMark x1="85222" y1="71614" x2="84556" y2="71289"/>
                        <a14:foregroundMark x1="82111" y1="64464" x2="83000" y2="72373"/>
                        <a14:foregroundMark x1="12667" y1="44854" x2="11889" y2="85374"/>
                        <a14:foregroundMark x1="11889" y1="85374" x2="7444" y2="76273"/>
                        <a14:foregroundMark x1="7444" y1="76273" x2="9556" y2="56338"/>
                        <a14:foregroundMark x1="9556" y1="56338" x2="9556" y2="56338"/>
                        <a14:foregroundMark x1="29111" y1="90249" x2="47778" y2="90466"/>
                        <a14:foregroundMark x1="47778" y1="90466" x2="66111" y2="87324"/>
                        <a14:foregroundMark x1="66111" y1="87324" x2="42000" y2="91224"/>
                        <a14:foregroundMark x1="42000" y1="91224" x2="38000" y2="89924"/>
                        <a14:foregroundMark x1="44000" y1="44420" x2="44667" y2="67172"/>
                        <a14:foregroundMark x1="44667" y1="67172" x2="38778" y2="77898"/>
                        <a14:foregroundMark x1="38778" y1="77898" x2="29667" y2="74540"/>
                        <a14:foregroundMark x1="29667" y1="74540" x2="31444" y2="66522"/>
                        <a14:foregroundMark x1="31444" y1="66522" x2="41778" y2="57530"/>
                        <a14:foregroundMark x1="41778" y1="57530" x2="52333" y2="52763"/>
                        <a14:foregroundMark x1="52333" y1="52763" x2="61222" y2="58505"/>
                        <a14:foregroundMark x1="61222" y1="58505" x2="59556" y2="69122"/>
                        <a14:foregroundMark x1="59556" y1="69122" x2="48444" y2="75190"/>
                        <a14:foregroundMark x1="48444" y1="75190" x2="39000" y2="70748"/>
                        <a14:foregroundMark x1="40444" y1="43879" x2="41667" y2="52004"/>
                        <a14:foregroundMark x1="41667" y1="52004" x2="52333" y2="51463"/>
                        <a14:foregroundMark x1="52333" y1="51463" x2="46333" y2="45829"/>
                        <a14:foregroundMark x1="46333" y1="45829" x2="51556" y2="56880"/>
                        <a14:foregroundMark x1="51556" y1="56880" x2="45778" y2="65222"/>
                        <a14:foregroundMark x1="45778" y1="65222" x2="39000" y2="60563"/>
                        <a14:foregroundMark x1="39000" y1="60563" x2="46111" y2="47562"/>
                        <a14:foregroundMark x1="46111" y1="47562" x2="55333" y2="47346"/>
                        <a14:foregroundMark x1="55333" y1="47346" x2="56556" y2="56013"/>
                        <a14:foregroundMark x1="56556" y1="56013" x2="55222" y2="57963"/>
                        <a14:foregroundMark x1="59333" y1="71073" x2="73778" y2="75515"/>
                        <a14:foregroundMark x1="73778" y1="75515" x2="75667" y2="76815"/>
                        <a14:foregroundMark x1="31111" y1="97400" x2="53111" y2="96316"/>
                        <a14:foregroundMark x1="18667" y1="74106" x2="33444" y2="72914"/>
                        <a14:foregroundMark x1="19333" y1="19827" x2="21778" y2="23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20" y="2735708"/>
            <a:ext cx="3677069" cy="37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ck School Vector Illustration White Background School Office Supplies  Stationery Stock Vector Image by ©Irina_illustrator #232346180">
            <a:extLst>
              <a:ext uri="{FF2B5EF4-FFF2-40B4-BE49-F238E27FC236}">
                <a16:creationId xmlns:a16="http://schemas.microsoft.com/office/drawing/2014/main" id="{34051501-8329-2C47-9900-9BA44A76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82" b="90000" l="7313" r="95313">
                        <a14:foregroundMark x1="58562" y1="32529" x2="50938" y2="29941"/>
                        <a14:foregroundMark x1="50938" y1="29941" x2="67125" y2="17588"/>
                        <a14:foregroundMark x1="67125" y1="17588" x2="87688" y2="21353"/>
                        <a14:foregroundMark x1="87688" y1="21353" x2="97000" y2="34235"/>
                        <a14:foregroundMark x1="97000" y1="34235" x2="95313" y2="47353"/>
                        <a14:foregroundMark x1="95313" y1="47353" x2="70750" y2="75412"/>
                        <a14:foregroundMark x1="70750" y1="75412" x2="65715" y2="75975"/>
                        <a14:foregroundMark x1="48819" y1="76707" x2="30813" y2="67941"/>
                        <a14:foregroundMark x1="30813" y1="67941" x2="23625" y2="72765"/>
                        <a14:foregroundMark x1="23625" y1="72765" x2="16750" y2="59353"/>
                        <a14:foregroundMark x1="16750" y1="59353" x2="17625" y2="50000"/>
                        <a14:foregroundMark x1="17625" y1="50000" x2="22813" y2="40353"/>
                        <a14:foregroundMark x1="22813" y1="40353" x2="28313" y2="36353"/>
                        <a14:foregroundMark x1="40125" y1="38588" x2="49250" y2="46000"/>
                        <a14:foregroundMark x1="49250" y1="46000" x2="50375" y2="54294"/>
                        <a14:foregroundMark x1="50375" y1="54294" x2="37063" y2="57294"/>
                        <a14:foregroundMark x1="37063" y1="57294" x2="28938" y2="52353"/>
                        <a14:foregroundMark x1="28938" y1="52353" x2="31250" y2="35176"/>
                        <a14:foregroundMark x1="31250" y1="35176" x2="43625" y2="23588"/>
                        <a14:foregroundMark x1="43625" y1="23588" x2="54813" y2="25118"/>
                        <a14:foregroundMark x1="54813" y1="25118" x2="69188" y2="33824"/>
                        <a14:foregroundMark x1="69188" y1="33824" x2="73000" y2="42765"/>
                        <a14:foregroundMark x1="73000" y1="42765" x2="68813" y2="49588"/>
                        <a14:foregroundMark x1="68813" y1="49588" x2="58438" y2="53059"/>
                        <a14:foregroundMark x1="58438" y1="53059" x2="47750" y2="52941"/>
                        <a14:foregroundMark x1="47750" y1="52941" x2="44438" y2="50882"/>
                        <a14:foregroundMark x1="68688" y1="50529" x2="67313" y2="59941"/>
                        <a14:foregroundMark x1="67313" y1="59941" x2="59875" y2="66941"/>
                        <a14:foregroundMark x1="59875" y1="66941" x2="51812" y2="68176"/>
                        <a14:foregroundMark x1="51812" y1="68176" x2="50313" y2="58824"/>
                        <a14:foregroundMark x1="50313" y1="58824" x2="59938" y2="40765"/>
                        <a14:foregroundMark x1="59938" y1="40765" x2="72250" y2="34059"/>
                        <a14:foregroundMark x1="72250" y1="34059" x2="80250" y2="35941"/>
                        <a14:foregroundMark x1="80250" y1="35941" x2="83063" y2="43412"/>
                        <a14:foregroundMark x1="83063" y1="43412" x2="80188" y2="51471"/>
                        <a14:foregroundMark x1="80188" y1="51471" x2="66938" y2="61824"/>
                        <a14:foregroundMark x1="55125" y1="65882" x2="63625" y2="62471"/>
                        <a14:foregroundMark x1="63625" y1="62471" x2="68875" y2="64235"/>
                        <a14:foregroundMark x1="71875" y1="71941" x2="69000" y2="78588"/>
                        <a14:foregroundMark x1="69000" y1="78588" x2="77938" y2="81235"/>
                        <a14:foregroundMark x1="77938" y1="81235" x2="83063" y2="74647"/>
                        <a14:foregroundMark x1="83063" y1="74647" x2="75750" y2="77118"/>
                        <a14:foregroundMark x1="75750" y1="77118" x2="70813" y2="72294"/>
                        <a14:foregroundMark x1="66750" y1="79176" x2="71688" y2="80824"/>
                        <a14:foregroundMark x1="71438" y1="81235" x2="79250" y2="82176"/>
                        <a14:foregroundMark x1="79250" y1="82176" x2="84563" y2="75412"/>
                        <a14:foregroundMark x1="84563" y1="75412" x2="81125" y2="72118"/>
                        <a14:foregroundMark x1="27063" y1="82647" x2="28313" y2="88294"/>
                        <a14:foregroundMark x1="41188" y1="83824" x2="47000" y2="85647"/>
                        <a14:foregroundMark x1="8375" y1="43647" x2="7313" y2="55529"/>
                        <a14:foregroundMark x1="55813" y1="7294" x2="53938" y2="21412"/>
                        <a14:foregroundMark x1="53938" y1="21412" x2="53000" y2="24235"/>
                        <a14:foregroundMark x1="61813" y1="6882" x2="60313" y2="13765"/>
                        <a14:foregroundMark x1="52563" y1="63647" x2="57313" y2="63412"/>
                        <a14:foregroundMark x1="15438" y1="16176" x2="17188" y2="16941"/>
                        <a14:foregroundMark x1="52563" y1="68706" x2="59438" y2="72412"/>
                        <a14:foregroundMark x1="59438" y1="72412" x2="65000" y2="69706"/>
                        <a14:backgroundMark x1="49813" y1="75765" x2="56625" y2="76765"/>
                        <a14:backgroundMark x1="78563" y1="68471" x2="77688" y2="74118"/>
                        <a14:backgroundMark x1="44875" y1="78000" x2="61187" y2="75941"/>
                        <a14:backgroundMark x1="61187" y1="75941" x2="65250" y2="76588"/>
                        <a14:backgroundMark x1="46375" y1="75176" x2="44188" y2="7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826">
            <a:off x="73531" y="2670456"/>
            <a:ext cx="4208293" cy="44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30160"/>
            <a:ext cx="3305175" cy="1684515"/>
            <a:chOff x="-1552575" y="-162031"/>
            <a:chExt cx="4886325" cy="249036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/>
            <a:stretch/>
          </p:blipFill>
          <p:spPr>
            <a:xfrm>
              <a:off x="0" y="-162031"/>
              <a:ext cx="3333750" cy="2490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 r="33849"/>
            <a:stretch/>
          </p:blipFill>
          <p:spPr>
            <a:xfrm>
              <a:off x="-1552575" y="-162031"/>
              <a:ext cx="1647825" cy="249036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272C302-8476-3349-B264-5DD416E8F71C}"/>
              </a:ext>
            </a:extLst>
          </p:cNvPr>
          <p:cNvSpPr txBox="1"/>
          <p:nvPr/>
        </p:nvSpPr>
        <p:spPr>
          <a:xfrm>
            <a:off x="6096000" y="4820794"/>
            <a:ext cx="561109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Em thích đồ dùng đó/ Em thấy nó thật dễ thương/ Em thấy nó thật có ích…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A7F74-8227-EE4D-9801-ABD4EFE890C1}"/>
              </a:ext>
            </a:extLst>
          </p:cNvPr>
          <p:cNvCxnSpPr>
            <a:cxnSpLocks/>
          </p:cNvCxnSpPr>
          <p:nvPr/>
        </p:nvCxnSpPr>
        <p:spPr>
          <a:xfrm flipV="1">
            <a:off x="3482193" y="962168"/>
            <a:ext cx="2048534" cy="52525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08C22E1-45AF-5F43-B8F9-A24D5723C390}"/>
              </a:ext>
            </a:extLst>
          </p:cNvPr>
          <p:cNvSpPr/>
          <p:nvPr/>
        </p:nvSpPr>
        <p:spPr>
          <a:xfrm>
            <a:off x="344142" y="159686"/>
            <a:ext cx="3138051" cy="2655482"/>
          </a:xfrm>
          <a:custGeom>
            <a:avLst/>
            <a:gdLst>
              <a:gd name="connsiteX0" fmla="*/ 0 w 3138051"/>
              <a:gd name="connsiteY0" fmla="*/ 1327741 h 2655482"/>
              <a:gd name="connsiteX1" fmla="*/ 1569026 w 3138051"/>
              <a:gd name="connsiteY1" fmla="*/ 0 h 2655482"/>
              <a:gd name="connsiteX2" fmla="*/ 3138052 w 3138051"/>
              <a:gd name="connsiteY2" fmla="*/ 1327741 h 2655482"/>
              <a:gd name="connsiteX3" fmla="*/ 1569026 w 3138051"/>
              <a:gd name="connsiteY3" fmla="*/ 2655482 h 2655482"/>
              <a:gd name="connsiteX4" fmla="*/ 0 w 3138051"/>
              <a:gd name="connsiteY4" fmla="*/ 1327741 h 26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051" h="2655482" fill="none" extrusionOk="0">
                <a:moveTo>
                  <a:pt x="0" y="1327741"/>
                </a:moveTo>
                <a:cubicBezTo>
                  <a:pt x="101493" y="827348"/>
                  <a:pt x="738703" y="4754"/>
                  <a:pt x="1569026" y="0"/>
                </a:cubicBezTo>
                <a:cubicBezTo>
                  <a:pt x="2452384" y="70856"/>
                  <a:pt x="3035590" y="612244"/>
                  <a:pt x="3138052" y="1327741"/>
                </a:cubicBezTo>
                <a:cubicBezTo>
                  <a:pt x="2935099" y="2050755"/>
                  <a:pt x="2412661" y="2635649"/>
                  <a:pt x="1569026" y="2655482"/>
                </a:cubicBezTo>
                <a:cubicBezTo>
                  <a:pt x="782487" y="2635920"/>
                  <a:pt x="-117002" y="1917076"/>
                  <a:pt x="0" y="1327741"/>
                </a:cubicBezTo>
                <a:close/>
              </a:path>
              <a:path w="3138051" h="2655482" stroke="0" extrusionOk="0">
                <a:moveTo>
                  <a:pt x="0" y="1327741"/>
                </a:moveTo>
                <a:cubicBezTo>
                  <a:pt x="29886" y="691520"/>
                  <a:pt x="738741" y="-89305"/>
                  <a:pt x="1569026" y="0"/>
                </a:cubicBezTo>
                <a:cubicBezTo>
                  <a:pt x="2403721" y="-70965"/>
                  <a:pt x="3311022" y="560041"/>
                  <a:pt x="3138052" y="1327741"/>
                </a:cubicBezTo>
                <a:cubicBezTo>
                  <a:pt x="3175232" y="2066830"/>
                  <a:pt x="2584661" y="2444655"/>
                  <a:pt x="1569026" y="2655482"/>
                </a:cubicBezTo>
                <a:cubicBezTo>
                  <a:pt x="753638" y="2792027"/>
                  <a:pt x="-6596" y="2031949"/>
                  <a:pt x="0" y="1327741"/>
                </a:cubicBezTo>
                <a:close/>
              </a:path>
            </a:pathLst>
          </a:cu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 có gì nổi bật về hình dạng, kích thước, màu sắc..?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87F98-C8D7-AE45-A5CE-BED34E8F4568}"/>
              </a:ext>
            </a:extLst>
          </p:cNvPr>
          <p:cNvSpPr/>
          <p:nvPr/>
        </p:nvSpPr>
        <p:spPr>
          <a:xfrm>
            <a:off x="1739611" y="2895740"/>
            <a:ext cx="3131127" cy="1680352"/>
          </a:xfr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 được dùng để làm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75E68-4E16-F146-AEBC-437180639DDD}"/>
              </a:ext>
            </a:extLst>
          </p:cNvPr>
          <p:cNvSpPr txBox="1"/>
          <p:nvPr/>
        </p:nvSpPr>
        <p:spPr>
          <a:xfrm>
            <a:off x="6236767" y="1987799"/>
            <a:ext cx="561109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Để sách, để đồ dùng học tập, để thú nhồi bông,...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377E0E-1AED-8E42-B484-1F3D7253434D}"/>
              </a:ext>
            </a:extLst>
          </p:cNvPr>
          <p:cNvCxnSpPr>
            <a:cxnSpLocks/>
            <a:stCxn id="14" idx="7"/>
            <a:endCxn id="16" idx="1"/>
          </p:cNvCxnSpPr>
          <p:nvPr/>
        </p:nvCxnSpPr>
        <p:spPr>
          <a:xfrm flipV="1">
            <a:off x="4412195" y="2464853"/>
            <a:ext cx="1824572" cy="67696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86F01FD-97CB-CE48-B208-ED3E4002F6D3}"/>
              </a:ext>
            </a:extLst>
          </p:cNvPr>
          <p:cNvSpPr/>
          <p:nvPr/>
        </p:nvSpPr>
        <p:spPr>
          <a:xfrm>
            <a:off x="0" y="4656664"/>
            <a:ext cx="3658847" cy="1952682"/>
          </a:xfrm>
          <a:custGeom>
            <a:avLst/>
            <a:gdLst>
              <a:gd name="connsiteX0" fmla="*/ 0 w 3314705"/>
              <a:gd name="connsiteY0" fmla="*/ 976341 h 1952682"/>
              <a:gd name="connsiteX1" fmla="*/ 1657353 w 3314705"/>
              <a:gd name="connsiteY1" fmla="*/ 0 h 1952682"/>
              <a:gd name="connsiteX2" fmla="*/ 3314706 w 3314705"/>
              <a:gd name="connsiteY2" fmla="*/ 976341 h 1952682"/>
              <a:gd name="connsiteX3" fmla="*/ 1657353 w 3314705"/>
              <a:gd name="connsiteY3" fmla="*/ 1952682 h 1952682"/>
              <a:gd name="connsiteX4" fmla="*/ 0 w 3314705"/>
              <a:gd name="connsiteY4" fmla="*/ 976341 h 195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705" h="1952682" fill="none" extrusionOk="0">
                <a:moveTo>
                  <a:pt x="0" y="976341"/>
                </a:moveTo>
                <a:cubicBezTo>
                  <a:pt x="29662" y="505190"/>
                  <a:pt x="815111" y="9592"/>
                  <a:pt x="1657353" y="0"/>
                </a:cubicBezTo>
                <a:cubicBezTo>
                  <a:pt x="2577815" y="21628"/>
                  <a:pt x="3166200" y="462913"/>
                  <a:pt x="3314706" y="976341"/>
                </a:cubicBezTo>
                <a:cubicBezTo>
                  <a:pt x="3147092" y="1507072"/>
                  <a:pt x="2416593" y="1817578"/>
                  <a:pt x="1657353" y="1952682"/>
                </a:cubicBezTo>
                <a:cubicBezTo>
                  <a:pt x="756761" y="1949078"/>
                  <a:pt x="-100509" y="1391896"/>
                  <a:pt x="0" y="976341"/>
                </a:cubicBezTo>
                <a:close/>
              </a:path>
              <a:path w="3314705" h="1952682" stroke="0" extrusionOk="0">
                <a:moveTo>
                  <a:pt x="0" y="976341"/>
                </a:moveTo>
                <a:cubicBezTo>
                  <a:pt x="17201" y="492993"/>
                  <a:pt x="788974" y="-115626"/>
                  <a:pt x="1657353" y="0"/>
                </a:cubicBezTo>
                <a:cubicBezTo>
                  <a:pt x="2557803" y="-33153"/>
                  <a:pt x="3369924" y="426139"/>
                  <a:pt x="3314706" y="976341"/>
                </a:cubicBezTo>
                <a:cubicBezTo>
                  <a:pt x="3427366" y="1533127"/>
                  <a:pt x="2648874" y="1844940"/>
                  <a:pt x="1657353" y="1952682"/>
                </a:cubicBezTo>
                <a:cubicBezTo>
                  <a:pt x="749871" y="1973630"/>
                  <a:pt x="-23474" y="1412052"/>
                  <a:pt x="0" y="976341"/>
                </a:cubicBezTo>
                <a:close/>
              </a:path>
            </a:pathLst>
          </a:cu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cảm nghĩ gì khi đồ dùng có trong nhà của 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862BC-2A35-B744-929C-9F6E68737600}"/>
              </a:ext>
            </a:extLst>
          </p:cNvPr>
          <p:cNvSpPr txBox="1"/>
          <p:nvPr/>
        </p:nvSpPr>
        <p:spPr>
          <a:xfrm>
            <a:off x="5683127" y="473042"/>
            <a:ext cx="561109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hình chữ nhật, có ba ngăn, màu xanh rất bắt mắt.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8CE823-B114-B74A-BDEF-972093DFA92A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737561" y="5513292"/>
            <a:ext cx="2358439" cy="19478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5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57340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ADA645-1D57-E445-88A7-580C087BB599}"/>
              </a:ext>
            </a:extLst>
          </p:cNvPr>
          <p:cNvGrpSpPr/>
          <p:nvPr/>
        </p:nvGrpSpPr>
        <p:grpSpPr>
          <a:xfrm>
            <a:off x="422560" y="1120761"/>
            <a:ext cx="3144983" cy="2870214"/>
            <a:chOff x="-2" y="-128573"/>
            <a:chExt cx="3144983" cy="2870214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34BCBD18-BCC0-774C-99FE-538C8DBE4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1" t="68770"/>
            <a:stretch/>
          </p:blipFill>
          <p:spPr>
            <a:xfrm flipH="1">
              <a:off x="-2" y="-128573"/>
              <a:ext cx="3144983" cy="28702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182D0B-6C2F-9240-B439-C48A164CE26B}"/>
                </a:ext>
              </a:extLst>
            </p:cNvPr>
            <p:cNvSpPr txBox="1"/>
            <p:nvPr/>
          </p:nvSpPr>
          <p:spPr>
            <a:xfrm>
              <a:off x="1330036" y="521704"/>
              <a:ext cx="10145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B1511B"/>
                  </a:solidFill>
                  <a:effectLst/>
                  <a:uLnTx/>
                  <a:uFillTx/>
                  <a:latin typeface="Cooper Black" panose="0208090404030B020404" pitchFamily="18" charset="77"/>
                  <a:ea typeface="+mn-ea"/>
                  <a:cs typeface="+mn-cs"/>
                </a:rPr>
                <a:t>3</a:t>
              </a:r>
              <a:endParaRPr kumimoji="0" lang="en-VN" sz="8000" b="0" i="0" u="none" strike="noStrike" kern="1200" cap="none" spc="0" normalizeH="0" baseline="0" noProof="0" dirty="0">
                <a:ln>
                  <a:noFill/>
                </a:ln>
                <a:solidFill>
                  <a:srgbClr val="B1511B"/>
                </a:solidFill>
                <a:effectLst/>
                <a:uLnTx/>
                <a:uFillTx/>
                <a:latin typeface="Cooper Black" panose="0208090404030B020404" pitchFamily="18" charset="77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E51F856-A62F-A043-B594-657106392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025" y="1783359"/>
            <a:ext cx="8255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8121DA0-C8B8-3C4D-BA9F-810D087C6E46}"/>
              </a:ext>
            </a:extLst>
          </p:cNvPr>
          <p:cNvSpPr txBox="1"/>
          <p:nvPr/>
        </p:nvSpPr>
        <p:spPr>
          <a:xfrm>
            <a:off x="7451388" y="184148"/>
            <a:ext cx="4211473" cy="5835508"/>
          </a:xfrm>
          <a:custGeom>
            <a:avLst/>
            <a:gdLst>
              <a:gd name="connsiteX0" fmla="*/ 0 w 4211473"/>
              <a:gd name="connsiteY0" fmla="*/ 0 h 5835508"/>
              <a:gd name="connsiteX1" fmla="*/ 442205 w 4211473"/>
              <a:gd name="connsiteY1" fmla="*/ 0 h 5835508"/>
              <a:gd name="connsiteX2" fmla="*/ 1010754 w 4211473"/>
              <a:gd name="connsiteY2" fmla="*/ 0 h 5835508"/>
              <a:gd name="connsiteX3" fmla="*/ 1495073 w 4211473"/>
              <a:gd name="connsiteY3" fmla="*/ 0 h 5835508"/>
              <a:gd name="connsiteX4" fmla="*/ 1895163 w 4211473"/>
              <a:gd name="connsiteY4" fmla="*/ 0 h 5835508"/>
              <a:gd name="connsiteX5" fmla="*/ 2379482 w 4211473"/>
              <a:gd name="connsiteY5" fmla="*/ 0 h 5835508"/>
              <a:gd name="connsiteX6" fmla="*/ 2863802 w 4211473"/>
              <a:gd name="connsiteY6" fmla="*/ 0 h 5835508"/>
              <a:gd name="connsiteX7" fmla="*/ 3306006 w 4211473"/>
              <a:gd name="connsiteY7" fmla="*/ 0 h 5835508"/>
              <a:gd name="connsiteX8" fmla="*/ 3748211 w 4211473"/>
              <a:gd name="connsiteY8" fmla="*/ 0 h 5835508"/>
              <a:gd name="connsiteX9" fmla="*/ 4211473 w 4211473"/>
              <a:gd name="connsiteY9" fmla="*/ 0 h 5835508"/>
              <a:gd name="connsiteX10" fmla="*/ 4211473 w 4211473"/>
              <a:gd name="connsiteY10" fmla="*/ 641906 h 5835508"/>
              <a:gd name="connsiteX11" fmla="*/ 4211473 w 4211473"/>
              <a:gd name="connsiteY11" fmla="*/ 1108747 h 5835508"/>
              <a:gd name="connsiteX12" fmla="*/ 4211473 w 4211473"/>
              <a:gd name="connsiteY12" fmla="*/ 1692297 h 5835508"/>
              <a:gd name="connsiteX13" fmla="*/ 4211473 w 4211473"/>
              <a:gd name="connsiteY13" fmla="*/ 2217493 h 5835508"/>
              <a:gd name="connsiteX14" fmla="*/ 4211473 w 4211473"/>
              <a:gd name="connsiteY14" fmla="*/ 2917754 h 5835508"/>
              <a:gd name="connsiteX15" fmla="*/ 4211473 w 4211473"/>
              <a:gd name="connsiteY15" fmla="*/ 3384595 h 5835508"/>
              <a:gd name="connsiteX16" fmla="*/ 4211473 w 4211473"/>
              <a:gd name="connsiteY16" fmla="*/ 3793080 h 5835508"/>
              <a:gd name="connsiteX17" fmla="*/ 4211473 w 4211473"/>
              <a:gd name="connsiteY17" fmla="*/ 4434986 h 5835508"/>
              <a:gd name="connsiteX18" fmla="*/ 4211473 w 4211473"/>
              <a:gd name="connsiteY18" fmla="*/ 5076892 h 5835508"/>
              <a:gd name="connsiteX19" fmla="*/ 4211473 w 4211473"/>
              <a:gd name="connsiteY19" fmla="*/ 5835508 h 5835508"/>
              <a:gd name="connsiteX20" fmla="*/ 3727154 w 4211473"/>
              <a:gd name="connsiteY20" fmla="*/ 5835508 h 5835508"/>
              <a:gd name="connsiteX21" fmla="*/ 3158605 w 4211473"/>
              <a:gd name="connsiteY21" fmla="*/ 5835508 h 5835508"/>
              <a:gd name="connsiteX22" fmla="*/ 2632171 w 4211473"/>
              <a:gd name="connsiteY22" fmla="*/ 5835508 h 5835508"/>
              <a:gd name="connsiteX23" fmla="*/ 2063622 w 4211473"/>
              <a:gd name="connsiteY23" fmla="*/ 5835508 h 5835508"/>
              <a:gd name="connsiteX24" fmla="*/ 1452958 w 4211473"/>
              <a:gd name="connsiteY24" fmla="*/ 5835508 h 5835508"/>
              <a:gd name="connsiteX25" fmla="*/ 842295 w 4211473"/>
              <a:gd name="connsiteY25" fmla="*/ 5835508 h 5835508"/>
              <a:gd name="connsiteX26" fmla="*/ 0 w 4211473"/>
              <a:gd name="connsiteY26" fmla="*/ 5835508 h 5835508"/>
              <a:gd name="connsiteX27" fmla="*/ 0 w 4211473"/>
              <a:gd name="connsiteY27" fmla="*/ 5368667 h 5835508"/>
              <a:gd name="connsiteX28" fmla="*/ 0 w 4211473"/>
              <a:gd name="connsiteY28" fmla="*/ 4668406 h 5835508"/>
              <a:gd name="connsiteX29" fmla="*/ 0 w 4211473"/>
              <a:gd name="connsiteY29" fmla="*/ 4026501 h 5835508"/>
              <a:gd name="connsiteX30" fmla="*/ 0 w 4211473"/>
              <a:gd name="connsiteY30" fmla="*/ 3326240 h 5835508"/>
              <a:gd name="connsiteX31" fmla="*/ 0 w 4211473"/>
              <a:gd name="connsiteY31" fmla="*/ 2684334 h 5835508"/>
              <a:gd name="connsiteX32" fmla="*/ 0 w 4211473"/>
              <a:gd name="connsiteY32" fmla="*/ 2159138 h 5835508"/>
              <a:gd name="connsiteX33" fmla="*/ 0 w 4211473"/>
              <a:gd name="connsiteY33" fmla="*/ 1458877 h 5835508"/>
              <a:gd name="connsiteX34" fmla="*/ 0 w 4211473"/>
              <a:gd name="connsiteY34" fmla="*/ 933681 h 5835508"/>
              <a:gd name="connsiteX35" fmla="*/ 0 w 4211473"/>
              <a:gd name="connsiteY35" fmla="*/ 0 h 583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11473" h="5835508" fill="none" extrusionOk="0">
                <a:moveTo>
                  <a:pt x="0" y="0"/>
                </a:moveTo>
                <a:cubicBezTo>
                  <a:pt x="138128" y="-36195"/>
                  <a:pt x="238758" y="30512"/>
                  <a:pt x="442205" y="0"/>
                </a:cubicBezTo>
                <a:cubicBezTo>
                  <a:pt x="645653" y="-30512"/>
                  <a:pt x="830776" y="60221"/>
                  <a:pt x="1010754" y="0"/>
                </a:cubicBezTo>
                <a:cubicBezTo>
                  <a:pt x="1190732" y="-60221"/>
                  <a:pt x="1387990" y="38553"/>
                  <a:pt x="1495073" y="0"/>
                </a:cubicBezTo>
                <a:cubicBezTo>
                  <a:pt x="1602156" y="-38553"/>
                  <a:pt x="1757929" y="21968"/>
                  <a:pt x="1895163" y="0"/>
                </a:cubicBezTo>
                <a:cubicBezTo>
                  <a:pt x="2032397" y="-21968"/>
                  <a:pt x="2192454" y="18600"/>
                  <a:pt x="2379482" y="0"/>
                </a:cubicBezTo>
                <a:cubicBezTo>
                  <a:pt x="2566510" y="-18600"/>
                  <a:pt x="2722332" y="37450"/>
                  <a:pt x="2863802" y="0"/>
                </a:cubicBezTo>
                <a:cubicBezTo>
                  <a:pt x="3005272" y="-37450"/>
                  <a:pt x="3174358" y="8354"/>
                  <a:pt x="3306006" y="0"/>
                </a:cubicBezTo>
                <a:cubicBezTo>
                  <a:pt x="3437654" y="-8354"/>
                  <a:pt x="3565833" y="11516"/>
                  <a:pt x="3748211" y="0"/>
                </a:cubicBezTo>
                <a:cubicBezTo>
                  <a:pt x="3930590" y="-11516"/>
                  <a:pt x="4029386" y="40862"/>
                  <a:pt x="4211473" y="0"/>
                </a:cubicBezTo>
                <a:cubicBezTo>
                  <a:pt x="4222421" y="131876"/>
                  <a:pt x="4164156" y="468667"/>
                  <a:pt x="4211473" y="641906"/>
                </a:cubicBezTo>
                <a:cubicBezTo>
                  <a:pt x="4258790" y="815145"/>
                  <a:pt x="4162964" y="889080"/>
                  <a:pt x="4211473" y="1108747"/>
                </a:cubicBezTo>
                <a:cubicBezTo>
                  <a:pt x="4259982" y="1328414"/>
                  <a:pt x="4190994" y="1402126"/>
                  <a:pt x="4211473" y="1692297"/>
                </a:cubicBezTo>
                <a:cubicBezTo>
                  <a:pt x="4231952" y="1982468"/>
                  <a:pt x="4211375" y="2016220"/>
                  <a:pt x="4211473" y="2217493"/>
                </a:cubicBezTo>
                <a:cubicBezTo>
                  <a:pt x="4211571" y="2418766"/>
                  <a:pt x="4178519" y="2571620"/>
                  <a:pt x="4211473" y="2917754"/>
                </a:cubicBezTo>
                <a:cubicBezTo>
                  <a:pt x="4244427" y="3263888"/>
                  <a:pt x="4167197" y="3189346"/>
                  <a:pt x="4211473" y="3384595"/>
                </a:cubicBezTo>
                <a:cubicBezTo>
                  <a:pt x="4255749" y="3579844"/>
                  <a:pt x="4165532" y="3662198"/>
                  <a:pt x="4211473" y="3793080"/>
                </a:cubicBezTo>
                <a:cubicBezTo>
                  <a:pt x="4257414" y="3923963"/>
                  <a:pt x="4197493" y="4247228"/>
                  <a:pt x="4211473" y="4434986"/>
                </a:cubicBezTo>
                <a:cubicBezTo>
                  <a:pt x="4225453" y="4622744"/>
                  <a:pt x="4206240" y="4814531"/>
                  <a:pt x="4211473" y="5076892"/>
                </a:cubicBezTo>
                <a:cubicBezTo>
                  <a:pt x="4216706" y="5339253"/>
                  <a:pt x="4175428" y="5564232"/>
                  <a:pt x="4211473" y="5835508"/>
                </a:cubicBezTo>
                <a:cubicBezTo>
                  <a:pt x="4075388" y="5839240"/>
                  <a:pt x="3842809" y="5819344"/>
                  <a:pt x="3727154" y="5835508"/>
                </a:cubicBezTo>
                <a:cubicBezTo>
                  <a:pt x="3611499" y="5851672"/>
                  <a:pt x="3400971" y="5782145"/>
                  <a:pt x="3158605" y="5835508"/>
                </a:cubicBezTo>
                <a:cubicBezTo>
                  <a:pt x="2916239" y="5888871"/>
                  <a:pt x="2759311" y="5827386"/>
                  <a:pt x="2632171" y="5835508"/>
                </a:cubicBezTo>
                <a:cubicBezTo>
                  <a:pt x="2505031" y="5843630"/>
                  <a:pt x="2319572" y="5830271"/>
                  <a:pt x="2063622" y="5835508"/>
                </a:cubicBezTo>
                <a:cubicBezTo>
                  <a:pt x="1807672" y="5840745"/>
                  <a:pt x="1579889" y="5780970"/>
                  <a:pt x="1452958" y="5835508"/>
                </a:cubicBezTo>
                <a:cubicBezTo>
                  <a:pt x="1326027" y="5890046"/>
                  <a:pt x="1128468" y="5769205"/>
                  <a:pt x="842295" y="5835508"/>
                </a:cubicBezTo>
                <a:cubicBezTo>
                  <a:pt x="556122" y="5901811"/>
                  <a:pt x="310464" y="5803584"/>
                  <a:pt x="0" y="5835508"/>
                </a:cubicBezTo>
                <a:cubicBezTo>
                  <a:pt x="-17146" y="5713835"/>
                  <a:pt x="27558" y="5509086"/>
                  <a:pt x="0" y="5368667"/>
                </a:cubicBezTo>
                <a:cubicBezTo>
                  <a:pt x="-27558" y="5228248"/>
                  <a:pt x="69427" y="4989687"/>
                  <a:pt x="0" y="4668406"/>
                </a:cubicBezTo>
                <a:cubicBezTo>
                  <a:pt x="-69427" y="4347125"/>
                  <a:pt x="36573" y="4328138"/>
                  <a:pt x="0" y="4026501"/>
                </a:cubicBezTo>
                <a:cubicBezTo>
                  <a:pt x="-36573" y="3724865"/>
                  <a:pt x="80918" y="3666846"/>
                  <a:pt x="0" y="3326240"/>
                </a:cubicBezTo>
                <a:cubicBezTo>
                  <a:pt x="-80918" y="2985634"/>
                  <a:pt x="27100" y="2870303"/>
                  <a:pt x="0" y="2684334"/>
                </a:cubicBezTo>
                <a:cubicBezTo>
                  <a:pt x="-27100" y="2498365"/>
                  <a:pt x="21844" y="2278303"/>
                  <a:pt x="0" y="2159138"/>
                </a:cubicBezTo>
                <a:cubicBezTo>
                  <a:pt x="-21844" y="2039973"/>
                  <a:pt x="83782" y="1711511"/>
                  <a:pt x="0" y="1458877"/>
                </a:cubicBezTo>
                <a:cubicBezTo>
                  <a:pt x="-83782" y="1206243"/>
                  <a:pt x="50177" y="1112451"/>
                  <a:pt x="0" y="933681"/>
                </a:cubicBezTo>
                <a:cubicBezTo>
                  <a:pt x="-50177" y="754911"/>
                  <a:pt x="89906" y="430908"/>
                  <a:pt x="0" y="0"/>
                </a:cubicBezTo>
                <a:close/>
              </a:path>
              <a:path w="4211473" h="5835508" stroke="0" extrusionOk="0">
                <a:moveTo>
                  <a:pt x="0" y="0"/>
                </a:moveTo>
                <a:cubicBezTo>
                  <a:pt x="138824" y="-2352"/>
                  <a:pt x="232775" y="45429"/>
                  <a:pt x="400090" y="0"/>
                </a:cubicBezTo>
                <a:cubicBezTo>
                  <a:pt x="567405" y="-45429"/>
                  <a:pt x="666807" y="17994"/>
                  <a:pt x="800180" y="0"/>
                </a:cubicBezTo>
                <a:cubicBezTo>
                  <a:pt x="933553" y="-17994"/>
                  <a:pt x="1087218" y="49015"/>
                  <a:pt x="1368729" y="0"/>
                </a:cubicBezTo>
                <a:cubicBezTo>
                  <a:pt x="1650240" y="-49015"/>
                  <a:pt x="1689372" y="61448"/>
                  <a:pt x="1895163" y="0"/>
                </a:cubicBezTo>
                <a:cubicBezTo>
                  <a:pt x="2100954" y="-61448"/>
                  <a:pt x="2248015" y="42396"/>
                  <a:pt x="2463712" y="0"/>
                </a:cubicBezTo>
                <a:cubicBezTo>
                  <a:pt x="2679409" y="-42396"/>
                  <a:pt x="2772821" y="18634"/>
                  <a:pt x="2863802" y="0"/>
                </a:cubicBezTo>
                <a:cubicBezTo>
                  <a:pt x="2954783" y="-18634"/>
                  <a:pt x="3166248" y="34392"/>
                  <a:pt x="3432350" y="0"/>
                </a:cubicBezTo>
                <a:cubicBezTo>
                  <a:pt x="3698452" y="-34392"/>
                  <a:pt x="4011341" y="220"/>
                  <a:pt x="4211473" y="0"/>
                </a:cubicBezTo>
                <a:cubicBezTo>
                  <a:pt x="4247337" y="200504"/>
                  <a:pt x="4185022" y="360790"/>
                  <a:pt x="4211473" y="466841"/>
                </a:cubicBezTo>
                <a:cubicBezTo>
                  <a:pt x="4237924" y="572892"/>
                  <a:pt x="4159371" y="790096"/>
                  <a:pt x="4211473" y="1050391"/>
                </a:cubicBezTo>
                <a:cubicBezTo>
                  <a:pt x="4263575" y="1310686"/>
                  <a:pt x="4187265" y="1394012"/>
                  <a:pt x="4211473" y="1692297"/>
                </a:cubicBezTo>
                <a:cubicBezTo>
                  <a:pt x="4235681" y="1990582"/>
                  <a:pt x="4158734" y="1996966"/>
                  <a:pt x="4211473" y="2159138"/>
                </a:cubicBezTo>
                <a:cubicBezTo>
                  <a:pt x="4264212" y="2321310"/>
                  <a:pt x="4200254" y="2667768"/>
                  <a:pt x="4211473" y="2859399"/>
                </a:cubicBezTo>
                <a:cubicBezTo>
                  <a:pt x="4222692" y="3051030"/>
                  <a:pt x="4171411" y="3230864"/>
                  <a:pt x="4211473" y="3501305"/>
                </a:cubicBezTo>
                <a:cubicBezTo>
                  <a:pt x="4251535" y="3771746"/>
                  <a:pt x="4177526" y="3774222"/>
                  <a:pt x="4211473" y="3968145"/>
                </a:cubicBezTo>
                <a:cubicBezTo>
                  <a:pt x="4245420" y="4162068"/>
                  <a:pt x="4150557" y="4319823"/>
                  <a:pt x="4211473" y="4610051"/>
                </a:cubicBezTo>
                <a:cubicBezTo>
                  <a:pt x="4272389" y="4900279"/>
                  <a:pt x="4178558" y="4908668"/>
                  <a:pt x="4211473" y="5018537"/>
                </a:cubicBezTo>
                <a:cubicBezTo>
                  <a:pt x="4244388" y="5128406"/>
                  <a:pt x="4156076" y="5635411"/>
                  <a:pt x="4211473" y="5835508"/>
                </a:cubicBezTo>
                <a:cubicBezTo>
                  <a:pt x="3991048" y="5849589"/>
                  <a:pt x="3898493" y="5766032"/>
                  <a:pt x="3600809" y="5835508"/>
                </a:cubicBezTo>
                <a:cubicBezTo>
                  <a:pt x="3303125" y="5904984"/>
                  <a:pt x="3395305" y="5805520"/>
                  <a:pt x="3200719" y="5835508"/>
                </a:cubicBezTo>
                <a:cubicBezTo>
                  <a:pt x="3006133" y="5865496"/>
                  <a:pt x="2946874" y="5792018"/>
                  <a:pt x="2800630" y="5835508"/>
                </a:cubicBezTo>
                <a:cubicBezTo>
                  <a:pt x="2654386" y="5878998"/>
                  <a:pt x="2555573" y="5790459"/>
                  <a:pt x="2316310" y="5835508"/>
                </a:cubicBezTo>
                <a:cubicBezTo>
                  <a:pt x="2077047" y="5880557"/>
                  <a:pt x="2039879" y="5789715"/>
                  <a:pt x="1874105" y="5835508"/>
                </a:cubicBezTo>
                <a:cubicBezTo>
                  <a:pt x="1708332" y="5881301"/>
                  <a:pt x="1451001" y="5806765"/>
                  <a:pt x="1263442" y="5835508"/>
                </a:cubicBezTo>
                <a:cubicBezTo>
                  <a:pt x="1075883" y="5864251"/>
                  <a:pt x="982472" y="5826162"/>
                  <a:pt x="863352" y="5835508"/>
                </a:cubicBezTo>
                <a:cubicBezTo>
                  <a:pt x="744232" y="5844854"/>
                  <a:pt x="341464" y="5778220"/>
                  <a:pt x="0" y="5835508"/>
                </a:cubicBezTo>
                <a:cubicBezTo>
                  <a:pt x="-36300" y="5555188"/>
                  <a:pt x="27193" y="5443562"/>
                  <a:pt x="0" y="5193602"/>
                </a:cubicBezTo>
                <a:cubicBezTo>
                  <a:pt x="-27193" y="4943642"/>
                  <a:pt x="39275" y="4977204"/>
                  <a:pt x="0" y="4785117"/>
                </a:cubicBezTo>
                <a:cubicBezTo>
                  <a:pt x="-39275" y="4593031"/>
                  <a:pt x="72996" y="4337727"/>
                  <a:pt x="0" y="4084856"/>
                </a:cubicBezTo>
                <a:cubicBezTo>
                  <a:pt x="-72996" y="3831985"/>
                  <a:pt x="13405" y="3801143"/>
                  <a:pt x="0" y="3559660"/>
                </a:cubicBezTo>
                <a:cubicBezTo>
                  <a:pt x="-13405" y="3318177"/>
                  <a:pt x="8597" y="3292530"/>
                  <a:pt x="0" y="3034464"/>
                </a:cubicBezTo>
                <a:cubicBezTo>
                  <a:pt x="-8597" y="2776398"/>
                  <a:pt x="9670" y="2594748"/>
                  <a:pt x="0" y="2450913"/>
                </a:cubicBezTo>
                <a:cubicBezTo>
                  <a:pt x="-9670" y="2307078"/>
                  <a:pt x="5419" y="2084733"/>
                  <a:pt x="0" y="1925718"/>
                </a:cubicBezTo>
                <a:cubicBezTo>
                  <a:pt x="-5419" y="1766703"/>
                  <a:pt x="40058" y="1518325"/>
                  <a:pt x="0" y="1225457"/>
                </a:cubicBezTo>
                <a:cubicBezTo>
                  <a:pt x="-40058" y="932589"/>
                  <a:pt x="29896" y="814718"/>
                  <a:pt x="0" y="641906"/>
                </a:cubicBezTo>
                <a:cubicBezTo>
                  <a:pt x="-29896" y="469094"/>
                  <a:pt x="46928" y="278867"/>
                  <a:pt x="0" y="0"/>
                </a:cubicBezTo>
                <a:close/>
              </a:path>
            </a:pathLst>
          </a:custGeom>
          <a:solidFill>
            <a:srgbClr val="F3B855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1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96010E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Tìm đọc sách, báo hoặc bản hướng dẫn sử dụng một đồ dùng trong gia đình (ti vi, máy tính, điện thoại,...) 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srgbClr val="96010E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NHỮNG CÂU CHA MẸ NÊN HỎI CON MỖI NGÀY ĐỂ RÈN LUYỆN TƯ DUY CHO TRẺ - Sinh  Trắc Vân Tay (DMIT)">
            <a:extLst>
              <a:ext uri="{FF2B5EF4-FFF2-40B4-BE49-F238E27FC236}">
                <a16:creationId xmlns:a16="http://schemas.microsoft.com/office/drawing/2014/main" id="{DF2B82FB-F9D8-8040-BAED-B1933791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455" l="9231" r="90000">
                        <a14:foregroundMark x1="49077" y1="55273" x2="47077" y2="62364"/>
                        <a14:foregroundMark x1="47077" y1="62364" x2="46923" y2="70182"/>
                        <a14:foregroundMark x1="46923" y1="70182" x2="39538" y2="76727"/>
                        <a14:foregroundMark x1="39538" y1="76727" x2="33385" y2="75818"/>
                        <a14:foregroundMark x1="33385" y1="75818" x2="22462" y2="90182"/>
                        <a14:foregroundMark x1="22462" y1="90182" x2="16769" y2="92727"/>
                        <a14:foregroundMark x1="16769" y1="92727" x2="10923" y2="90364"/>
                        <a14:foregroundMark x1="10923" y1="90364" x2="9231" y2="81636"/>
                        <a14:foregroundMark x1="34462" y1="51636" x2="35846" y2="82364"/>
                        <a14:foregroundMark x1="35846" y1="82364" x2="35846" y2="82364"/>
                        <a14:foregroundMark x1="36462" y1="68545" x2="58154" y2="64909"/>
                        <a14:foregroundMark x1="58154" y1="64909" x2="56154" y2="57273"/>
                        <a14:foregroundMark x1="56154" y1="57273" x2="50000" y2="60727"/>
                        <a14:foregroundMark x1="50000" y1="60727" x2="46000" y2="64727"/>
                        <a14:foregroundMark x1="57846" y1="58182" x2="64000" y2="60727"/>
                        <a14:foregroundMark x1="64000" y1="60727" x2="68000" y2="65818"/>
                        <a14:foregroundMark x1="68000" y1="65818" x2="72000" y2="78182"/>
                        <a14:foregroundMark x1="72000" y1="78182" x2="71846" y2="87455"/>
                        <a14:foregroundMark x1="71846" y1="87455" x2="66923" y2="92909"/>
                        <a14:foregroundMark x1="66923" y1="92909" x2="54000" y2="97455"/>
                        <a14:foregroundMark x1="54000" y1="97455" x2="46462" y2="97455"/>
                        <a14:foregroundMark x1="46462" y1="97455" x2="42154" y2="95636"/>
                        <a14:foregroundMark x1="43385" y1="68909" x2="37385" y2="66727"/>
                        <a14:foregroundMark x1="37385" y1="66727" x2="33846" y2="75818"/>
                        <a14:foregroundMark x1="33846" y1="75818" x2="33692" y2="83091"/>
                        <a14:foregroundMark x1="33692" y1="83091" x2="35385" y2="86545"/>
                        <a14:foregroundMark x1="28154" y1="75091" x2="30462" y2="66182"/>
                        <a14:foregroundMark x1="30462" y1="66182" x2="35538" y2="60364"/>
                        <a14:foregroundMark x1="35538" y1="60364" x2="42308" y2="65273"/>
                        <a14:foregroundMark x1="42308" y1="65273" x2="52462" y2="68545"/>
                        <a14:foregroundMark x1="52462" y1="68545" x2="54615" y2="68364"/>
                        <a14:foregroundMark x1="41385" y1="55636" x2="41538" y2="64000"/>
                        <a14:foregroundMark x1="41538" y1="64000" x2="43077" y2="66000"/>
                        <a14:foregroundMark x1="35538" y1="67273" x2="33846" y2="74727"/>
                        <a14:foregroundMark x1="33846" y1="74727" x2="29231" y2="77455"/>
                        <a14:foregroundMark x1="56769" y1="53273" x2="62308" y2="56364"/>
                        <a14:foregroundMark x1="62308" y1="56364" x2="62308" y2="56545"/>
                        <a14:foregroundMark x1="72000" y1="73455" x2="72308" y2="89091"/>
                        <a14:foregroundMark x1="72308" y1="89091" x2="68923" y2="93636"/>
                        <a14:foregroundMark x1="73077" y1="71273" x2="75846" y2="86909"/>
                        <a14:foregroundMark x1="75846" y1="86909" x2="75538" y2="87091"/>
                        <a14:foregroundMark x1="69231" y1="86182" x2="66923" y2="8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73" y="3757425"/>
            <a:ext cx="3398682" cy="2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g.loigiaihay.com/picture/question_lgh/2021_51/1623927347-yob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6" y="184148"/>
            <a:ext cx="6047914" cy="32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AAAAAAAAAAAAAAAAAAAAAAAAAAA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372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SVN-Billo</vt:lpstr>
      <vt:lpstr>Arial</vt:lpstr>
      <vt:lpstr>UVF Blenda Script</vt:lpstr>
      <vt:lpstr>UVF Hypografic</vt:lpstr>
      <vt:lpstr>SVN-Newton</vt:lpstr>
      <vt:lpstr>Calibri</vt:lpstr>
      <vt:lpstr>Times New Roman</vt:lpstr>
      <vt:lpstr>Cooper Black</vt:lpstr>
      <vt:lpstr>Cambria</vt:lpstr>
      <vt:lpstr>1_AAAAAAAAAAAAAAAAAAAAAAAAAAA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hoangvananh204@gmail.com</cp:lastModifiedBy>
  <cp:revision>3</cp:revision>
  <dcterms:created xsi:type="dcterms:W3CDTF">2023-03-22T15:27:27Z</dcterms:created>
  <dcterms:modified xsi:type="dcterms:W3CDTF">2025-04-13T01:49:42Z</dcterms:modified>
</cp:coreProperties>
</file>