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8" r:id="rId4"/>
    <p:sldId id="3605" r:id="rId5"/>
    <p:sldId id="292" r:id="rId6"/>
    <p:sldId id="293" r:id="rId7"/>
    <p:sldId id="294" r:id="rId8"/>
    <p:sldId id="259" r:id="rId9"/>
    <p:sldId id="3579" r:id="rId10"/>
    <p:sldId id="3580" r:id="rId11"/>
    <p:sldId id="3596" r:id="rId12"/>
    <p:sldId id="3584" r:id="rId13"/>
    <p:sldId id="260" r:id="rId14"/>
    <p:sldId id="3585" r:id="rId15"/>
    <p:sldId id="3594" r:id="rId16"/>
    <p:sldId id="3607" r:id="rId17"/>
    <p:sldId id="3608" r:id="rId18"/>
    <p:sldId id="3609" r:id="rId19"/>
    <p:sldId id="3610" r:id="rId20"/>
    <p:sldId id="3611" r:id="rId21"/>
    <p:sldId id="3595" r:id="rId22"/>
    <p:sldId id="3606" r:id="rId23"/>
    <p:sldId id="261" r:id="rId24"/>
    <p:sldId id="3604" r:id="rId25"/>
    <p:sldId id="3612" r:id="rId26"/>
  </p:sldIdLst>
  <p:sldSz cx="12192000" cy="6858000"/>
  <p:notesSz cx="6858000" cy="9144000"/>
  <p:embeddedFontLst>
    <p:embeddedFont>
      <p:font typeface="#9Slide07 HoneyCream" pitchFamily="2" charset="0"/>
      <p:regular r:id="rId28"/>
    </p:embeddedFont>
    <p:embeddedFont>
      <p:font typeface="#9Slide07 SVNZiclets" panose="02000603000000000000" pitchFamily="2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Vogue-ExtraBold" panose="020B0500000000000000" charset="0"/>
      <p:regular r:id="rId3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78F"/>
    <a:srgbClr val="E3F1ED"/>
    <a:srgbClr val="0AB0A7"/>
    <a:srgbClr val="007AA4"/>
    <a:srgbClr val="E67220"/>
    <a:srgbClr val="4E3B8B"/>
    <a:srgbClr val="DED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208F2-C762-47A1-897F-601EE596E3F5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F4CAC-5E03-40FC-AAB0-5C0E29466A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0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02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F4CAC-5E03-40FC-AAB0-5C0E29466A2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8F50C5-C39C-79DB-4CDC-7FA4E996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0B69E2-9645-2D54-2020-4869AAF1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DF2BF1-97E6-80A6-7A1E-A84BE57F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5E5BF72-5B3C-195C-0FF6-F148182DD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4D3819D-DA87-D712-A0D3-E5D786191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DAE9508F-4433-0C28-9AAC-F6307C94D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8AAC06BB-0112-E28F-2850-37162D337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53939DA4-7C7A-E1A7-121E-1609B156C9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627300C-391A-DA17-DE08-94A34D9CE3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35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296A43-6AC1-85C2-C9E6-410F194B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601B1F-DB6A-8FE0-B6D8-9DF0D0F90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92ED37-C03F-4DE6-BCAB-CAFA6C5AD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141261-AB05-B909-4411-2323AB11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C1522-62C5-2343-7651-EA12329DD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42F70C-8A43-3932-154A-EAF5202E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53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58F022-B081-4500-878C-13510E94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1B31326-DA35-4F09-0783-D17F0C2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84AB16-1145-0311-9F03-07AD1B8E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FCBECC-D151-E834-002E-4262736D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375AAF-D092-B928-A234-BB6D1601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033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E3735D-FB1E-D7AA-AC9E-65E7B1287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A735B4-4518-2C9D-2642-55579CD49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7E1752-62BF-6DF2-849D-3BDD375E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3165A3-5F7A-5115-1E0A-F6311A29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5A3726-6417-3C86-6DD6-F6566016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51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70D1FE-8616-D49E-E8E3-DA8D3409F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0B28114-4CC8-FBE8-78D0-6A7D22E42FEE}"/>
              </a:ext>
            </a:extLst>
          </p:cNvPr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8298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387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>
            <a:extLst>
              <a:ext uri="{FF2B5EF4-FFF2-40B4-BE49-F238E27FC236}">
                <a16:creationId xmlns:a16="http://schemas.microsoft.com/office/drawing/2014/main" id="{D5AD20C2-F689-1DCA-6CA8-D32DC925042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3994B687-1AD8-8A42-AA14-0FF259A47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83E0139-CD28-7A97-ED8F-86B2632D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1B0D9B01-94B3-10BD-3757-559F4B5FE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12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2831F5-C3DB-6D22-FDC7-AC1AF7A3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7727A-B737-0D79-2B4B-99618E01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A0EBB5-F2AA-A0C2-7CA9-0411F62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1F7B220-AA16-F20F-F6B6-AA018FEF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9DDFFFA-9C36-E5E9-ECD8-5F7D20EAF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9D2B6AC0-5A17-336E-9B28-C21C1C3E6CF8}"/>
              </a:ext>
            </a:extLst>
          </p:cNvPr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>
              <a:extLst>
                <a:ext uri="{FF2B5EF4-FFF2-40B4-BE49-F238E27FC236}">
                  <a16:creationId xmlns:a16="http://schemas.microsoft.com/office/drawing/2014/main" id="{1939BF96-770A-2E8B-FAA8-354918A28B19}"/>
                </a:ext>
              </a:extLst>
            </p:cNvPr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>
              <a:extLst>
                <a:ext uri="{FF2B5EF4-FFF2-40B4-BE49-F238E27FC236}">
                  <a16:creationId xmlns:a16="http://schemas.microsoft.com/office/drawing/2014/main" id="{32DBA797-9A45-5A75-C700-694927DDB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4B458B1-895B-A795-51EE-E57CD724F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793DFB96-2E16-9B4B-DB58-46B052B9DE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016C27F6-1EAF-4F89-0897-32E466ABC7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502D1252-1FC6-4B08-93EB-0318B0736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2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C0D27A-2C01-B4B8-21DE-F82F889E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E2891D2-D41C-722C-253F-1DD3F5499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2C4EEE2-7E96-04E6-9DA7-99D49AC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5F3096-B577-FA76-AD7F-3EA3F8AA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DD6B40-DEDC-7B2F-8253-CC542F3E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DC0799-D98A-DE0C-02A6-82859871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9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32B685-9EE0-78A6-770B-03975D3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F5CE3C5-C791-60FE-1BFA-EB8AF468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A728943-9D78-B36C-0D38-5D01FE0A0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4636D83-388D-02CF-2F87-5D8D4DFF8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40D65D0-8217-58BB-E48A-DF98723B5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0F58D75-E752-D9E3-426B-1B0BEAEE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B23C49-6308-2C44-01E2-D5AC08B0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EF2C92-CF50-0FE7-C4DC-9A072D4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BB9832BA-FA81-9F69-6118-01D30B3E5F32}"/>
              </a:ext>
            </a:extLst>
          </p:cNvPr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>
            <a:extLst>
              <a:ext uri="{FF2B5EF4-FFF2-40B4-BE49-F238E27FC236}">
                <a16:creationId xmlns:a16="http://schemas.microsoft.com/office/drawing/2014/main" id="{30DF80F1-2110-57D9-4F47-84F7D758A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>
            <a:extLst>
              <a:ext uri="{FF2B5EF4-FFF2-40B4-BE49-F238E27FC236}">
                <a16:creationId xmlns:a16="http://schemas.microsoft.com/office/drawing/2014/main" id="{23267E50-D8AE-CBAF-0B26-247436D01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>
            <a:extLst>
              <a:ext uri="{FF2B5EF4-FFF2-40B4-BE49-F238E27FC236}">
                <a16:creationId xmlns:a16="http://schemas.microsoft.com/office/drawing/2014/main" id="{D0CF0D40-105A-D8F2-071C-D6EC38C08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>
            <a:extLst>
              <a:ext uri="{FF2B5EF4-FFF2-40B4-BE49-F238E27FC236}">
                <a16:creationId xmlns:a16="http://schemas.microsoft.com/office/drawing/2014/main" id="{9F63B7E0-21A3-8E54-8A86-44E82EDE87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>
            <a:extLst>
              <a:ext uri="{FF2B5EF4-FFF2-40B4-BE49-F238E27FC236}">
                <a16:creationId xmlns:a16="http://schemas.microsoft.com/office/drawing/2014/main" id="{05ED80FE-5D26-1B9E-C384-620EAC66A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>
            <a:extLst>
              <a:ext uri="{FF2B5EF4-FFF2-40B4-BE49-F238E27FC236}">
                <a16:creationId xmlns:a16="http://schemas.microsoft.com/office/drawing/2014/main" id="{28484E46-703B-96DE-4F18-F624BDA19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>
            <a:extLst>
              <a:ext uri="{FF2B5EF4-FFF2-40B4-BE49-F238E27FC236}">
                <a16:creationId xmlns:a16="http://schemas.microsoft.com/office/drawing/2014/main" id="{C18D6B9B-C456-B8DA-6263-FB423FD13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9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1E708-27AD-8BF4-A7EE-053DDD2A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1C4352-BE53-39A3-43F7-5278E0CE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516E3EC-378E-2019-CFC8-F172F4BF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5CC263-6EED-F06E-8C93-2838C6AB5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00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0CAD7E-2E62-188D-A9B9-DD7C59DB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8B6648-8719-1C6C-9D04-468B28E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4D25AD-4935-A127-F0C9-4FD98122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56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625927-8603-D9F1-1A61-B37E081A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5A4F31-72A9-AC5B-5102-7C2D7403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AA5BBBF-9683-A31D-AB07-CB318477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43619-1653-CDBC-E266-83B19311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2FE5-BFCD-41C2-A281-D6B683BB7010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2D7285-7B69-2D43-9365-3A6F05F2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1B5E78-7138-23FE-454E-923E3A6A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80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25BC3EB-1AD0-9F47-0395-23BBFB49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6BE7D1-74D6-3DCC-8BA6-81234896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A61F2D-7934-9DFE-08FC-ACA20CCA5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9AEB2FE5-BFCD-41C2-A281-D6B683BB7010}" type="datetimeFigureOut">
              <a:rPr lang="vi-VN" smtClean="0"/>
              <a:pPr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B0C6A9-4DC9-F35D-3892-E093DC81A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20335-F007-E163-548D-6DB96E90C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78673D63-4FF6-433F-9948-89D13529FFF7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BD2682-5B54-DDAF-D091-D04267529DA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D502224-E10A-42D1-7CD6-4C29A70A0B8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F0F26A2-DCD4-7FC2-A1C8-0F450F2CC32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95AA4E-66AB-8C27-F879-31EE99CB8A9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D93B75-BE82-1B2A-EF43-7E1BC83D0C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24B413-E235-847F-7B23-1C17B29930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A7121-2785-8EAF-4C51-676E83164F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B15389F-1F65-A07D-1CA0-72FA424F3C0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E8EE10E-70C0-DC0F-DDDD-0D42CEBD692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EB892C9-7166-7A7D-75E5-F1FCC6FA98C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722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743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emf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8.sv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20D3BBD-A74E-9EA3-FE7A-3F66E616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89" y="954101"/>
            <a:ext cx="6809822" cy="194479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135FFFE-965B-1103-2725-54D3244B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82" y="2947083"/>
            <a:ext cx="871803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31A8D-02DC-27FC-D073-DF81973DCF0F}"/>
              </a:ext>
            </a:extLst>
          </p:cNvPr>
          <p:cNvSpPr txBox="1"/>
          <p:nvPr/>
        </p:nvSpPr>
        <p:spPr>
          <a:xfrm>
            <a:off x="5029707" y="1681333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7FD3-6992-2216-4C31-333F142CB385}"/>
              </a:ext>
            </a:extLst>
          </p:cNvPr>
          <p:cNvSpPr txBox="1"/>
          <p:nvPr/>
        </p:nvSpPr>
        <p:spPr>
          <a:xfrm>
            <a:off x="5029707" y="2556104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B10F2-82F7-F784-35E3-E9A46BBC55F8}"/>
              </a:ext>
            </a:extLst>
          </p:cNvPr>
          <p:cNvSpPr txBox="1"/>
          <p:nvPr/>
        </p:nvSpPr>
        <p:spPr>
          <a:xfrm>
            <a:off x="5029707" y="3430875"/>
            <a:ext cx="6000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1E3760-9518-0370-6E1E-E20200B026B8}"/>
              </a:ext>
            </a:extLst>
          </p:cNvPr>
          <p:cNvGrpSpPr/>
          <p:nvPr/>
        </p:nvGrpSpPr>
        <p:grpSpPr>
          <a:xfrm>
            <a:off x="4529570" y="4670169"/>
            <a:ext cx="6887719" cy="1107996"/>
            <a:chOff x="5959351" y="4461396"/>
            <a:chExt cx="4919786" cy="1107996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02BA244B-E22B-5AD8-EEBF-1BAC45D67A77}"/>
                </a:ext>
              </a:extLst>
            </p:cNvPr>
            <p:cNvSpPr/>
            <p:nvPr/>
          </p:nvSpPr>
          <p:spPr>
            <a:xfrm>
              <a:off x="5959351" y="4500333"/>
              <a:ext cx="4810249" cy="10301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38D175-50F0-7176-AC7D-3D289A8D8AD4}"/>
                </a:ext>
              </a:extLst>
            </p:cNvPr>
            <p:cNvSpPr txBox="1"/>
            <p:nvPr/>
          </p:nvSpPr>
          <p:spPr>
            <a:xfrm>
              <a:off x="6060394" y="4461396"/>
              <a:ext cx="48187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586 – 254 = </a:t>
              </a:r>
              <a:r>
                <a:rPr lang="en-US" sz="6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332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745F63F-D3CF-B728-297B-B98A173742AB}"/>
              </a:ext>
            </a:extLst>
          </p:cNvPr>
          <p:cNvSpPr txBox="1"/>
          <p:nvPr/>
        </p:nvSpPr>
        <p:spPr>
          <a:xfrm>
            <a:off x="962091" y="1748995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461A2-935C-B665-976E-2781A6ACBA9E}"/>
              </a:ext>
            </a:extLst>
          </p:cNvPr>
          <p:cNvSpPr txBox="1"/>
          <p:nvPr/>
        </p:nvSpPr>
        <p:spPr>
          <a:xfrm>
            <a:off x="940590" y="2204613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685500-C5DB-9904-F32D-0B18EE5FED5F}"/>
              </a:ext>
            </a:extLst>
          </p:cNvPr>
          <p:cNvSpPr txBox="1"/>
          <p:nvPr/>
        </p:nvSpPr>
        <p:spPr>
          <a:xfrm>
            <a:off x="1647204" y="28311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4A037B-CF6F-9794-72EF-757B18617F40}"/>
              </a:ext>
            </a:extLst>
          </p:cNvPr>
          <p:cNvCxnSpPr>
            <a:cxnSpLocks/>
          </p:cNvCxnSpPr>
          <p:nvPr/>
        </p:nvCxnSpPr>
        <p:spPr>
          <a:xfrm>
            <a:off x="1138935" y="4163108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C99D4F-B08C-ADD6-90E1-59828F3280D1}"/>
              </a:ext>
            </a:extLst>
          </p:cNvPr>
          <p:cNvSpPr txBox="1"/>
          <p:nvPr/>
        </p:nvSpPr>
        <p:spPr>
          <a:xfrm>
            <a:off x="2790492" y="4047386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F7F42-7B39-E2C7-71D0-C3E739215CDE}"/>
              </a:ext>
            </a:extLst>
          </p:cNvPr>
          <p:cNvSpPr txBox="1"/>
          <p:nvPr/>
        </p:nvSpPr>
        <p:spPr>
          <a:xfrm>
            <a:off x="2219070" y="4041678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A5371-7735-4E82-6DA2-41047F78D2E1}"/>
              </a:ext>
            </a:extLst>
          </p:cNvPr>
          <p:cNvSpPr txBox="1"/>
          <p:nvPr/>
        </p:nvSpPr>
        <p:spPr>
          <a:xfrm>
            <a:off x="1595225" y="4041679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170E835-16E1-E335-17C6-AD7178CA2640}"/>
              </a:ext>
            </a:extLst>
          </p:cNvPr>
          <p:cNvSpPr/>
          <p:nvPr/>
        </p:nvSpPr>
        <p:spPr>
          <a:xfrm>
            <a:off x="4789595" y="2034092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902D9C-2992-7129-B713-45381269CAC5}"/>
              </a:ext>
            </a:extLst>
          </p:cNvPr>
          <p:cNvSpPr/>
          <p:nvPr/>
        </p:nvSpPr>
        <p:spPr>
          <a:xfrm>
            <a:off x="4811202" y="2870053"/>
            <a:ext cx="238191" cy="238191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13EA59C-107E-F747-716E-6EBD56431533}"/>
              </a:ext>
            </a:extLst>
          </p:cNvPr>
          <p:cNvSpPr/>
          <p:nvPr/>
        </p:nvSpPr>
        <p:spPr>
          <a:xfrm>
            <a:off x="4801583" y="3723568"/>
            <a:ext cx="228124" cy="238190"/>
          </a:xfrm>
          <a:prstGeom prst="ellipse">
            <a:avLst/>
          </a:prstGeom>
          <a:solidFill>
            <a:srgbClr val="E67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3E55E5B2-175A-B1D8-AE03-F70554458E15}"/>
              </a:ext>
            </a:extLst>
          </p:cNvPr>
          <p:cNvGrpSpPr/>
          <p:nvPr/>
        </p:nvGrpSpPr>
        <p:grpSpPr>
          <a:xfrm>
            <a:off x="913709" y="844700"/>
            <a:ext cx="4233307" cy="830997"/>
            <a:chOff x="3508431" y="5518361"/>
            <a:chExt cx="5032031" cy="830997"/>
          </a:xfrm>
        </p:grpSpPr>
        <p:sp>
          <p:nvSpPr>
            <p:cNvPr id="12" name="矩形: 圆角 19">
              <a:extLst>
                <a:ext uri="{FF2B5EF4-FFF2-40B4-BE49-F238E27FC236}">
                  <a16:creationId xmlns:a16="http://schemas.microsoft.com/office/drawing/2014/main" id="{364C08EC-3DD4-C4E8-12AC-AC2F3BB143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F1365BE9-C22F-2DEB-682A-4FB030805726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/>
      <p:bldP spid="20" grpId="0"/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492D5014-846E-9731-65AF-9E7BFE033820}"/>
              </a:ext>
            </a:extLst>
          </p:cNvPr>
          <p:cNvGrpSpPr/>
          <p:nvPr/>
        </p:nvGrpSpPr>
        <p:grpSpPr>
          <a:xfrm>
            <a:off x="5811781" y="457200"/>
            <a:ext cx="5911952" cy="2971800"/>
            <a:chOff x="5407004" y="1131565"/>
            <a:chExt cx="6399514" cy="2971800"/>
          </a:xfrm>
        </p:grpSpPr>
        <p:sp>
          <p:nvSpPr>
            <p:cNvPr id="99" name="Cloud 98">
              <a:extLst>
                <a:ext uri="{FF2B5EF4-FFF2-40B4-BE49-F238E27FC236}">
                  <a16:creationId xmlns:a16="http://schemas.microsoft.com/office/drawing/2014/main" id="{571AEB85-EB5D-5A93-1AE3-769A57648A72}"/>
                </a:ext>
              </a:extLst>
            </p:cNvPr>
            <p:cNvSpPr/>
            <p:nvPr/>
          </p:nvSpPr>
          <p:spPr>
            <a:xfrm>
              <a:off x="5407004" y="1131565"/>
              <a:ext cx="6399514" cy="2971800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rgbClr val="4E3B8B"/>
              </a:solidFill>
              <a:prstDash val="dashDot"/>
            </a:ln>
            <a:effectLst>
              <a:glow rad="63500">
                <a:srgbClr val="38C1D4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E6722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2A9917-CC80-4F3B-0B94-5383363D2894}"/>
                </a:ext>
              </a:extLst>
            </p:cNvPr>
            <p:cNvSpPr txBox="1"/>
            <p:nvPr/>
          </p:nvSpPr>
          <p:spPr>
            <a:xfrm>
              <a:off x="5913731" y="1510944"/>
              <a:ext cx="559998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1000 ta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E67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5" name="Nhóm 94">
            <a:extLst>
              <a:ext uri="{FF2B5EF4-FFF2-40B4-BE49-F238E27FC236}">
                <a16:creationId xmlns:a16="http://schemas.microsoft.com/office/drawing/2014/main" id="{AEFFACB8-D144-E6F3-C48F-AF1934A0BC86}"/>
              </a:ext>
            </a:extLst>
          </p:cNvPr>
          <p:cNvGrpSpPr/>
          <p:nvPr/>
        </p:nvGrpSpPr>
        <p:grpSpPr>
          <a:xfrm>
            <a:off x="607220" y="881563"/>
            <a:ext cx="5466516" cy="830997"/>
            <a:chOff x="3508431" y="5518361"/>
            <a:chExt cx="5032031" cy="830997"/>
          </a:xfrm>
        </p:grpSpPr>
        <p:sp>
          <p:nvSpPr>
            <p:cNvPr id="96" name="矩形: 圆角 19">
              <a:extLst>
                <a:ext uri="{FF2B5EF4-FFF2-40B4-BE49-F238E27FC236}">
                  <a16:creationId xmlns:a16="http://schemas.microsoft.com/office/drawing/2014/main" id="{BD90681B-A77F-EC0C-4CD2-4534A0B51A54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97" name="TextBox 4">
              <a:extLst>
                <a:ext uri="{FF2B5EF4-FFF2-40B4-BE49-F238E27FC236}">
                  <a16:creationId xmlns:a16="http://schemas.microsoft.com/office/drawing/2014/main" id="{86DE33D6-25F2-CC08-54E0-8C5A089434D3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</a:t>
              </a:r>
              <a:r>
                <a:rPr lang="nl-NL" sz="4800" kern="0" dirty="0">
                  <a:solidFill>
                    <a:srgbClr val="DEDD7C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332</a:t>
              </a:r>
            </a:p>
          </p:txBody>
        </p:sp>
      </p:grpSp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17850929-2456-ED27-5E4B-8F8BAE6C3D2F}"/>
              </a:ext>
            </a:extLst>
          </p:cNvPr>
          <p:cNvGrpSpPr/>
          <p:nvPr/>
        </p:nvGrpSpPr>
        <p:grpSpPr>
          <a:xfrm>
            <a:off x="9313818" y="3016185"/>
            <a:ext cx="1771525" cy="3367144"/>
            <a:chOff x="8845772" y="1413692"/>
            <a:chExt cx="2122353" cy="3973668"/>
          </a:xfrm>
        </p:grpSpPr>
        <p:grpSp>
          <p:nvGrpSpPr>
            <p:cNvPr id="102" name="Đồ họa 24">
              <a:extLst>
                <a:ext uri="{FF2B5EF4-FFF2-40B4-BE49-F238E27FC236}">
                  <a16:creationId xmlns:a16="http://schemas.microsoft.com/office/drawing/2014/main" id="{44B76A23-026B-ABDB-A93A-C5B596558D25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B102E25F-045F-0402-0B34-BF4BF4CE9A65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5" name="Hình tự do: Hình 104">
                <a:extLst>
                  <a:ext uri="{FF2B5EF4-FFF2-40B4-BE49-F238E27FC236}">
                    <a16:creationId xmlns:a16="http://schemas.microsoft.com/office/drawing/2014/main" id="{A6014813-ADCF-2418-793D-1BD738FB2168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7" name="Đồ họa 24">
                <a:extLst>
                  <a:ext uri="{FF2B5EF4-FFF2-40B4-BE49-F238E27FC236}">
                    <a16:creationId xmlns:a16="http://schemas.microsoft.com/office/drawing/2014/main" id="{636C556B-E645-3B2B-842B-B0D9860E755E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6DC98513-5739-DE02-33DB-A9FB86476659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6" name="Đồ họa 24">
                  <a:extLst>
                    <a:ext uri="{FF2B5EF4-FFF2-40B4-BE49-F238E27FC236}">
                      <a16:creationId xmlns:a16="http://schemas.microsoft.com/office/drawing/2014/main" id="{CF168606-6383-1A19-3C0E-22998EDDD8D8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30FB487B-24DF-5244-7CAF-DF720DC2A0FA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8" name="Hình tự do: Hình 157">
                    <a:extLst>
                      <a:ext uri="{FF2B5EF4-FFF2-40B4-BE49-F238E27FC236}">
                        <a16:creationId xmlns:a16="http://schemas.microsoft.com/office/drawing/2014/main" id="{A6B3E976-7341-C250-635D-882E45553D3B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9" name="Hình tự do: Hình 158">
                    <a:extLst>
                      <a:ext uri="{FF2B5EF4-FFF2-40B4-BE49-F238E27FC236}">
                        <a16:creationId xmlns:a16="http://schemas.microsoft.com/office/drawing/2014/main" id="{990B6B5F-E8F1-FCE9-38F4-C77D8412BBE4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6D4552D4-19A7-9AF5-BDE4-C63812E61EF6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8D8C4BC5-FD82-FE03-1D0A-50BD87432135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B5CE2D22-A7A8-02D0-FEB1-BD8F1E108C28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1" name="Đồ họa 24">
                <a:extLst>
                  <a:ext uri="{FF2B5EF4-FFF2-40B4-BE49-F238E27FC236}">
                    <a16:creationId xmlns:a16="http://schemas.microsoft.com/office/drawing/2014/main" id="{7F1D3EAE-BCD4-7878-360B-753E24BC242B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A1539091-648A-2E97-014C-AF56A83860D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1" name="Đồ họa 24">
                  <a:extLst>
                    <a:ext uri="{FF2B5EF4-FFF2-40B4-BE49-F238E27FC236}">
                      <a16:creationId xmlns:a16="http://schemas.microsoft.com/office/drawing/2014/main" id="{19CBF30D-9AAD-461C-1659-CC9CC6FAB6A1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152" name="Hình tự do: Hình 151">
                    <a:extLst>
                      <a:ext uri="{FF2B5EF4-FFF2-40B4-BE49-F238E27FC236}">
                        <a16:creationId xmlns:a16="http://schemas.microsoft.com/office/drawing/2014/main" id="{B0094C86-61D0-4770-B3E9-3C51FD599A11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3" name="Hình tự do: Hình 152">
                    <a:extLst>
                      <a:ext uri="{FF2B5EF4-FFF2-40B4-BE49-F238E27FC236}">
                        <a16:creationId xmlns:a16="http://schemas.microsoft.com/office/drawing/2014/main" id="{CC627A6D-B990-130F-A702-A2EB7774D8BA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4" name="Hình tự do: Hình 153">
                    <a:extLst>
                      <a:ext uri="{FF2B5EF4-FFF2-40B4-BE49-F238E27FC236}">
                        <a16:creationId xmlns:a16="http://schemas.microsoft.com/office/drawing/2014/main" id="{ACF57171-7BB4-8A26-DF91-58584F8F041F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956D7ED7-B33D-5C76-251C-EEBF1EFD05FA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9B53FA88-C290-55FE-0B2D-4D96443A2356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E5B0F6C9-195F-D870-2FAE-2CAB47B322F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24">
                <a:extLst>
                  <a:ext uri="{FF2B5EF4-FFF2-40B4-BE49-F238E27FC236}">
                    <a16:creationId xmlns:a16="http://schemas.microsoft.com/office/drawing/2014/main" id="{5A179951-5662-17D4-8262-ABE768D0A275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477C37E1-1DD3-651A-E90C-34C95EC815EA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CC2F4C56-B85E-B1C4-8BE7-3F2C42171EBA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64743FDF-A359-896C-4EA1-2C41F16B0432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C6C2347-5561-3D60-0025-4E8AE054B9E8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DE06C350-1AA8-053C-EAE7-113FF6B4D02B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B8906B48-15D6-5308-C8E4-AE7B60070547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63EB42B2-19D1-2ED8-6504-E7E9B3FC9572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9E1AEB9C-4977-2524-7AB3-4450E9C1C21C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7" name="Đồ họa 24">
                  <a:extLst>
                    <a:ext uri="{FF2B5EF4-FFF2-40B4-BE49-F238E27FC236}">
                      <a16:creationId xmlns:a16="http://schemas.microsoft.com/office/drawing/2014/main" id="{7C3A8C2D-D24A-F80B-B704-05F06FA91958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25E34A7A-0E3D-74EA-C660-E85B57191647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>
                    <a:extLst>
                      <a:ext uri="{FF2B5EF4-FFF2-40B4-BE49-F238E27FC236}">
                        <a16:creationId xmlns:a16="http://schemas.microsoft.com/office/drawing/2014/main" id="{5BD1EC09-9FFB-D7D1-7EF9-AB55CE2D0DF2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8" name="Hình tự do: Hình 147">
                    <a:extLst>
                      <a:ext uri="{FF2B5EF4-FFF2-40B4-BE49-F238E27FC236}">
                        <a16:creationId xmlns:a16="http://schemas.microsoft.com/office/drawing/2014/main" id="{8EC2A6C8-DC3B-70D1-B6A0-4D93224C4350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9" name="Hình tự do: Hình 148">
                    <a:extLst>
                      <a:ext uri="{FF2B5EF4-FFF2-40B4-BE49-F238E27FC236}">
                        <a16:creationId xmlns:a16="http://schemas.microsoft.com/office/drawing/2014/main" id="{A5BD95DF-FE40-9E59-BF2A-72B0EE1EC0D0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38" name="Đồ họa 24">
                  <a:extLst>
                    <a:ext uri="{FF2B5EF4-FFF2-40B4-BE49-F238E27FC236}">
                      <a16:creationId xmlns:a16="http://schemas.microsoft.com/office/drawing/2014/main" id="{31641E3D-6A83-F74B-52C1-CDB392613EE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142" name="Hình tự do: Hình 141">
                    <a:extLst>
                      <a:ext uri="{FF2B5EF4-FFF2-40B4-BE49-F238E27FC236}">
                        <a16:creationId xmlns:a16="http://schemas.microsoft.com/office/drawing/2014/main" id="{D12B6307-3075-C5A4-9383-52C4FC38C992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D5FEC3B1-209E-014F-5684-46998FDEB2B8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4" name="Hình tự do: Hình 143">
                    <a:extLst>
                      <a:ext uri="{FF2B5EF4-FFF2-40B4-BE49-F238E27FC236}">
                        <a16:creationId xmlns:a16="http://schemas.microsoft.com/office/drawing/2014/main" id="{7985BF6E-4FDA-F2DB-0C9A-A86E83ABF5E5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5" name="Hình tự do: Hình 144">
                    <a:extLst>
                      <a:ext uri="{FF2B5EF4-FFF2-40B4-BE49-F238E27FC236}">
                        <a16:creationId xmlns:a16="http://schemas.microsoft.com/office/drawing/2014/main" id="{78FE12E7-65E7-DA11-D34E-C1FF183FE464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618372F3-0E99-F840-1631-046837060DE6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84766C-3225-A370-2274-99525011521A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E70862A4-AE88-E362-8FDA-A1AD35FA071F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3277C3C8-5A4F-E7B2-07EE-EF0DF5EF1956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7" name="Hình tự do: Hình 116">
                <a:extLst>
                  <a:ext uri="{FF2B5EF4-FFF2-40B4-BE49-F238E27FC236}">
                    <a16:creationId xmlns:a16="http://schemas.microsoft.com/office/drawing/2014/main" id="{3012088E-3133-FF84-EF9A-7F9CCD158F98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35C3CC92-E245-8F73-9F89-E38CB18C5643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5C666E09-F73D-7B89-BCF0-D8030AEC8C03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E0DFDBD-072C-5EB1-ABCF-80099FEF6414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8C7BEE00-BB61-F562-AA11-69823E81063F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3B0EB11B-BC53-1AD6-6996-7CBFB6112DB9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3" name="Đồ họa 24">
                <a:extLst>
                  <a:ext uri="{FF2B5EF4-FFF2-40B4-BE49-F238E27FC236}">
                    <a16:creationId xmlns:a16="http://schemas.microsoft.com/office/drawing/2014/main" id="{1E7A47D0-2DCA-1E15-48B9-99A5C6A0B1D5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8BEDE35B-B3B3-7507-4C32-B251843A9BB7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B5B3429B-848A-E493-3B7E-FDC4EED20701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0C2FC5AC-834D-53D4-C929-1AE6C3D59FDD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D00EFC30-009C-B886-85BB-14E0DDF65DF9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7BC44F25-5CD1-AB0A-E247-B2F9575DC9CC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8A26A08E-BD44-7D75-A0D8-20296C931CA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aphicFrame>
        <p:nvGraphicFramePr>
          <p:cNvPr id="160" name="Table 8">
            <a:extLst>
              <a:ext uri="{FF2B5EF4-FFF2-40B4-BE49-F238E27FC236}">
                <a16:creationId xmlns:a16="http://schemas.microsoft.com/office/drawing/2014/main" id="{2E2B49A7-9AAD-C920-E3A7-2429238DB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848575"/>
              </p:ext>
            </p:extLst>
          </p:nvPr>
        </p:nvGraphicFramePr>
        <p:xfrm>
          <a:off x="1005915" y="2174627"/>
          <a:ext cx="5014899" cy="4077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633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671633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57583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3444198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61" name="Group 5">
            <a:extLst>
              <a:ext uri="{FF2B5EF4-FFF2-40B4-BE49-F238E27FC236}">
                <a16:creationId xmlns:a16="http://schemas.microsoft.com/office/drawing/2014/main" id="{B499DFB3-8EE4-BF13-E2AE-C635009F4C31}"/>
              </a:ext>
            </a:extLst>
          </p:cNvPr>
          <p:cNvGrpSpPr>
            <a:grpSpLocks/>
          </p:cNvGrpSpPr>
          <p:nvPr/>
        </p:nvGrpSpPr>
        <p:grpSpPr bwMode="auto">
          <a:xfrm>
            <a:off x="1166538" y="2895456"/>
            <a:ext cx="1369098" cy="3063615"/>
            <a:chOff x="995428" y="2289604"/>
            <a:chExt cx="1225990" cy="2629681"/>
          </a:xfrm>
        </p:grpSpPr>
        <p:pic>
          <p:nvPicPr>
            <p:cNvPr id="162" name="Picture 56">
              <a:extLst>
                <a:ext uri="{FF2B5EF4-FFF2-40B4-BE49-F238E27FC236}">
                  <a16:creationId xmlns:a16="http://schemas.microsoft.com/office/drawing/2014/main" id="{94BD8C92-1AFF-E96E-5D08-EA0E54BEF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44" y="228960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57">
              <a:extLst>
                <a:ext uri="{FF2B5EF4-FFF2-40B4-BE49-F238E27FC236}">
                  <a16:creationId xmlns:a16="http://schemas.microsoft.com/office/drawing/2014/main" id="{CD5CC559-AAA6-6129-3425-30570CC06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396" y="2484715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58">
              <a:extLst>
                <a:ext uri="{FF2B5EF4-FFF2-40B4-BE49-F238E27FC236}">
                  <a16:creationId xmlns:a16="http://schemas.microsoft.com/office/drawing/2014/main" id="{B5F1B53F-FED8-2310-F594-91D4CA567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8" y="365506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58">
              <a:extLst>
                <a:ext uri="{FF2B5EF4-FFF2-40B4-BE49-F238E27FC236}">
                  <a16:creationId xmlns:a16="http://schemas.microsoft.com/office/drawing/2014/main" id="{57F90C50-BD8B-7255-4470-6949FF6B1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05" y="3764631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58">
              <a:extLst>
                <a:ext uri="{FF2B5EF4-FFF2-40B4-BE49-F238E27FC236}">
                  <a16:creationId xmlns:a16="http://schemas.microsoft.com/office/drawing/2014/main" id="{8FF5FA18-3187-D753-8AD8-66FE095D7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277" y="3894144"/>
              <a:ext cx="1025141" cy="102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7" name="Đường nối Thẳng 166">
            <a:extLst>
              <a:ext uri="{FF2B5EF4-FFF2-40B4-BE49-F238E27FC236}">
                <a16:creationId xmlns:a16="http://schemas.microsoft.com/office/drawing/2014/main" id="{4562529E-0943-49FF-3D4A-24ECA64B1BE1}"/>
              </a:ext>
            </a:extLst>
          </p:cNvPr>
          <p:cNvCxnSpPr/>
          <p:nvPr/>
        </p:nvCxnSpPr>
        <p:spPr>
          <a:xfrm>
            <a:off x="1157217" y="2819686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58">
            <a:extLst>
              <a:ext uri="{FF2B5EF4-FFF2-40B4-BE49-F238E27FC236}">
                <a16:creationId xmlns:a16="http://schemas.microsoft.com/office/drawing/2014/main" id="{F4A879F7-E717-4312-EABD-BF35DF2DE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240911" y="3329062"/>
            <a:ext cx="572402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58">
            <a:extLst>
              <a:ext uri="{FF2B5EF4-FFF2-40B4-BE49-F238E27FC236}">
                <a16:creationId xmlns:a16="http://schemas.microsoft.com/office/drawing/2014/main" id="{656D7D7E-D0FF-11C7-8B69-82C0715AE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1"/>
          <a:stretch/>
        </p:blipFill>
        <p:spPr bwMode="auto">
          <a:xfrm>
            <a:off x="3406842" y="4843825"/>
            <a:ext cx="373086" cy="11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0" name="Đường nối Thẳng 169">
            <a:extLst>
              <a:ext uri="{FF2B5EF4-FFF2-40B4-BE49-F238E27FC236}">
                <a16:creationId xmlns:a16="http://schemas.microsoft.com/office/drawing/2014/main" id="{B6A73C83-CA68-6F79-B119-A96C1E25E56F}"/>
              </a:ext>
            </a:extLst>
          </p:cNvPr>
          <p:cNvCxnSpPr>
            <a:cxnSpLocks/>
          </p:cNvCxnSpPr>
          <p:nvPr/>
        </p:nvCxnSpPr>
        <p:spPr>
          <a:xfrm>
            <a:off x="3240911" y="3336510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Hình ảnh 170">
            <a:extLst>
              <a:ext uri="{FF2B5EF4-FFF2-40B4-BE49-F238E27FC236}">
                <a16:creationId xmlns:a16="http://schemas.microsoft.com/office/drawing/2014/main" id="{30B323D3-7F1E-6517-38ED-50AC4E66C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72" name="Đường nối Thẳng 171">
            <a:extLst>
              <a:ext uri="{FF2B5EF4-FFF2-40B4-BE49-F238E27FC236}">
                <a16:creationId xmlns:a16="http://schemas.microsoft.com/office/drawing/2014/main" id="{1AB2FF2A-F05A-F084-879D-9456D814EDCF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9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1C0483D-BC91-6837-ECA2-F2106D16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79804"/>
            <a:ext cx="786452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EFA17-F846-5E23-B067-D02F152A8F21}"/>
              </a:ext>
            </a:extLst>
          </p:cNvPr>
          <p:cNvSpPr txBox="1"/>
          <p:nvPr/>
        </p:nvSpPr>
        <p:spPr>
          <a:xfrm>
            <a:off x="1246909" y="1720075"/>
            <a:ext cx="197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2A2F-BA02-4BEE-B0FA-B8C42B4DCBCB}"/>
              </a:ext>
            </a:extLst>
          </p:cNvPr>
          <p:cNvSpPr txBox="1"/>
          <p:nvPr/>
        </p:nvSpPr>
        <p:spPr>
          <a:xfrm>
            <a:off x="923577" y="2170346"/>
            <a:ext cx="568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C793F-FE3D-80CA-1190-CF1883DA2E10}"/>
              </a:ext>
            </a:extLst>
          </p:cNvPr>
          <p:cNvSpPr txBox="1"/>
          <p:nvPr/>
        </p:nvSpPr>
        <p:spPr>
          <a:xfrm>
            <a:off x="1459326" y="2518899"/>
            <a:ext cx="1962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31F42-0A02-4E08-EC97-86BDECF747FE}"/>
              </a:ext>
            </a:extLst>
          </p:cNvPr>
          <p:cNvCxnSpPr>
            <a:cxnSpLocks/>
          </p:cNvCxnSpPr>
          <p:nvPr/>
        </p:nvCxnSpPr>
        <p:spPr>
          <a:xfrm flipV="1">
            <a:off x="1253183" y="3491873"/>
            <a:ext cx="1910898" cy="1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77C625-9497-4167-393F-F02D3FDB4FA5}"/>
              </a:ext>
            </a:extLst>
          </p:cNvPr>
          <p:cNvSpPr txBox="1"/>
          <p:nvPr/>
        </p:nvSpPr>
        <p:spPr>
          <a:xfrm>
            <a:off x="2373901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EC953-8553-80CD-FECB-F23C7E982A48}"/>
              </a:ext>
            </a:extLst>
          </p:cNvPr>
          <p:cNvSpPr txBox="1"/>
          <p:nvPr/>
        </p:nvSpPr>
        <p:spPr>
          <a:xfrm>
            <a:off x="1875281" y="341526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314D4-B87F-7D8D-86EA-26EE1FF18DEE}"/>
              </a:ext>
            </a:extLst>
          </p:cNvPr>
          <p:cNvSpPr txBox="1"/>
          <p:nvPr/>
        </p:nvSpPr>
        <p:spPr>
          <a:xfrm>
            <a:off x="1426505" y="341526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3B7A3-8540-0636-298C-F8AA4CEC43DD}"/>
              </a:ext>
            </a:extLst>
          </p:cNvPr>
          <p:cNvSpPr txBox="1"/>
          <p:nvPr/>
        </p:nvSpPr>
        <p:spPr>
          <a:xfrm>
            <a:off x="4037047" y="1720074"/>
            <a:ext cx="1910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1B6B3-F382-B0DC-A9A8-482C9A8EC1A1}"/>
              </a:ext>
            </a:extLst>
          </p:cNvPr>
          <p:cNvSpPr txBox="1"/>
          <p:nvPr/>
        </p:nvSpPr>
        <p:spPr>
          <a:xfrm>
            <a:off x="3720927" y="2119057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DFB83-E75C-CF10-12A5-4500829E9B15}"/>
              </a:ext>
            </a:extLst>
          </p:cNvPr>
          <p:cNvSpPr txBox="1"/>
          <p:nvPr/>
        </p:nvSpPr>
        <p:spPr>
          <a:xfrm>
            <a:off x="4213229" y="2538148"/>
            <a:ext cx="1747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0A4EF2-D867-58E6-DD61-6B6B0594A0D2}"/>
              </a:ext>
            </a:extLst>
          </p:cNvPr>
          <p:cNvCxnSpPr>
            <a:cxnSpLocks/>
          </p:cNvCxnSpPr>
          <p:nvPr/>
        </p:nvCxnSpPr>
        <p:spPr>
          <a:xfrm>
            <a:off x="4102494" y="3524550"/>
            <a:ext cx="166995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28003-2D4C-1721-9227-C2A5207D8903}"/>
              </a:ext>
            </a:extLst>
          </p:cNvPr>
          <p:cNvSpPr txBox="1"/>
          <p:nvPr/>
        </p:nvSpPr>
        <p:spPr>
          <a:xfrm>
            <a:off x="5087748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849D7-9002-3AE8-166E-0C38A1ECC323}"/>
              </a:ext>
            </a:extLst>
          </p:cNvPr>
          <p:cNvSpPr txBox="1"/>
          <p:nvPr/>
        </p:nvSpPr>
        <p:spPr>
          <a:xfrm>
            <a:off x="4673894" y="346554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49EED3-54BA-CE1E-075F-F85E2069FB4B}"/>
              </a:ext>
            </a:extLst>
          </p:cNvPr>
          <p:cNvSpPr txBox="1"/>
          <p:nvPr/>
        </p:nvSpPr>
        <p:spPr>
          <a:xfrm>
            <a:off x="4229463" y="346554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5FA7B-B8BB-A633-AC78-AB6370B873E3}"/>
              </a:ext>
            </a:extLst>
          </p:cNvPr>
          <p:cNvSpPr txBox="1"/>
          <p:nvPr/>
        </p:nvSpPr>
        <p:spPr>
          <a:xfrm>
            <a:off x="6739161" y="1756106"/>
            <a:ext cx="1848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D677E-139D-8C2E-11A9-3535EE86F5BA}"/>
              </a:ext>
            </a:extLst>
          </p:cNvPr>
          <p:cNvSpPr txBox="1"/>
          <p:nvPr/>
        </p:nvSpPr>
        <p:spPr>
          <a:xfrm>
            <a:off x="6405830" y="2174553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68F91-AB25-7D03-21B4-38F3A81C1477}"/>
              </a:ext>
            </a:extLst>
          </p:cNvPr>
          <p:cNvSpPr txBox="1"/>
          <p:nvPr/>
        </p:nvSpPr>
        <p:spPr>
          <a:xfrm>
            <a:off x="6725265" y="2473161"/>
            <a:ext cx="171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91F52F-56AE-86A9-0FB9-FBFD7AD06858}"/>
              </a:ext>
            </a:extLst>
          </p:cNvPr>
          <p:cNvCxnSpPr>
            <a:cxnSpLocks/>
          </p:cNvCxnSpPr>
          <p:nvPr/>
        </p:nvCxnSpPr>
        <p:spPr>
          <a:xfrm>
            <a:off x="6873026" y="3488824"/>
            <a:ext cx="156259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DDBCB0-4D87-E5B4-10EC-E8862E226CDC}"/>
              </a:ext>
            </a:extLst>
          </p:cNvPr>
          <p:cNvSpPr txBox="1"/>
          <p:nvPr/>
        </p:nvSpPr>
        <p:spPr>
          <a:xfrm>
            <a:off x="7844022" y="3429832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60C05-05F4-C206-3B29-19519ABF0DFD}"/>
              </a:ext>
            </a:extLst>
          </p:cNvPr>
          <p:cNvSpPr txBox="1"/>
          <p:nvPr/>
        </p:nvSpPr>
        <p:spPr>
          <a:xfrm>
            <a:off x="7393672" y="3429832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564DAA-0E3E-9B73-9360-B952CCB7D900}"/>
              </a:ext>
            </a:extLst>
          </p:cNvPr>
          <p:cNvSpPr txBox="1"/>
          <p:nvPr/>
        </p:nvSpPr>
        <p:spPr>
          <a:xfrm>
            <a:off x="9630420" y="1769921"/>
            <a:ext cx="165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84680-350D-C14F-D87B-A2964AE24BE1}"/>
              </a:ext>
            </a:extLst>
          </p:cNvPr>
          <p:cNvSpPr txBox="1"/>
          <p:nvPr/>
        </p:nvSpPr>
        <p:spPr>
          <a:xfrm>
            <a:off x="9275549" y="2302080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B9C70-B365-C461-77CB-C3E6181CEA3B}"/>
              </a:ext>
            </a:extLst>
          </p:cNvPr>
          <p:cNvSpPr txBox="1"/>
          <p:nvPr/>
        </p:nvSpPr>
        <p:spPr>
          <a:xfrm>
            <a:off x="9625532" y="2517447"/>
            <a:ext cx="159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044FBE-54EE-C6DA-22C2-33F9C466E315}"/>
              </a:ext>
            </a:extLst>
          </p:cNvPr>
          <p:cNvCxnSpPr>
            <a:cxnSpLocks/>
          </p:cNvCxnSpPr>
          <p:nvPr/>
        </p:nvCxnSpPr>
        <p:spPr>
          <a:xfrm>
            <a:off x="9657863" y="3488824"/>
            <a:ext cx="16318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8182A0-FFF0-B3E3-A306-F374AB5C73F7}"/>
              </a:ext>
            </a:extLst>
          </p:cNvPr>
          <p:cNvSpPr txBox="1"/>
          <p:nvPr/>
        </p:nvSpPr>
        <p:spPr>
          <a:xfrm>
            <a:off x="10647483" y="3390006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2FD81-EDF1-8021-B2AC-AFD369F174D8}"/>
              </a:ext>
            </a:extLst>
          </p:cNvPr>
          <p:cNvSpPr txBox="1"/>
          <p:nvPr/>
        </p:nvSpPr>
        <p:spPr>
          <a:xfrm>
            <a:off x="10203806" y="3400336"/>
            <a:ext cx="6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A0C6C-8286-55F8-FC07-6D08909CDF84}"/>
              </a:ext>
            </a:extLst>
          </p:cNvPr>
          <p:cNvSpPr txBox="1"/>
          <p:nvPr/>
        </p:nvSpPr>
        <p:spPr>
          <a:xfrm>
            <a:off x="9743848" y="3379675"/>
            <a:ext cx="695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042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80" name="Đồ họa 79">
            <a:extLst>
              <a:ext uri="{FF2B5EF4-FFF2-40B4-BE49-F238E27FC236}">
                <a16:creationId xmlns:a16="http://schemas.microsoft.com/office/drawing/2014/main" id="{F6247A4B-05F4-BC2C-C8F5-6920D53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22" y="3484014"/>
            <a:ext cx="1900820" cy="1822648"/>
          </a:xfrm>
          <a:prstGeom prst="rect">
            <a:avLst/>
          </a:prstGeom>
        </p:spPr>
      </p:pic>
      <p:pic>
        <p:nvPicPr>
          <p:cNvPr id="82" name="Đồ họa 81">
            <a:extLst>
              <a:ext uri="{FF2B5EF4-FFF2-40B4-BE49-F238E27FC236}">
                <a16:creationId xmlns:a16="http://schemas.microsoft.com/office/drawing/2014/main" id="{771C4A1E-B475-FCD1-B116-8A58CE2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0851" y="3524550"/>
            <a:ext cx="2022536" cy="1898345"/>
          </a:xfrm>
          <a:prstGeom prst="rect">
            <a:avLst/>
          </a:prstGeom>
        </p:spPr>
      </p:pic>
      <p:pic>
        <p:nvPicPr>
          <p:cNvPr id="84" name="Đồ họa 83">
            <a:extLst>
              <a:ext uri="{FF2B5EF4-FFF2-40B4-BE49-F238E27FC236}">
                <a16:creationId xmlns:a16="http://schemas.microsoft.com/office/drawing/2014/main" id="{F6A77473-8487-728E-A1A4-0AB984849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8538" y="3524550"/>
            <a:ext cx="2027070" cy="1943429"/>
          </a:xfrm>
          <a:prstGeom prst="rect">
            <a:avLst/>
          </a:prstGeom>
        </p:spPr>
      </p:pic>
      <p:pic>
        <p:nvPicPr>
          <p:cNvPr id="86" name="Đồ họa 85">
            <a:extLst>
              <a:ext uri="{FF2B5EF4-FFF2-40B4-BE49-F238E27FC236}">
                <a16:creationId xmlns:a16="http://schemas.microsoft.com/office/drawing/2014/main" id="{456638B9-91B5-BE31-A465-5F024575B8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5" y="3465542"/>
            <a:ext cx="2003168" cy="1833767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5BA6674B-60DF-59D1-43E8-0D1FBED73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261" y="473129"/>
            <a:ext cx="5594741" cy="13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7496B-D277-921A-91DA-956C634A07A0}"/>
              </a:ext>
            </a:extLst>
          </p:cNvPr>
          <p:cNvSpPr txBox="1"/>
          <p:nvPr/>
        </p:nvSpPr>
        <p:spPr>
          <a:xfrm>
            <a:off x="1527145" y="2875051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53C1-F85F-119D-179C-0BFD24B82557}"/>
              </a:ext>
            </a:extLst>
          </p:cNvPr>
          <p:cNvSpPr txBox="1"/>
          <p:nvPr/>
        </p:nvSpPr>
        <p:spPr>
          <a:xfrm>
            <a:off x="1110604" y="3283326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750C0-5418-C74A-CCBB-5953FB8B9E1A}"/>
              </a:ext>
            </a:extLst>
          </p:cNvPr>
          <p:cNvSpPr txBox="1"/>
          <p:nvPr/>
        </p:nvSpPr>
        <p:spPr>
          <a:xfrm>
            <a:off x="1578562" y="3550552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AE2EA-6DC3-4950-96A6-D0FD1AB86457}"/>
              </a:ext>
            </a:extLst>
          </p:cNvPr>
          <p:cNvCxnSpPr/>
          <p:nvPr/>
        </p:nvCxnSpPr>
        <p:spPr>
          <a:xfrm>
            <a:off x="1458146" y="4272352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47018D-6DF5-71B8-BB7C-DBEA9CE8838E}"/>
              </a:ext>
            </a:extLst>
          </p:cNvPr>
          <p:cNvSpPr txBox="1"/>
          <p:nvPr/>
        </p:nvSpPr>
        <p:spPr>
          <a:xfrm>
            <a:off x="2176241" y="419654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F81C7-7305-F807-A57F-2E498FE2B064}"/>
              </a:ext>
            </a:extLst>
          </p:cNvPr>
          <p:cNvSpPr txBox="1"/>
          <p:nvPr/>
        </p:nvSpPr>
        <p:spPr>
          <a:xfrm>
            <a:off x="1836438" y="4196540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269BC-56A0-912A-61BC-2438272F8EF1}"/>
              </a:ext>
            </a:extLst>
          </p:cNvPr>
          <p:cNvSpPr txBox="1"/>
          <p:nvPr/>
        </p:nvSpPr>
        <p:spPr>
          <a:xfrm>
            <a:off x="1538930" y="4210715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194DD-7379-245E-1BE1-AC1510A2EEC0}"/>
              </a:ext>
            </a:extLst>
          </p:cNvPr>
          <p:cNvSpPr txBox="1"/>
          <p:nvPr/>
        </p:nvSpPr>
        <p:spPr>
          <a:xfrm>
            <a:off x="4243828" y="2826205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AC6EF-9B56-36A2-7AD5-5BD214728794}"/>
              </a:ext>
            </a:extLst>
          </p:cNvPr>
          <p:cNvSpPr txBox="1"/>
          <p:nvPr/>
        </p:nvSpPr>
        <p:spPr>
          <a:xfrm>
            <a:off x="3827287" y="3234480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BF43-96DF-69E0-002B-EB0AD5FD6B7B}"/>
              </a:ext>
            </a:extLst>
          </p:cNvPr>
          <p:cNvSpPr txBox="1"/>
          <p:nvPr/>
        </p:nvSpPr>
        <p:spPr>
          <a:xfrm>
            <a:off x="4272194" y="3474549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98331-C79B-EECD-4CD9-9104C13A46AE}"/>
              </a:ext>
            </a:extLst>
          </p:cNvPr>
          <p:cNvCxnSpPr/>
          <p:nvPr/>
        </p:nvCxnSpPr>
        <p:spPr>
          <a:xfrm>
            <a:off x="4174829" y="4223506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1CF7B5-D5AA-BE0C-CBC4-FB4355D5CBAB}"/>
              </a:ext>
            </a:extLst>
          </p:cNvPr>
          <p:cNvSpPr txBox="1"/>
          <p:nvPr/>
        </p:nvSpPr>
        <p:spPr>
          <a:xfrm>
            <a:off x="492113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10D7D-D846-44C3-9C5F-EC0C574C8538}"/>
              </a:ext>
            </a:extLst>
          </p:cNvPr>
          <p:cNvSpPr txBox="1"/>
          <p:nvPr/>
        </p:nvSpPr>
        <p:spPr>
          <a:xfrm>
            <a:off x="4550571" y="4199803"/>
            <a:ext cx="62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3409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409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22DDA-790F-C912-C112-89F604EFE176}"/>
              </a:ext>
            </a:extLst>
          </p:cNvPr>
          <p:cNvSpPr txBox="1"/>
          <p:nvPr/>
        </p:nvSpPr>
        <p:spPr>
          <a:xfrm>
            <a:off x="4203029" y="4199803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FBAB0-A9E2-9829-139C-F74E7E3D9FE7}"/>
              </a:ext>
            </a:extLst>
          </p:cNvPr>
          <p:cNvSpPr txBox="1"/>
          <p:nvPr/>
        </p:nvSpPr>
        <p:spPr>
          <a:xfrm>
            <a:off x="7201661" y="281341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89519-5487-BF17-D407-F4DAFC959DBE}"/>
              </a:ext>
            </a:extLst>
          </p:cNvPr>
          <p:cNvSpPr txBox="1"/>
          <p:nvPr/>
        </p:nvSpPr>
        <p:spPr>
          <a:xfrm>
            <a:off x="6785120" y="322168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D2CCF-FE4A-4934-8FC3-28BDD7C633D5}"/>
              </a:ext>
            </a:extLst>
          </p:cNvPr>
          <p:cNvSpPr txBox="1"/>
          <p:nvPr/>
        </p:nvSpPr>
        <p:spPr>
          <a:xfrm>
            <a:off x="7109537" y="3541655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98E8C7-9D25-E460-FE05-6A5FCBAD3836}"/>
              </a:ext>
            </a:extLst>
          </p:cNvPr>
          <p:cNvCxnSpPr/>
          <p:nvPr/>
        </p:nvCxnSpPr>
        <p:spPr>
          <a:xfrm>
            <a:off x="7132662" y="421071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CE9292-65EE-DAE9-854D-1A0F13FFE9A2}"/>
              </a:ext>
            </a:extLst>
          </p:cNvPr>
          <p:cNvSpPr txBox="1"/>
          <p:nvPr/>
        </p:nvSpPr>
        <p:spPr>
          <a:xfrm>
            <a:off x="7839339" y="4199803"/>
            <a:ext cx="39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22F24-DAEC-7BB8-FA30-E9748E005AF6}"/>
              </a:ext>
            </a:extLst>
          </p:cNvPr>
          <p:cNvSpPr txBox="1"/>
          <p:nvPr/>
        </p:nvSpPr>
        <p:spPr>
          <a:xfrm>
            <a:off x="7531298" y="4199803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5A0AE-E7EA-9394-5F22-C39C4B157DD3}"/>
              </a:ext>
            </a:extLst>
          </p:cNvPr>
          <p:cNvSpPr txBox="1"/>
          <p:nvPr/>
        </p:nvSpPr>
        <p:spPr>
          <a:xfrm>
            <a:off x="9916439" y="2795134"/>
            <a:ext cx="112780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95815-EC16-9C73-71E8-A499851C7013}"/>
              </a:ext>
            </a:extLst>
          </p:cNvPr>
          <p:cNvSpPr txBox="1"/>
          <p:nvPr/>
        </p:nvSpPr>
        <p:spPr>
          <a:xfrm>
            <a:off x="9499898" y="3203409"/>
            <a:ext cx="69508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046B4-0A96-89B6-54DB-81699A713AC8}"/>
              </a:ext>
            </a:extLst>
          </p:cNvPr>
          <p:cNvSpPr txBox="1"/>
          <p:nvPr/>
        </p:nvSpPr>
        <p:spPr>
          <a:xfrm>
            <a:off x="9886094" y="3522784"/>
            <a:ext cx="11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75C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84393C-6607-D82D-0D25-866168EA1025}"/>
              </a:ext>
            </a:extLst>
          </p:cNvPr>
          <p:cNvCxnSpPr/>
          <p:nvPr/>
        </p:nvCxnSpPr>
        <p:spPr>
          <a:xfrm>
            <a:off x="9847440" y="4192435"/>
            <a:ext cx="1171176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C686AA-132C-D526-F918-993FBC4D830E}"/>
              </a:ext>
            </a:extLst>
          </p:cNvPr>
          <p:cNvSpPr txBox="1"/>
          <p:nvPr/>
        </p:nvSpPr>
        <p:spPr>
          <a:xfrm>
            <a:off x="10648967" y="4156266"/>
            <a:ext cx="418401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38FDD-371F-8B3B-8E88-8A9B78E8CEB6}"/>
              </a:ext>
            </a:extLst>
          </p:cNvPr>
          <p:cNvSpPr txBox="1"/>
          <p:nvPr/>
        </p:nvSpPr>
        <p:spPr>
          <a:xfrm>
            <a:off x="10287340" y="4156266"/>
            <a:ext cx="625180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152914-1AA3-8FD0-4CDC-07157DCEE0C7}"/>
              </a:ext>
            </a:extLst>
          </p:cNvPr>
          <p:cNvSpPr txBox="1"/>
          <p:nvPr/>
        </p:nvSpPr>
        <p:spPr>
          <a:xfrm>
            <a:off x="9939798" y="4156266"/>
            <a:ext cx="415764" cy="71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409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735932" y="1876791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543 - 403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22393" y="1906458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619 - 207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355922" y="187679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758 - 727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137147" y="1876791"/>
            <a:ext cx="2402358" cy="859785"/>
            <a:chOff x="9199520" y="1844904"/>
            <a:chExt cx="2402358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199520" y="190346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347 - 120</a:t>
              </a:r>
            </a:p>
          </p:txBody>
        </p: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954F09D-5A8F-90E9-D266-D2D04D6C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2" y="532430"/>
            <a:ext cx="9831908" cy="10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2449098"/>
            <a:ext cx="60757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Mẫu: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?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Nhẩm: 6 trăm – 2 trăm = 4 trăm.</a:t>
            </a:r>
          </a:p>
          <a:p>
            <a:pPr algn="just" latinLnBrk="0"/>
            <a:r>
              <a:rPr lang="vi-VN" sz="3200" b="0" i="0" dirty="0"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           600 – 200 = 400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63BCF2B-4D84-6CD0-6293-B7400AC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49" y="1027289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9A41D93-01C7-9963-E007-9F6D4A867BC9}"/>
              </a:ext>
            </a:extLst>
          </p:cNvPr>
          <p:cNvGrpSpPr/>
          <p:nvPr/>
        </p:nvGrpSpPr>
        <p:grpSpPr>
          <a:xfrm>
            <a:off x="2802859" y="1815287"/>
            <a:ext cx="2402358" cy="859785"/>
            <a:chOff x="763704" y="1788554"/>
            <a:chExt cx="2402358" cy="85978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87F93E9-4CBF-B7D4-D24E-A9A3B8D44042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0889B0-AADE-B96A-38A3-8DD6DEE9CD8E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4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400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DE590E-B7AA-FFAE-AB83-D16A0AF3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C3664DB-707B-72BA-FCFF-8A81C8D09530}"/>
              </a:ext>
            </a:extLst>
          </p:cNvPr>
          <p:cNvGrpSpPr/>
          <p:nvPr/>
        </p:nvGrpSpPr>
        <p:grpSpPr>
          <a:xfrm>
            <a:off x="2802859" y="1997733"/>
            <a:ext cx="2425384" cy="859785"/>
            <a:chOff x="3530788" y="715691"/>
            <a:chExt cx="2425384" cy="85978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1DED2C-F39D-41A6-8318-E9A4ECF63551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B3A607-457B-D597-1209-925A6AC76005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8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5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3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B292B8-E527-DC30-2EF3-4A8CF53C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C573839-09E5-344A-401C-3262E998516B}"/>
              </a:ext>
            </a:extLst>
          </p:cNvPr>
          <p:cNvGrpSpPr/>
          <p:nvPr/>
        </p:nvGrpSpPr>
        <p:grpSpPr>
          <a:xfrm>
            <a:off x="2802859" y="1977332"/>
            <a:ext cx="2474096" cy="859785"/>
            <a:chOff x="6364129" y="1809036"/>
            <a:chExt cx="2474096" cy="8597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28CA72-60E5-141D-C2F3-F1B121D393C5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40D49C-F811-D9F1-8817-D32CE22BAD5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9025082" y="5290322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6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4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917A97-AB5C-7511-65EB-D97D85B1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62E1F14-198B-ACBA-16AD-8704FAB442E6}"/>
              </a:ext>
            </a:extLst>
          </p:cNvPr>
          <p:cNvGrpSpPr/>
          <p:nvPr/>
        </p:nvGrpSpPr>
        <p:grpSpPr>
          <a:xfrm>
            <a:off x="2802859" y="2035106"/>
            <a:ext cx="2403141" cy="859785"/>
            <a:chOff x="9199520" y="1844904"/>
            <a:chExt cx="2403141" cy="85978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757364A-7E74-3720-75FF-D3CD5164DC02}"/>
                </a:ext>
              </a:extLst>
            </p:cNvPr>
            <p:cNvSpPr/>
            <p:nvPr/>
          </p:nvSpPr>
          <p:spPr>
            <a:xfrm>
              <a:off x="9199520" y="184490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F9BDAA-F76C-6CA7-FA26-41F60A8250A5}"/>
                </a:ext>
              </a:extLst>
            </p:cNvPr>
            <p:cNvSpPr txBox="1"/>
            <p:nvPr/>
          </p:nvSpPr>
          <p:spPr>
            <a:xfrm>
              <a:off x="9200303" y="1951630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 – 700</a:t>
              </a:r>
            </a:p>
          </p:txBody>
        </p:sp>
      </p:grp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B1E05F9-8CDB-DA9A-3786-0F4C45C62B32}"/>
              </a:ext>
            </a:extLst>
          </p:cNvPr>
          <p:cNvSpPr txBox="1"/>
          <p:nvPr/>
        </p:nvSpPr>
        <p:spPr>
          <a:xfrm>
            <a:off x="2802859" y="3001617"/>
            <a:ext cx="6176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Nhẩm: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trăm.</a:t>
            </a:r>
          </a:p>
          <a:p>
            <a:pPr algn="just" latinLnBrk="0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           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 9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–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7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 = </a:t>
            </a:r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2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00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6422E8A7-AF91-43AA-2DA6-FCEA2B9CAB63}"/>
              </a:ext>
            </a:extLst>
          </p:cNvPr>
          <p:cNvGrpSpPr/>
          <p:nvPr/>
        </p:nvGrpSpPr>
        <p:grpSpPr>
          <a:xfrm>
            <a:off x="692821" y="5228737"/>
            <a:ext cx="2402358" cy="859785"/>
            <a:chOff x="763704" y="1788554"/>
            <a:chExt cx="2402358" cy="859785"/>
          </a:xfrm>
        </p:grpSpPr>
        <p:sp>
          <p:nvSpPr>
            <p:cNvPr id="3" name="Rectangle: Rounded Corners 41">
              <a:extLst>
                <a:ext uri="{FF2B5EF4-FFF2-40B4-BE49-F238E27FC236}">
                  <a16:creationId xmlns:a16="http://schemas.microsoft.com/office/drawing/2014/main" id="{97BF0F4C-92C9-C86E-220A-2AE0CB5DC1C3}"/>
                </a:ext>
              </a:extLst>
            </p:cNvPr>
            <p:cNvSpPr/>
            <p:nvPr/>
          </p:nvSpPr>
          <p:spPr>
            <a:xfrm>
              <a:off x="763704" y="1788554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1">
              <a:extLst>
                <a:ext uri="{FF2B5EF4-FFF2-40B4-BE49-F238E27FC236}">
                  <a16:creationId xmlns:a16="http://schemas.microsoft.com/office/drawing/2014/main" id="{6319E77D-DD06-5F11-8840-87899F9A7347}"/>
                </a:ext>
              </a:extLst>
            </p:cNvPr>
            <p:cNvSpPr txBox="1"/>
            <p:nvPr/>
          </p:nvSpPr>
          <p:spPr>
            <a:xfrm>
              <a:off x="763704" y="1895282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 – 300</a:t>
              </a:r>
            </a:p>
          </p:txBody>
        </p:sp>
      </p:grpSp>
      <p:grpSp>
        <p:nvGrpSpPr>
          <p:cNvPr id="5" name="Group 46">
            <a:extLst>
              <a:ext uri="{FF2B5EF4-FFF2-40B4-BE49-F238E27FC236}">
                <a16:creationId xmlns:a16="http://schemas.microsoft.com/office/drawing/2014/main" id="{94D27202-E564-9D97-BEA8-0130F3399038}"/>
              </a:ext>
            </a:extLst>
          </p:cNvPr>
          <p:cNvGrpSpPr/>
          <p:nvPr/>
        </p:nvGrpSpPr>
        <p:grpSpPr>
          <a:xfrm>
            <a:off x="3415326" y="5244882"/>
            <a:ext cx="2425384" cy="859785"/>
            <a:chOff x="3530788" y="715691"/>
            <a:chExt cx="2425384" cy="859785"/>
          </a:xfrm>
        </p:grpSpPr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B3B8E255-824C-2BC4-4136-A934985D1B1C}"/>
                </a:ext>
              </a:extLst>
            </p:cNvPr>
            <p:cNvSpPr/>
            <p:nvPr/>
          </p:nvSpPr>
          <p:spPr>
            <a:xfrm>
              <a:off x="3553814" y="715691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0B277B98-6EBE-4A63-D851-04FC3342C308}"/>
                </a:ext>
              </a:extLst>
            </p:cNvPr>
            <p:cNvSpPr txBox="1"/>
            <p:nvPr/>
          </p:nvSpPr>
          <p:spPr>
            <a:xfrm>
              <a:off x="3530788" y="859613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500</a:t>
              </a:r>
            </a:p>
          </p:txBody>
        </p:sp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F2763454-56C6-1368-7D8D-F3A12C430223}"/>
              </a:ext>
            </a:extLst>
          </p:cNvPr>
          <p:cNvGrpSpPr/>
          <p:nvPr/>
        </p:nvGrpSpPr>
        <p:grpSpPr>
          <a:xfrm>
            <a:off x="6231717" y="5290322"/>
            <a:ext cx="2474096" cy="859785"/>
            <a:chOff x="6364129" y="1809036"/>
            <a:chExt cx="2474096" cy="859785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0E5F3467-CFB0-B8A1-897A-2AE4384347FA}"/>
                </a:ext>
              </a:extLst>
            </p:cNvPr>
            <p:cNvSpPr/>
            <p:nvPr/>
          </p:nvSpPr>
          <p:spPr>
            <a:xfrm>
              <a:off x="6364129" y="1809036"/>
              <a:ext cx="2402358" cy="859785"/>
            </a:xfrm>
            <a:prstGeom prst="roundRect">
              <a:avLst>
                <a:gd name="adj" fmla="val 336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74AF0229-8AB8-502F-68DD-B0E707604A1D}"/>
                </a:ext>
              </a:extLst>
            </p:cNvPr>
            <p:cNvSpPr txBox="1"/>
            <p:nvPr/>
          </p:nvSpPr>
          <p:spPr>
            <a:xfrm>
              <a:off x="6435867" y="1919724"/>
              <a:ext cx="240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 – 400</a:t>
              </a: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89EA030-7604-6CD7-87EC-88F77EA3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5" y="588973"/>
            <a:ext cx="11495370" cy="10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6544CF5A-C81E-8297-84DC-15CD6BE8B94A}"/>
              </a:ext>
            </a:extLst>
          </p:cNvPr>
          <p:cNvSpPr txBox="1"/>
          <p:nvPr/>
        </p:nvSpPr>
        <p:spPr>
          <a:xfrm>
            <a:off x="2161082" y="3429000"/>
            <a:ext cx="786983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Khởi</a:t>
            </a:r>
            <a:r>
              <a:rPr kumimoji="0" lang="en-US" altLang="zh-CN" sz="11500" b="1" i="0" u="none" strike="noStrike" kern="1200" cap="none" spc="0" normalizeH="0" noProof="0" dirty="0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 </a:t>
            </a:r>
            <a:r>
              <a:rPr kumimoji="0" lang="en-US" altLang="zh-CN" sz="11500" b="1" i="0" u="none" strike="noStrike" kern="1200" cap="none" spc="0" normalizeH="0" noProof="0" dirty="0" err="1">
                <a:ln w="76200" cmpd="thickThin">
                  <a:solidFill>
                    <a:srgbClr val="56A68F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</a:rPr>
              <a:t>động</a:t>
            </a:r>
            <a:endParaRPr kumimoji="0" lang="zh-CN" altLang="en-US" sz="11500" b="1" i="0" u="none" strike="noStrike" kern="1200" cap="none" spc="0" normalizeH="0" baseline="0" noProof="0" dirty="0">
              <a:ln w="76200" cmpd="thickThin">
                <a:solidFill>
                  <a:srgbClr val="56A68F"/>
                </a:solidFill>
                <a:prstDash val="solid"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284F1-7C66-D65B-686A-BE971B8F141F}"/>
              </a:ext>
            </a:extLst>
          </p:cNvPr>
          <p:cNvGrpSpPr/>
          <p:nvPr/>
        </p:nvGrpSpPr>
        <p:grpSpPr>
          <a:xfrm>
            <a:off x="761132" y="1692829"/>
            <a:ext cx="4303237" cy="4432147"/>
            <a:chOff x="469035" y="1707893"/>
            <a:chExt cx="3408022" cy="421843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987EA0-B89F-76E4-0E6E-B2DF4119AF92}"/>
                </a:ext>
              </a:extLst>
            </p:cNvPr>
            <p:cNvSpPr/>
            <p:nvPr/>
          </p:nvSpPr>
          <p:spPr>
            <a:xfrm>
              <a:off x="469035" y="1707893"/>
              <a:ext cx="3408022" cy="4218432"/>
            </a:xfrm>
            <a:prstGeom prst="roundRect">
              <a:avLst/>
            </a:prstGeom>
            <a:solidFill>
              <a:srgbClr val="BAE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6E920-6066-29F9-3AEA-0B4449A7D8FE}"/>
                </a:ext>
              </a:extLst>
            </p:cNvPr>
            <p:cNvSpPr/>
            <p:nvPr/>
          </p:nvSpPr>
          <p:spPr>
            <a:xfrm>
              <a:off x="469035" y="1831950"/>
              <a:ext cx="3408022" cy="3813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580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40 kg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ki-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-gam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1542901"/>
            <a:ext cx="6635262" cy="44321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48002BB-B845-6BA9-D18E-16293CF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09599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6E920-6066-29F9-3AEA-0B4449A7D8FE}"/>
              </a:ext>
            </a:extLst>
          </p:cNvPr>
          <p:cNvSpPr/>
          <p:nvPr/>
        </p:nvSpPr>
        <p:spPr>
          <a:xfrm>
            <a:off x="599468" y="6770309"/>
            <a:ext cx="10607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0"/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B6C6DF7-7235-BBBA-56B8-AED9E16C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76" y="1067824"/>
            <a:ext cx="5134256" cy="34295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2A64A6-03BB-A76C-7DCE-8CFEF6164B3A}"/>
              </a:ext>
            </a:extLst>
          </p:cNvPr>
          <p:cNvSpPr txBox="1"/>
          <p:nvPr/>
        </p:nvSpPr>
        <p:spPr>
          <a:xfrm>
            <a:off x="599468" y="2256444"/>
            <a:ext cx="6014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óm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tắt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Sơn: 580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ít hơn bác Sơn: 40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Hùng: ...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46A6C25-E2A9-EF56-E5B5-EBC1EFC91621}"/>
              </a:ext>
            </a:extLst>
          </p:cNvPr>
          <p:cNvSpPr txBox="1"/>
          <p:nvPr/>
        </p:nvSpPr>
        <p:spPr>
          <a:xfrm>
            <a:off x="2249159" y="4389718"/>
            <a:ext cx="73084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 Hùng thu hoạch được số ki-lô-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gam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 là: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580 – 40 = 540 (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latinLnBrk="0"/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540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thóc nếp.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E246DA-A17B-5D60-45A2-5255D59B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" y="699911"/>
            <a:ext cx="3147731" cy="12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E82D5A1-4E59-42B6-E936-56C0742F7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334673"/>
            <a:ext cx="7864522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1CF2FA-631E-D1AB-25E3-4F0EF5BE51C8}"/>
              </a:ext>
            </a:extLst>
          </p:cNvPr>
          <p:cNvSpPr txBox="1"/>
          <p:nvPr/>
        </p:nvSpPr>
        <p:spPr>
          <a:xfrm>
            <a:off x="1516863" y="173620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74B5E8D-B376-09D6-178D-0F62B9F9A1F7}"/>
              </a:ext>
            </a:extLst>
          </p:cNvPr>
          <p:cNvGrpSpPr/>
          <p:nvPr/>
        </p:nvGrpSpPr>
        <p:grpSpPr>
          <a:xfrm>
            <a:off x="747829" y="1186273"/>
            <a:ext cx="10424163" cy="1838523"/>
            <a:chOff x="731517" y="1032733"/>
            <a:chExt cx="10424163" cy="1838523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6EB1CD4D-C28E-F18D-2839-E2267D1D19A9}"/>
                </a:ext>
              </a:extLst>
            </p:cNvPr>
            <p:cNvSpPr/>
            <p:nvPr/>
          </p:nvSpPr>
          <p:spPr>
            <a:xfrm>
              <a:off x="731517" y="1032733"/>
              <a:ext cx="10424163" cy="1838523"/>
            </a:xfrm>
            <a:custGeom>
              <a:avLst/>
              <a:gdLst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07579 w 10424163"/>
                <a:gd name="connsiteY111" fmla="*/ 731520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192923 w 10424163"/>
                <a:gd name="connsiteY111" fmla="*/ 725424 h 1527586"/>
                <a:gd name="connsiteX0" fmla="*/ 204398 w 10424163"/>
                <a:gd name="connsiteY0" fmla="*/ 742278 h 1527586"/>
                <a:gd name="connsiteX1" fmla="*/ 204398 w 10424163"/>
                <a:gd name="connsiteY1" fmla="*/ 742278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56728 w 10424163"/>
                <a:gd name="connsiteY65" fmla="*/ 1430767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401725 w 10424163"/>
                <a:gd name="connsiteY66" fmla="*/ 1441525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62629 w 10424163"/>
                <a:gd name="connsiteY67" fmla="*/ 1420010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37641 w 10424163"/>
                <a:gd name="connsiteY64" fmla="*/ 144152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68121 w 10424163"/>
                <a:gd name="connsiteY64" fmla="*/ 1258645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2036 w 10424163"/>
                <a:gd name="connsiteY63" fmla="*/ 140925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660370 w 10424163"/>
                <a:gd name="connsiteY62" fmla="*/ 1355464 h 1527586"/>
                <a:gd name="connsiteX63" fmla="*/ 9548132 w 10424163"/>
                <a:gd name="connsiteY63" fmla="*/ 1348292 h 1527586"/>
                <a:gd name="connsiteX64" fmla="*/ 9349833 w 10424163"/>
                <a:gd name="connsiteY64" fmla="*/ 1313509 h 1527586"/>
                <a:gd name="connsiteX65" fmla="*/ 8762824 w 10424163"/>
                <a:gd name="connsiteY65" fmla="*/ 1363711 h 1527586"/>
                <a:gd name="connsiteX66" fmla="*/ 8352957 w 10424163"/>
                <a:gd name="connsiteY66" fmla="*/ 1331797 h 1527586"/>
                <a:gd name="connsiteX67" fmla="*/ 7580917 w 10424163"/>
                <a:gd name="connsiteY67" fmla="*/ 1352954 h 1527586"/>
                <a:gd name="connsiteX68" fmla="*/ 7487325 w 10424163"/>
                <a:gd name="connsiteY68" fmla="*/ 1409252 h 1527586"/>
                <a:gd name="connsiteX69" fmla="*/ 7347476 w 10424163"/>
                <a:gd name="connsiteY69" fmla="*/ 1376979 h 1527586"/>
                <a:gd name="connsiteX70" fmla="*/ 7003231 w 10424163"/>
                <a:gd name="connsiteY70" fmla="*/ 1387737 h 1527586"/>
                <a:gd name="connsiteX71" fmla="*/ 6938685 w 10424163"/>
                <a:gd name="connsiteY71" fmla="*/ 1398494 h 1527586"/>
                <a:gd name="connsiteX72" fmla="*/ 6583683 w 10424163"/>
                <a:gd name="connsiteY72" fmla="*/ 1409252 h 1527586"/>
                <a:gd name="connsiteX73" fmla="*/ 6529895 w 10424163"/>
                <a:gd name="connsiteY73" fmla="*/ 1420010 h 1527586"/>
                <a:gd name="connsiteX74" fmla="*/ 6368530 w 10424163"/>
                <a:gd name="connsiteY74" fmla="*/ 1441525 h 1527586"/>
                <a:gd name="connsiteX75" fmla="*/ 5647768 w 10424163"/>
                <a:gd name="connsiteY75" fmla="*/ 1420010 h 1527586"/>
                <a:gd name="connsiteX76" fmla="*/ 5550949 w 10424163"/>
                <a:gd name="connsiteY76" fmla="*/ 1409252 h 1527586"/>
                <a:gd name="connsiteX77" fmla="*/ 5023824 w 10424163"/>
                <a:gd name="connsiteY77" fmla="*/ 1420010 h 1527586"/>
                <a:gd name="connsiteX78" fmla="*/ 4701095 w 10424163"/>
                <a:gd name="connsiteY78" fmla="*/ 1452282 h 1527586"/>
                <a:gd name="connsiteX79" fmla="*/ 3915787 w 10424163"/>
                <a:gd name="connsiteY79" fmla="*/ 1463040 h 1527586"/>
                <a:gd name="connsiteX80" fmla="*/ 3786695 w 10424163"/>
                <a:gd name="connsiteY80" fmla="*/ 1484555 h 1527586"/>
                <a:gd name="connsiteX81" fmla="*/ 3711391 w 10424163"/>
                <a:gd name="connsiteY81" fmla="*/ 1495313 h 1527586"/>
                <a:gd name="connsiteX82" fmla="*/ 3668361 w 10424163"/>
                <a:gd name="connsiteY82" fmla="*/ 1506071 h 1527586"/>
                <a:gd name="connsiteX83" fmla="*/ 3636088 w 10424163"/>
                <a:gd name="connsiteY83" fmla="*/ 1516828 h 1527586"/>
                <a:gd name="connsiteX84" fmla="*/ 3463965 w 10424163"/>
                <a:gd name="connsiteY84" fmla="*/ 1527586 h 1527586"/>
                <a:gd name="connsiteX85" fmla="*/ 3055175 w 10424163"/>
                <a:gd name="connsiteY85" fmla="*/ 1516828 h 1527586"/>
                <a:gd name="connsiteX86" fmla="*/ 2936841 w 10424163"/>
                <a:gd name="connsiteY86" fmla="*/ 1506071 h 1527586"/>
                <a:gd name="connsiteX87" fmla="*/ 2732445 w 10424163"/>
                <a:gd name="connsiteY87" fmla="*/ 1452282 h 1527586"/>
                <a:gd name="connsiteX88" fmla="*/ 2624869 w 10424163"/>
                <a:gd name="connsiteY88" fmla="*/ 1430767 h 1527586"/>
                <a:gd name="connsiteX89" fmla="*/ 2538808 w 10424163"/>
                <a:gd name="connsiteY89" fmla="*/ 1409252 h 1527586"/>
                <a:gd name="connsiteX90" fmla="*/ 2441989 w 10424163"/>
                <a:gd name="connsiteY90" fmla="*/ 1398494 h 1527586"/>
                <a:gd name="connsiteX91" fmla="*/ 2259109 w 10424163"/>
                <a:gd name="connsiteY91" fmla="*/ 1409252 h 1527586"/>
                <a:gd name="connsiteX92" fmla="*/ 2173048 w 10424163"/>
                <a:gd name="connsiteY92" fmla="*/ 1430767 h 1527586"/>
                <a:gd name="connsiteX93" fmla="*/ 1861076 w 10424163"/>
                <a:gd name="connsiteY93" fmla="*/ 1441525 h 1527586"/>
                <a:gd name="connsiteX94" fmla="*/ 1635165 w 10424163"/>
                <a:gd name="connsiteY94" fmla="*/ 1463040 h 1527586"/>
                <a:gd name="connsiteX95" fmla="*/ 1559862 w 10424163"/>
                <a:gd name="connsiteY95" fmla="*/ 1484555 h 1527586"/>
                <a:gd name="connsiteX96" fmla="*/ 1506074 w 10424163"/>
                <a:gd name="connsiteY96" fmla="*/ 1495313 h 1527586"/>
                <a:gd name="connsiteX97" fmla="*/ 925161 w 10424163"/>
                <a:gd name="connsiteY97" fmla="*/ 1484555 h 1527586"/>
                <a:gd name="connsiteX98" fmla="*/ 849857 w 10424163"/>
                <a:gd name="connsiteY98" fmla="*/ 1473798 h 1527586"/>
                <a:gd name="connsiteX99" fmla="*/ 742281 w 10424163"/>
                <a:gd name="connsiteY99" fmla="*/ 1463040 h 1527586"/>
                <a:gd name="connsiteX100" fmla="*/ 666977 w 10424163"/>
                <a:gd name="connsiteY100" fmla="*/ 1441525 h 1527586"/>
                <a:gd name="connsiteX101" fmla="*/ 462582 w 10424163"/>
                <a:gd name="connsiteY101" fmla="*/ 1420010 h 1527586"/>
                <a:gd name="connsiteX102" fmla="*/ 236671 w 10424163"/>
                <a:gd name="connsiteY102" fmla="*/ 1366221 h 1527586"/>
                <a:gd name="connsiteX103" fmla="*/ 204398 w 10424163"/>
                <a:gd name="connsiteY103" fmla="*/ 1355464 h 1527586"/>
                <a:gd name="connsiteX104" fmla="*/ 172125 w 10424163"/>
                <a:gd name="connsiteY104" fmla="*/ 1333948 h 1527586"/>
                <a:gd name="connsiteX105" fmla="*/ 129095 w 10424163"/>
                <a:gd name="connsiteY105" fmla="*/ 1312433 h 1527586"/>
                <a:gd name="connsiteX106" fmla="*/ 32276 w 10424163"/>
                <a:gd name="connsiteY106" fmla="*/ 1226372 h 1527586"/>
                <a:gd name="connsiteX107" fmla="*/ 10761 w 10424163"/>
                <a:gd name="connsiteY107" fmla="*/ 1183341 h 1527586"/>
                <a:gd name="connsiteX108" fmla="*/ 21518 w 10424163"/>
                <a:gd name="connsiteY108" fmla="*/ 828339 h 1527586"/>
                <a:gd name="connsiteX109" fmla="*/ 53791 w 10424163"/>
                <a:gd name="connsiteY109" fmla="*/ 774551 h 1527586"/>
                <a:gd name="connsiteX110" fmla="*/ 64549 w 10424163"/>
                <a:gd name="connsiteY110" fmla="*/ 742278 h 1527586"/>
                <a:gd name="connsiteX111" fmla="*/ 71003 w 10424163"/>
                <a:gd name="connsiteY111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60370 w 10424163"/>
                <a:gd name="connsiteY63" fmla="*/ 1355464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  <a:gd name="connsiteX0" fmla="*/ 204398 w 10424163"/>
                <a:gd name="connsiteY0" fmla="*/ 742278 h 1527586"/>
                <a:gd name="connsiteX1" fmla="*/ 186110 w 10424163"/>
                <a:gd name="connsiteY1" fmla="*/ 754470 h 1527586"/>
                <a:gd name="connsiteX2" fmla="*/ 107579 w 10424163"/>
                <a:gd name="connsiteY2" fmla="*/ 688490 h 1527586"/>
                <a:gd name="connsiteX3" fmla="*/ 96822 w 10424163"/>
                <a:gd name="connsiteY3" fmla="*/ 656217 h 1527586"/>
                <a:gd name="connsiteX4" fmla="*/ 86064 w 10424163"/>
                <a:gd name="connsiteY4" fmla="*/ 602428 h 1527586"/>
                <a:gd name="connsiteX5" fmla="*/ 118337 w 10424163"/>
                <a:gd name="connsiteY5" fmla="*/ 441064 h 1527586"/>
                <a:gd name="connsiteX6" fmla="*/ 268944 w 10424163"/>
                <a:gd name="connsiteY6" fmla="*/ 225911 h 1527586"/>
                <a:gd name="connsiteX7" fmla="*/ 344248 w 10424163"/>
                <a:gd name="connsiteY7" fmla="*/ 118334 h 1527586"/>
                <a:gd name="connsiteX8" fmla="*/ 430309 w 10424163"/>
                <a:gd name="connsiteY8" fmla="*/ 43031 h 1527586"/>
                <a:gd name="connsiteX9" fmla="*/ 774554 w 10424163"/>
                <a:gd name="connsiteY9" fmla="*/ 64546 h 1527586"/>
                <a:gd name="connsiteX10" fmla="*/ 828342 w 10424163"/>
                <a:gd name="connsiteY10" fmla="*/ 75304 h 1527586"/>
                <a:gd name="connsiteX11" fmla="*/ 925161 w 10424163"/>
                <a:gd name="connsiteY11" fmla="*/ 86061 h 1527586"/>
                <a:gd name="connsiteX12" fmla="*/ 968191 w 10424163"/>
                <a:gd name="connsiteY12" fmla="*/ 96819 h 1527586"/>
                <a:gd name="connsiteX13" fmla="*/ 1021979 w 10424163"/>
                <a:gd name="connsiteY13" fmla="*/ 118334 h 1527586"/>
                <a:gd name="connsiteX14" fmla="*/ 1108041 w 10424163"/>
                <a:gd name="connsiteY14" fmla="*/ 129092 h 1527586"/>
                <a:gd name="connsiteX15" fmla="*/ 1430770 w 10424163"/>
                <a:gd name="connsiteY15" fmla="*/ 118334 h 1527586"/>
                <a:gd name="connsiteX16" fmla="*/ 1516831 w 10424163"/>
                <a:gd name="connsiteY16" fmla="*/ 86061 h 1527586"/>
                <a:gd name="connsiteX17" fmla="*/ 1613650 w 10424163"/>
                <a:gd name="connsiteY17" fmla="*/ 64546 h 1527586"/>
                <a:gd name="connsiteX18" fmla="*/ 1667438 w 10424163"/>
                <a:gd name="connsiteY18" fmla="*/ 43031 h 1527586"/>
                <a:gd name="connsiteX19" fmla="*/ 2022441 w 10424163"/>
                <a:gd name="connsiteY19" fmla="*/ 21515 h 1527586"/>
                <a:gd name="connsiteX20" fmla="*/ 2452747 w 10424163"/>
                <a:gd name="connsiteY20" fmla="*/ 43031 h 1527586"/>
                <a:gd name="connsiteX21" fmla="*/ 2657142 w 10424163"/>
                <a:gd name="connsiteY21" fmla="*/ 75304 h 1527586"/>
                <a:gd name="connsiteX22" fmla="*/ 2710930 w 10424163"/>
                <a:gd name="connsiteY22" fmla="*/ 86061 h 1527586"/>
                <a:gd name="connsiteX23" fmla="*/ 3151994 w 10424163"/>
                <a:gd name="connsiteY23" fmla="*/ 107577 h 1527586"/>
                <a:gd name="connsiteX24" fmla="*/ 3539269 w 10424163"/>
                <a:gd name="connsiteY24" fmla="*/ 86061 h 1527586"/>
                <a:gd name="connsiteX25" fmla="*/ 3614572 w 10424163"/>
                <a:gd name="connsiteY25" fmla="*/ 64546 h 1527586"/>
                <a:gd name="connsiteX26" fmla="*/ 3797452 w 10424163"/>
                <a:gd name="connsiteY26" fmla="*/ 43031 h 1527586"/>
                <a:gd name="connsiteX27" fmla="*/ 3937302 w 10424163"/>
                <a:gd name="connsiteY27" fmla="*/ 21515 h 1527586"/>
                <a:gd name="connsiteX28" fmla="*/ 4087909 w 10424163"/>
                <a:gd name="connsiteY28" fmla="*/ 10758 h 1527586"/>
                <a:gd name="connsiteX29" fmla="*/ 4980794 w 10424163"/>
                <a:gd name="connsiteY29" fmla="*/ 21515 h 1527586"/>
                <a:gd name="connsiteX30" fmla="*/ 5152916 w 10424163"/>
                <a:gd name="connsiteY30" fmla="*/ 32273 h 1527586"/>
                <a:gd name="connsiteX31" fmla="*/ 5766102 w 10424163"/>
                <a:gd name="connsiteY31" fmla="*/ 21515 h 1527586"/>
                <a:gd name="connsiteX32" fmla="*/ 5873678 w 10424163"/>
                <a:gd name="connsiteY32" fmla="*/ 10758 h 1527586"/>
                <a:gd name="connsiteX33" fmla="*/ 5938224 w 10424163"/>
                <a:gd name="connsiteY33" fmla="*/ 0 h 1527586"/>
                <a:gd name="connsiteX34" fmla="*/ 6174892 w 10424163"/>
                <a:gd name="connsiteY34" fmla="*/ 10758 h 1527586"/>
                <a:gd name="connsiteX35" fmla="*/ 6347015 w 10424163"/>
                <a:gd name="connsiteY35" fmla="*/ 64546 h 1527586"/>
                <a:gd name="connsiteX36" fmla="*/ 6422318 w 10424163"/>
                <a:gd name="connsiteY36" fmla="*/ 75304 h 1527586"/>
                <a:gd name="connsiteX37" fmla="*/ 6529895 w 10424163"/>
                <a:gd name="connsiteY37" fmla="*/ 96819 h 1527586"/>
                <a:gd name="connsiteX38" fmla="*/ 6981716 w 10424163"/>
                <a:gd name="connsiteY38" fmla="*/ 64546 h 1527586"/>
                <a:gd name="connsiteX39" fmla="*/ 7272172 w 10424163"/>
                <a:gd name="connsiteY39" fmla="*/ 0 h 1527586"/>
                <a:gd name="connsiteX40" fmla="*/ 7691721 w 10424163"/>
                <a:gd name="connsiteY40" fmla="*/ 10758 h 1527586"/>
                <a:gd name="connsiteX41" fmla="*/ 7928389 w 10424163"/>
                <a:gd name="connsiteY41" fmla="*/ 43031 h 1527586"/>
                <a:gd name="connsiteX42" fmla="*/ 9219307 w 10424163"/>
                <a:gd name="connsiteY42" fmla="*/ 53788 h 1527586"/>
                <a:gd name="connsiteX43" fmla="*/ 9466732 w 10424163"/>
                <a:gd name="connsiteY43" fmla="*/ 75304 h 1527586"/>
                <a:gd name="connsiteX44" fmla="*/ 9585067 w 10424163"/>
                <a:gd name="connsiteY44" fmla="*/ 86061 h 1527586"/>
                <a:gd name="connsiteX45" fmla="*/ 9692643 w 10424163"/>
                <a:gd name="connsiteY45" fmla="*/ 96819 h 1527586"/>
                <a:gd name="connsiteX46" fmla="*/ 10187495 w 10424163"/>
                <a:gd name="connsiteY46" fmla="*/ 107577 h 1527586"/>
                <a:gd name="connsiteX47" fmla="*/ 10305829 w 10424163"/>
                <a:gd name="connsiteY47" fmla="*/ 161365 h 1527586"/>
                <a:gd name="connsiteX48" fmla="*/ 10370375 w 10424163"/>
                <a:gd name="connsiteY48" fmla="*/ 204395 h 1527586"/>
                <a:gd name="connsiteX49" fmla="*/ 10391890 w 10424163"/>
                <a:gd name="connsiteY49" fmla="*/ 247426 h 1527586"/>
                <a:gd name="connsiteX50" fmla="*/ 10413405 w 10424163"/>
                <a:gd name="connsiteY50" fmla="*/ 279699 h 1527586"/>
                <a:gd name="connsiteX51" fmla="*/ 10424163 w 10424163"/>
                <a:gd name="connsiteY51" fmla="*/ 311972 h 1527586"/>
                <a:gd name="connsiteX52" fmla="*/ 10413405 w 10424163"/>
                <a:gd name="connsiteY52" fmla="*/ 462579 h 1527586"/>
                <a:gd name="connsiteX53" fmla="*/ 10402648 w 10424163"/>
                <a:gd name="connsiteY53" fmla="*/ 494852 h 1527586"/>
                <a:gd name="connsiteX54" fmla="*/ 10391890 w 10424163"/>
                <a:gd name="connsiteY54" fmla="*/ 548640 h 1527586"/>
                <a:gd name="connsiteX55" fmla="*/ 10402648 w 10424163"/>
                <a:gd name="connsiteY55" fmla="*/ 763793 h 1527586"/>
                <a:gd name="connsiteX56" fmla="*/ 10413405 w 10424163"/>
                <a:gd name="connsiteY56" fmla="*/ 828339 h 1527586"/>
                <a:gd name="connsiteX57" fmla="*/ 10327344 w 10424163"/>
                <a:gd name="connsiteY57" fmla="*/ 978946 h 1527586"/>
                <a:gd name="connsiteX58" fmla="*/ 10295071 w 10424163"/>
                <a:gd name="connsiteY58" fmla="*/ 989704 h 1527586"/>
                <a:gd name="connsiteX59" fmla="*/ 10198252 w 10424163"/>
                <a:gd name="connsiteY59" fmla="*/ 1086522 h 1527586"/>
                <a:gd name="connsiteX60" fmla="*/ 10058403 w 10424163"/>
                <a:gd name="connsiteY60" fmla="*/ 1161826 h 1527586"/>
                <a:gd name="connsiteX61" fmla="*/ 9950827 w 10424163"/>
                <a:gd name="connsiteY61" fmla="*/ 1237130 h 1527586"/>
                <a:gd name="connsiteX62" fmla="*/ 9820659 w 10424163"/>
                <a:gd name="connsiteY62" fmla="*/ 1289842 h 1527586"/>
                <a:gd name="connsiteX63" fmla="*/ 9678658 w 10424163"/>
                <a:gd name="connsiteY63" fmla="*/ 1300600 h 1527586"/>
                <a:gd name="connsiteX64" fmla="*/ 9548132 w 10424163"/>
                <a:gd name="connsiteY64" fmla="*/ 1348292 h 1527586"/>
                <a:gd name="connsiteX65" fmla="*/ 9349833 w 10424163"/>
                <a:gd name="connsiteY65" fmla="*/ 1313509 h 1527586"/>
                <a:gd name="connsiteX66" fmla="*/ 8762824 w 10424163"/>
                <a:gd name="connsiteY66" fmla="*/ 1363711 h 1527586"/>
                <a:gd name="connsiteX67" fmla="*/ 8352957 w 10424163"/>
                <a:gd name="connsiteY67" fmla="*/ 1331797 h 1527586"/>
                <a:gd name="connsiteX68" fmla="*/ 7580917 w 10424163"/>
                <a:gd name="connsiteY68" fmla="*/ 1352954 h 1527586"/>
                <a:gd name="connsiteX69" fmla="*/ 7487325 w 10424163"/>
                <a:gd name="connsiteY69" fmla="*/ 1409252 h 1527586"/>
                <a:gd name="connsiteX70" fmla="*/ 7347476 w 10424163"/>
                <a:gd name="connsiteY70" fmla="*/ 1376979 h 1527586"/>
                <a:gd name="connsiteX71" fmla="*/ 7003231 w 10424163"/>
                <a:gd name="connsiteY71" fmla="*/ 1387737 h 1527586"/>
                <a:gd name="connsiteX72" fmla="*/ 6938685 w 10424163"/>
                <a:gd name="connsiteY72" fmla="*/ 1398494 h 1527586"/>
                <a:gd name="connsiteX73" fmla="*/ 6583683 w 10424163"/>
                <a:gd name="connsiteY73" fmla="*/ 1409252 h 1527586"/>
                <a:gd name="connsiteX74" fmla="*/ 6529895 w 10424163"/>
                <a:gd name="connsiteY74" fmla="*/ 1420010 h 1527586"/>
                <a:gd name="connsiteX75" fmla="*/ 6368530 w 10424163"/>
                <a:gd name="connsiteY75" fmla="*/ 1441525 h 1527586"/>
                <a:gd name="connsiteX76" fmla="*/ 5647768 w 10424163"/>
                <a:gd name="connsiteY76" fmla="*/ 1420010 h 1527586"/>
                <a:gd name="connsiteX77" fmla="*/ 5550949 w 10424163"/>
                <a:gd name="connsiteY77" fmla="*/ 1409252 h 1527586"/>
                <a:gd name="connsiteX78" fmla="*/ 5023824 w 10424163"/>
                <a:gd name="connsiteY78" fmla="*/ 1420010 h 1527586"/>
                <a:gd name="connsiteX79" fmla="*/ 4701095 w 10424163"/>
                <a:gd name="connsiteY79" fmla="*/ 1452282 h 1527586"/>
                <a:gd name="connsiteX80" fmla="*/ 3915787 w 10424163"/>
                <a:gd name="connsiteY80" fmla="*/ 1463040 h 1527586"/>
                <a:gd name="connsiteX81" fmla="*/ 3786695 w 10424163"/>
                <a:gd name="connsiteY81" fmla="*/ 1484555 h 1527586"/>
                <a:gd name="connsiteX82" fmla="*/ 3711391 w 10424163"/>
                <a:gd name="connsiteY82" fmla="*/ 1495313 h 1527586"/>
                <a:gd name="connsiteX83" fmla="*/ 3668361 w 10424163"/>
                <a:gd name="connsiteY83" fmla="*/ 1506071 h 1527586"/>
                <a:gd name="connsiteX84" fmla="*/ 3636088 w 10424163"/>
                <a:gd name="connsiteY84" fmla="*/ 1516828 h 1527586"/>
                <a:gd name="connsiteX85" fmla="*/ 3463965 w 10424163"/>
                <a:gd name="connsiteY85" fmla="*/ 1527586 h 1527586"/>
                <a:gd name="connsiteX86" fmla="*/ 3055175 w 10424163"/>
                <a:gd name="connsiteY86" fmla="*/ 1516828 h 1527586"/>
                <a:gd name="connsiteX87" fmla="*/ 2936841 w 10424163"/>
                <a:gd name="connsiteY87" fmla="*/ 1506071 h 1527586"/>
                <a:gd name="connsiteX88" fmla="*/ 2732445 w 10424163"/>
                <a:gd name="connsiteY88" fmla="*/ 1452282 h 1527586"/>
                <a:gd name="connsiteX89" fmla="*/ 2624869 w 10424163"/>
                <a:gd name="connsiteY89" fmla="*/ 1430767 h 1527586"/>
                <a:gd name="connsiteX90" fmla="*/ 2538808 w 10424163"/>
                <a:gd name="connsiteY90" fmla="*/ 1409252 h 1527586"/>
                <a:gd name="connsiteX91" fmla="*/ 2441989 w 10424163"/>
                <a:gd name="connsiteY91" fmla="*/ 1398494 h 1527586"/>
                <a:gd name="connsiteX92" fmla="*/ 2259109 w 10424163"/>
                <a:gd name="connsiteY92" fmla="*/ 1409252 h 1527586"/>
                <a:gd name="connsiteX93" fmla="*/ 2173048 w 10424163"/>
                <a:gd name="connsiteY93" fmla="*/ 1430767 h 1527586"/>
                <a:gd name="connsiteX94" fmla="*/ 1861076 w 10424163"/>
                <a:gd name="connsiteY94" fmla="*/ 1441525 h 1527586"/>
                <a:gd name="connsiteX95" fmla="*/ 1635165 w 10424163"/>
                <a:gd name="connsiteY95" fmla="*/ 1463040 h 1527586"/>
                <a:gd name="connsiteX96" fmla="*/ 1559862 w 10424163"/>
                <a:gd name="connsiteY96" fmla="*/ 1484555 h 1527586"/>
                <a:gd name="connsiteX97" fmla="*/ 1506074 w 10424163"/>
                <a:gd name="connsiteY97" fmla="*/ 1495313 h 1527586"/>
                <a:gd name="connsiteX98" fmla="*/ 925161 w 10424163"/>
                <a:gd name="connsiteY98" fmla="*/ 1484555 h 1527586"/>
                <a:gd name="connsiteX99" fmla="*/ 849857 w 10424163"/>
                <a:gd name="connsiteY99" fmla="*/ 1473798 h 1527586"/>
                <a:gd name="connsiteX100" fmla="*/ 742281 w 10424163"/>
                <a:gd name="connsiteY100" fmla="*/ 1463040 h 1527586"/>
                <a:gd name="connsiteX101" fmla="*/ 666977 w 10424163"/>
                <a:gd name="connsiteY101" fmla="*/ 1441525 h 1527586"/>
                <a:gd name="connsiteX102" fmla="*/ 462582 w 10424163"/>
                <a:gd name="connsiteY102" fmla="*/ 1420010 h 1527586"/>
                <a:gd name="connsiteX103" fmla="*/ 236671 w 10424163"/>
                <a:gd name="connsiteY103" fmla="*/ 1366221 h 1527586"/>
                <a:gd name="connsiteX104" fmla="*/ 204398 w 10424163"/>
                <a:gd name="connsiteY104" fmla="*/ 1355464 h 1527586"/>
                <a:gd name="connsiteX105" fmla="*/ 172125 w 10424163"/>
                <a:gd name="connsiteY105" fmla="*/ 1333948 h 1527586"/>
                <a:gd name="connsiteX106" fmla="*/ 129095 w 10424163"/>
                <a:gd name="connsiteY106" fmla="*/ 1312433 h 1527586"/>
                <a:gd name="connsiteX107" fmla="*/ 32276 w 10424163"/>
                <a:gd name="connsiteY107" fmla="*/ 1226372 h 1527586"/>
                <a:gd name="connsiteX108" fmla="*/ 10761 w 10424163"/>
                <a:gd name="connsiteY108" fmla="*/ 1183341 h 1527586"/>
                <a:gd name="connsiteX109" fmla="*/ 21518 w 10424163"/>
                <a:gd name="connsiteY109" fmla="*/ 828339 h 1527586"/>
                <a:gd name="connsiteX110" fmla="*/ 53791 w 10424163"/>
                <a:gd name="connsiteY110" fmla="*/ 774551 h 1527586"/>
                <a:gd name="connsiteX111" fmla="*/ 64549 w 10424163"/>
                <a:gd name="connsiteY111" fmla="*/ 742278 h 1527586"/>
                <a:gd name="connsiteX112" fmla="*/ 71003 w 10424163"/>
                <a:gd name="connsiteY112" fmla="*/ 615696 h 152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0424163" h="1527586">
                  <a:moveTo>
                    <a:pt x="204398" y="742278"/>
                  </a:moveTo>
                  <a:lnTo>
                    <a:pt x="186110" y="754470"/>
                  </a:lnTo>
                  <a:cubicBezTo>
                    <a:pt x="153837" y="736541"/>
                    <a:pt x="122460" y="704866"/>
                    <a:pt x="107579" y="688490"/>
                  </a:cubicBezTo>
                  <a:cubicBezTo>
                    <a:pt x="92698" y="672115"/>
                    <a:pt x="99572" y="667218"/>
                    <a:pt x="96822" y="656217"/>
                  </a:cubicBezTo>
                  <a:cubicBezTo>
                    <a:pt x="92387" y="638478"/>
                    <a:pt x="89650" y="620358"/>
                    <a:pt x="86064" y="602428"/>
                  </a:cubicBezTo>
                  <a:cubicBezTo>
                    <a:pt x="92276" y="546525"/>
                    <a:pt x="91478" y="492096"/>
                    <a:pt x="118337" y="441064"/>
                  </a:cubicBezTo>
                  <a:cubicBezTo>
                    <a:pt x="213211" y="260802"/>
                    <a:pt x="173918" y="350175"/>
                    <a:pt x="268944" y="225911"/>
                  </a:cubicBezTo>
                  <a:cubicBezTo>
                    <a:pt x="295533" y="191141"/>
                    <a:pt x="316904" y="152514"/>
                    <a:pt x="344248" y="118334"/>
                  </a:cubicBezTo>
                  <a:cubicBezTo>
                    <a:pt x="380209" y="73383"/>
                    <a:pt x="390690" y="69443"/>
                    <a:pt x="430309" y="43031"/>
                  </a:cubicBezTo>
                  <a:lnTo>
                    <a:pt x="774554" y="64546"/>
                  </a:lnTo>
                  <a:cubicBezTo>
                    <a:pt x="792779" y="66024"/>
                    <a:pt x="810241" y="72718"/>
                    <a:pt x="828342" y="75304"/>
                  </a:cubicBezTo>
                  <a:cubicBezTo>
                    <a:pt x="860487" y="79896"/>
                    <a:pt x="892888" y="82475"/>
                    <a:pt x="925161" y="86061"/>
                  </a:cubicBezTo>
                  <a:cubicBezTo>
                    <a:pt x="939504" y="89647"/>
                    <a:pt x="954165" y="92144"/>
                    <a:pt x="968191" y="96819"/>
                  </a:cubicBezTo>
                  <a:cubicBezTo>
                    <a:pt x="986510" y="102926"/>
                    <a:pt x="1003163" y="113992"/>
                    <a:pt x="1021979" y="118334"/>
                  </a:cubicBezTo>
                  <a:cubicBezTo>
                    <a:pt x="1050149" y="124835"/>
                    <a:pt x="1079354" y="125506"/>
                    <a:pt x="1108041" y="129092"/>
                  </a:cubicBezTo>
                  <a:cubicBezTo>
                    <a:pt x="1215617" y="125506"/>
                    <a:pt x="1323725" y="129602"/>
                    <a:pt x="1430770" y="118334"/>
                  </a:cubicBezTo>
                  <a:cubicBezTo>
                    <a:pt x="1461239" y="115127"/>
                    <a:pt x="1487438" y="94706"/>
                    <a:pt x="1516831" y="86061"/>
                  </a:cubicBezTo>
                  <a:cubicBezTo>
                    <a:pt x="1548548" y="76733"/>
                    <a:pt x="1581862" y="73628"/>
                    <a:pt x="1613650" y="64546"/>
                  </a:cubicBezTo>
                  <a:cubicBezTo>
                    <a:pt x="1632217" y="59241"/>
                    <a:pt x="1648556" y="47077"/>
                    <a:pt x="1667438" y="43031"/>
                  </a:cubicBezTo>
                  <a:cubicBezTo>
                    <a:pt x="1740831" y="27304"/>
                    <a:pt x="2021046" y="21573"/>
                    <a:pt x="2022441" y="21515"/>
                  </a:cubicBezTo>
                  <a:cubicBezTo>
                    <a:pt x="2165876" y="28687"/>
                    <a:pt x="2309645" y="30904"/>
                    <a:pt x="2452747" y="43031"/>
                  </a:cubicBezTo>
                  <a:cubicBezTo>
                    <a:pt x="2521476" y="48856"/>
                    <a:pt x="2589506" y="61777"/>
                    <a:pt x="2657142" y="75304"/>
                  </a:cubicBezTo>
                  <a:cubicBezTo>
                    <a:pt x="2675071" y="78890"/>
                    <a:pt x="2692757" y="84042"/>
                    <a:pt x="2710930" y="86061"/>
                  </a:cubicBezTo>
                  <a:cubicBezTo>
                    <a:pt x="2842125" y="100638"/>
                    <a:pt x="3037911" y="103502"/>
                    <a:pt x="3151994" y="107577"/>
                  </a:cubicBezTo>
                  <a:cubicBezTo>
                    <a:pt x="3171906" y="106629"/>
                    <a:pt x="3488488" y="92986"/>
                    <a:pt x="3539269" y="86061"/>
                  </a:cubicBezTo>
                  <a:cubicBezTo>
                    <a:pt x="3565135" y="82534"/>
                    <a:pt x="3588974" y="69666"/>
                    <a:pt x="3614572" y="64546"/>
                  </a:cubicBezTo>
                  <a:cubicBezTo>
                    <a:pt x="3637063" y="60048"/>
                    <a:pt x="3779490" y="45426"/>
                    <a:pt x="3797452" y="43031"/>
                  </a:cubicBezTo>
                  <a:cubicBezTo>
                    <a:pt x="3861183" y="34534"/>
                    <a:pt x="3870427" y="27884"/>
                    <a:pt x="3937302" y="21515"/>
                  </a:cubicBezTo>
                  <a:cubicBezTo>
                    <a:pt x="3987406" y="16743"/>
                    <a:pt x="4037707" y="14344"/>
                    <a:pt x="4087909" y="10758"/>
                  </a:cubicBezTo>
                  <a:lnTo>
                    <a:pt x="4980794" y="21515"/>
                  </a:lnTo>
                  <a:cubicBezTo>
                    <a:pt x="5038268" y="22676"/>
                    <a:pt x="5095430" y="32273"/>
                    <a:pt x="5152916" y="32273"/>
                  </a:cubicBezTo>
                  <a:cubicBezTo>
                    <a:pt x="5357343" y="32273"/>
                    <a:pt x="5561707" y="25101"/>
                    <a:pt x="5766102" y="21515"/>
                  </a:cubicBezTo>
                  <a:cubicBezTo>
                    <a:pt x="5801961" y="17929"/>
                    <a:pt x="5837919" y="15228"/>
                    <a:pt x="5873678" y="10758"/>
                  </a:cubicBezTo>
                  <a:cubicBezTo>
                    <a:pt x="5895322" y="8053"/>
                    <a:pt x="5916412" y="0"/>
                    <a:pt x="5938224" y="0"/>
                  </a:cubicBezTo>
                  <a:cubicBezTo>
                    <a:pt x="6017195" y="0"/>
                    <a:pt x="6096003" y="7172"/>
                    <a:pt x="6174892" y="10758"/>
                  </a:cubicBezTo>
                  <a:cubicBezTo>
                    <a:pt x="6212031" y="23138"/>
                    <a:pt x="6303804" y="55287"/>
                    <a:pt x="6347015" y="64546"/>
                  </a:cubicBezTo>
                  <a:cubicBezTo>
                    <a:pt x="6371808" y="69859"/>
                    <a:pt x="6397257" y="71448"/>
                    <a:pt x="6422318" y="75304"/>
                  </a:cubicBezTo>
                  <a:cubicBezTo>
                    <a:pt x="6490905" y="85856"/>
                    <a:pt x="6472849" y="82557"/>
                    <a:pt x="6529895" y="96819"/>
                  </a:cubicBezTo>
                  <a:cubicBezTo>
                    <a:pt x="6680502" y="86061"/>
                    <a:pt x="6831679" y="81486"/>
                    <a:pt x="6981716" y="64546"/>
                  </a:cubicBezTo>
                  <a:cubicBezTo>
                    <a:pt x="7101125" y="51064"/>
                    <a:pt x="7169856" y="29233"/>
                    <a:pt x="7272172" y="0"/>
                  </a:cubicBezTo>
                  <a:cubicBezTo>
                    <a:pt x="7412022" y="3586"/>
                    <a:pt x="7552125" y="1604"/>
                    <a:pt x="7691721" y="10758"/>
                  </a:cubicBezTo>
                  <a:cubicBezTo>
                    <a:pt x="7771170" y="15968"/>
                    <a:pt x="7848772" y="42368"/>
                    <a:pt x="7928389" y="43031"/>
                  </a:cubicBezTo>
                  <a:lnTo>
                    <a:pt x="9219307" y="53788"/>
                  </a:lnTo>
                  <a:cubicBezTo>
                    <a:pt x="9366166" y="74769"/>
                    <a:pt x="9236095" y="58220"/>
                    <a:pt x="9466732" y="75304"/>
                  </a:cubicBezTo>
                  <a:cubicBezTo>
                    <a:pt x="9506231" y="78230"/>
                    <a:pt x="9545638" y="82306"/>
                    <a:pt x="9585067" y="86061"/>
                  </a:cubicBezTo>
                  <a:cubicBezTo>
                    <a:pt x="9620942" y="89478"/>
                    <a:pt x="9656628" y="95533"/>
                    <a:pt x="9692643" y="96819"/>
                  </a:cubicBezTo>
                  <a:cubicBezTo>
                    <a:pt x="9857528" y="102708"/>
                    <a:pt x="10022544" y="103991"/>
                    <a:pt x="10187495" y="107577"/>
                  </a:cubicBezTo>
                  <a:cubicBezTo>
                    <a:pt x="10287764" y="141000"/>
                    <a:pt x="10217947" y="112541"/>
                    <a:pt x="10305829" y="161365"/>
                  </a:cubicBezTo>
                  <a:cubicBezTo>
                    <a:pt x="10364444" y="193929"/>
                    <a:pt x="10333400" y="167421"/>
                    <a:pt x="10370375" y="204395"/>
                  </a:cubicBezTo>
                  <a:cubicBezTo>
                    <a:pt x="10377547" y="218739"/>
                    <a:pt x="10383934" y="233502"/>
                    <a:pt x="10391890" y="247426"/>
                  </a:cubicBezTo>
                  <a:cubicBezTo>
                    <a:pt x="10398305" y="258652"/>
                    <a:pt x="10407623" y="268135"/>
                    <a:pt x="10413405" y="279699"/>
                  </a:cubicBezTo>
                  <a:cubicBezTo>
                    <a:pt x="10418476" y="289841"/>
                    <a:pt x="10420577" y="301214"/>
                    <a:pt x="10424163" y="311972"/>
                  </a:cubicBezTo>
                  <a:cubicBezTo>
                    <a:pt x="10420577" y="362174"/>
                    <a:pt x="10419286" y="412593"/>
                    <a:pt x="10413405" y="462579"/>
                  </a:cubicBezTo>
                  <a:cubicBezTo>
                    <a:pt x="10412080" y="473841"/>
                    <a:pt x="10405398" y="483851"/>
                    <a:pt x="10402648" y="494852"/>
                  </a:cubicBezTo>
                  <a:cubicBezTo>
                    <a:pt x="10398213" y="512591"/>
                    <a:pt x="10395476" y="530711"/>
                    <a:pt x="10391890" y="548640"/>
                  </a:cubicBezTo>
                  <a:cubicBezTo>
                    <a:pt x="10395476" y="620358"/>
                    <a:pt x="10397141" y="692197"/>
                    <a:pt x="10402648" y="763793"/>
                  </a:cubicBezTo>
                  <a:cubicBezTo>
                    <a:pt x="10404321" y="785541"/>
                    <a:pt x="10413405" y="806527"/>
                    <a:pt x="10413405" y="828339"/>
                  </a:cubicBezTo>
                  <a:cubicBezTo>
                    <a:pt x="10413405" y="902704"/>
                    <a:pt x="10387262" y="925020"/>
                    <a:pt x="10327344" y="978946"/>
                  </a:cubicBezTo>
                  <a:cubicBezTo>
                    <a:pt x="10318915" y="986532"/>
                    <a:pt x="10305829" y="986118"/>
                    <a:pt x="10295071" y="989704"/>
                  </a:cubicBezTo>
                  <a:cubicBezTo>
                    <a:pt x="10262798" y="1021977"/>
                    <a:pt x="10233674" y="1057741"/>
                    <a:pt x="10198252" y="1086522"/>
                  </a:cubicBezTo>
                  <a:cubicBezTo>
                    <a:pt x="10153294" y="1123051"/>
                    <a:pt x="10106181" y="1131965"/>
                    <a:pt x="10058403" y="1161826"/>
                  </a:cubicBezTo>
                  <a:cubicBezTo>
                    <a:pt x="10021285" y="1185025"/>
                    <a:pt x="9990451" y="1215794"/>
                    <a:pt x="9950827" y="1237130"/>
                  </a:cubicBezTo>
                  <a:cubicBezTo>
                    <a:pt x="9911203" y="1258466"/>
                    <a:pt x="9869069" y="1270120"/>
                    <a:pt x="9820659" y="1289842"/>
                  </a:cubicBezTo>
                  <a:cubicBezTo>
                    <a:pt x="9772250" y="1309564"/>
                    <a:pt x="9724079" y="1290858"/>
                    <a:pt x="9678658" y="1300600"/>
                  </a:cubicBezTo>
                  <a:cubicBezTo>
                    <a:pt x="9633237" y="1310342"/>
                    <a:pt x="9602936" y="1346141"/>
                    <a:pt x="9548132" y="1348292"/>
                  </a:cubicBezTo>
                  <a:cubicBezTo>
                    <a:pt x="9493328" y="1350443"/>
                    <a:pt x="9416761" y="1306816"/>
                    <a:pt x="9349833" y="1313509"/>
                  </a:cubicBezTo>
                  <a:lnTo>
                    <a:pt x="8762824" y="1363711"/>
                  </a:lnTo>
                  <a:cubicBezTo>
                    <a:pt x="8644435" y="1363711"/>
                    <a:pt x="8549941" y="1333590"/>
                    <a:pt x="8352957" y="1331797"/>
                  </a:cubicBezTo>
                  <a:cubicBezTo>
                    <a:pt x="8155973" y="1330004"/>
                    <a:pt x="7860616" y="1360126"/>
                    <a:pt x="7580917" y="1352954"/>
                  </a:cubicBezTo>
                  <a:cubicBezTo>
                    <a:pt x="7555816" y="1349368"/>
                    <a:pt x="7526232" y="1405248"/>
                    <a:pt x="7487325" y="1409252"/>
                  </a:cubicBezTo>
                  <a:cubicBezTo>
                    <a:pt x="7448418" y="1413256"/>
                    <a:pt x="7558444" y="1412141"/>
                    <a:pt x="7347476" y="1376979"/>
                  </a:cubicBezTo>
                  <a:cubicBezTo>
                    <a:pt x="7232728" y="1380565"/>
                    <a:pt x="7117877" y="1381703"/>
                    <a:pt x="7003231" y="1387737"/>
                  </a:cubicBezTo>
                  <a:cubicBezTo>
                    <a:pt x="6981449" y="1388883"/>
                    <a:pt x="6960468" y="1397377"/>
                    <a:pt x="6938685" y="1398494"/>
                  </a:cubicBezTo>
                  <a:cubicBezTo>
                    <a:pt x="6820452" y="1404557"/>
                    <a:pt x="6702017" y="1405666"/>
                    <a:pt x="6583683" y="1409252"/>
                  </a:cubicBezTo>
                  <a:cubicBezTo>
                    <a:pt x="6565754" y="1412838"/>
                    <a:pt x="6547931" y="1417004"/>
                    <a:pt x="6529895" y="1420010"/>
                  </a:cubicBezTo>
                  <a:cubicBezTo>
                    <a:pt x="6485383" y="1427428"/>
                    <a:pt x="6412012" y="1436090"/>
                    <a:pt x="6368530" y="1441525"/>
                  </a:cubicBezTo>
                  <a:lnTo>
                    <a:pt x="5647768" y="1420010"/>
                  </a:lnTo>
                  <a:cubicBezTo>
                    <a:pt x="5615322" y="1418729"/>
                    <a:pt x="5583421" y="1409252"/>
                    <a:pt x="5550949" y="1409252"/>
                  </a:cubicBezTo>
                  <a:cubicBezTo>
                    <a:pt x="5375204" y="1409252"/>
                    <a:pt x="5199532" y="1416424"/>
                    <a:pt x="5023824" y="1420010"/>
                  </a:cubicBezTo>
                  <a:cubicBezTo>
                    <a:pt x="4915373" y="1433566"/>
                    <a:pt x="4810481" y="1449767"/>
                    <a:pt x="4701095" y="1452282"/>
                  </a:cubicBezTo>
                  <a:lnTo>
                    <a:pt x="3915787" y="1463040"/>
                  </a:lnTo>
                  <a:cubicBezTo>
                    <a:pt x="3872756" y="1470212"/>
                    <a:pt x="3829881" y="1478385"/>
                    <a:pt x="3786695" y="1484555"/>
                  </a:cubicBezTo>
                  <a:cubicBezTo>
                    <a:pt x="3761594" y="1488141"/>
                    <a:pt x="3736338" y="1490777"/>
                    <a:pt x="3711391" y="1495313"/>
                  </a:cubicBezTo>
                  <a:cubicBezTo>
                    <a:pt x="3696845" y="1497958"/>
                    <a:pt x="3682577" y="1502009"/>
                    <a:pt x="3668361" y="1506071"/>
                  </a:cubicBezTo>
                  <a:cubicBezTo>
                    <a:pt x="3657458" y="1509186"/>
                    <a:pt x="3647365" y="1515641"/>
                    <a:pt x="3636088" y="1516828"/>
                  </a:cubicBezTo>
                  <a:cubicBezTo>
                    <a:pt x="3578918" y="1522846"/>
                    <a:pt x="3521339" y="1524000"/>
                    <a:pt x="3463965" y="1527586"/>
                  </a:cubicBezTo>
                  <a:lnTo>
                    <a:pt x="3055175" y="1516828"/>
                  </a:lnTo>
                  <a:cubicBezTo>
                    <a:pt x="3015601" y="1515213"/>
                    <a:pt x="2975679" y="1513839"/>
                    <a:pt x="2936841" y="1506071"/>
                  </a:cubicBezTo>
                  <a:cubicBezTo>
                    <a:pt x="2867757" y="1492254"/>
                    <a:pt x="2801529" y="1466099"/>
                    <a:pt x="2732445" y="1452282"/>
                  </a:cubicBezTo>
                  <a:cubicBezTo>
                    <a:pt x="2696586" y="1445110"/>
                    <a:pt x="2660567" y="1438700"/>
                    <a:pt x="2624869" y="1430767"/>
                  </a:cubicBezTo>
                  <a:cubicBezTo>
                    <a:pt x="2596003" y="1424352"/>
                    <a:pt x="2567928" y="1414391"/>
                    <a:pt x="2538808" y="1409252"/>
                  </a:cubicBezTo>
                  <a:cubicBezTo>
                    <a:pt x="2506830" y="1403609"/>
                    <a:pt x="2474262" y="1402080"/>
                    <a:pt x="2441989" y="1398494"/>
                  </a:cubicBezTo>
                  <a:cubicBezTo>
                    <a:pt x="2381029" y="1402080"/>
                    <a:pt x="2319739" y="1401976"/>
                    <a:pt x="2259109" y="1409252"/>
                  </a:cubicBezTo>
                  <a:cubicBezTo>
                    <a:pt x="2229750" y="1412775"/>
                    <a:pt x="2202521" y="1428377"/>
                    <a:pt x="2173048" y="1430767"/>
                  </a:cubicBezTo>
                  <a:cubicBezTo>
                    <a:pt x="2069336" y="1439176"/>
                    <a:pt x="1965067" y="1437939"/>
                    <a:pt x="1861076" y="1441525"/>
                  </a:cubicBezTo>
                  <a:cubicBezTo>
                    <a:pt x="1822923" y="1444460"/>
                    <a:pt x="1686911" y="1452691"/>
                    <a:pt x="1635165" y="1463040"/>
                  </a:cubicBezTo>
                  <a:cubicBezTo>
                    <a:pt x="1609567" y="1468160"/>
                    <a:pt x="1585188" y="1478223"/>
                    <a:pt x="1559862" y="1484555"/>
                  </a:cubicBezTo>
                  <a:cubicBezTo>
                    <a:pt x="1542124" y="1488990"/>
                    <a:pt x="1524003" y="1491727"/>
                    <a:pt x="1506074" y="1495313"/>
                  </a:cubicBezTo>
                  <a:lnTo>
                    <a:pt x="925161" y="1484555"/>
                  </a:lnTo>
                  <a:cubicBezTo>
                    <a:pt x="899818" y="1483724"/>
                    <a:pt x="875039" y="1476761"/>
                    <a:pt x="849857" y="1473798"/>
                  </a:cubicBezTo>
                  <a:cubicBezTo>
                    <a:pt x="814066" y="1469587"/>
                    <a:pt x="778140" y="1466626"/>
                    <a:pt x="742281" y="1463040"/>
                  </a:cubicBezTo>
                  <a:cubicBezTo>
                    <a:pt x="717180" y="1455868"/>
                    <a:pt x="692414" y="1447395"/>
                    <a:pt x="666977" y="1441525"/>
                  </a:cubicBezTo>
                  <a:cubicBezTo>
                    <a:pt x="602418" y="1426627"/>
                    <a:pt x="525354" y="1424838"/>
                    <a:pt x="462582" y="1420010"/>
                  </a:cubicBezTo>
                  <a:cubicBezTo>
                    <a:pt x="412559" y="1408893"/>
                    <a:pt x="276962" y="1379651"/>
                    <a:pt x="236671" y="1366221"/>
                  </a:cubicBezTo>
                  <a:lnTo>
                    <a:pt x="204398" y="1355464"/>
                  </a:lnTo>
                  <a:cubicBezTo>
                    <a:pt x="193640" y="1348292"/>
                    <a:pt x="183351" y="1340363"/>
                    <a:pt x="172125" y="1333948"/>
                  </a:cubicBezTo>
                  <a:cubicBezTo>
                    <a:pt x="158202" y="1325992"/>
                    <a:pt x="142438" y="1321328"/>
                    <a:pt x="129095" y="1312433"/>
                  </a:cubicBezTo>
                  <a:cubicBezTo>
                    <a:pt x="87322" y="1284584"/>
                    <a:pt x="66935" y="1261030"/>
                    <a:pt x="32276" y="1226372"/>
                  </a:cubicBezTo>
                  <a:cubicBezTo>
                    <a:pt x="25104" y="1212028"/>
                    <a:pt x="13716" y="1199103"/>
                    <a:pt x="10761" y="1183341"/>
                  </a:cubicBezTo>
                  <a:cubicBezTo>
                    <a:pt x="-9708" y="1074174"/>
                    <a:pt x="1916" y="930270"/>
                    <a:pt x="21518" y="828339"/>
                  </a:cubicBezTo>
                  <a:cubicBezTo>
                    <a:pt x="25467" y="807806"/>
                    <a:pt x="44440" y="793253"/>
                    <a:pt x="53791" y="774551"/>
                  </a:cubicBezTo>
                  <a:cubicBezTo>
                    <a:pt x="58862" y="764409"/>
                    <a:pt x="55694" y="749362"/>
                    <a:pt x="64549" y="742278"/>
                  </a:cubicBezTo>
                  <a:cubicBezTo>
                    <a:pt x="76094" y="733042"/>
                    <a:pt x="71003" y="615696"/>
                    <a:pt x="71003" y="615696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rgbClr val="55A78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6C28A63-EEB9-F3E3-B7E3-6BFE02A9C890}"/>
                </a:ext>
              </a:extLst>
            </p:cNvPr>
            <p:cNvSpPr txBox="1"/>
            <p:nvPr/>
          </p:nvSpPr>
          <p:spPr>
            <a:xfrm>
              <a:off x="1014633" y="1259149"/>
              <a:ext cx="101410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 thứ nhất chở 150 kiện hàng, tàu thứ hai chở 2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8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 kiện hàng.</a:t>
              </a:r>
            </a:p>
            <a:p>
              <a:pPr algn="just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Hỏi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</a:t>
              </a:r>
              <a:r>
                <a:rPr lang="vi-VN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àu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hai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chở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tàu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thứ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bao nhiêu kiện hàng?</a:t>
              </a:r>
            </a:p>
          </p:txBody>
        </p:sp>
      </p:grpSp>
      <p:pic>
        <p:nvPicPr>
          <p:cNvPr id="5" name="Đồ họa 4">
            <a:extLst>
              <a:ext uri="{FF2B5EF4-FFF2-40B4-BE49-F238E27FC236}">
                <a16:creationId xmlns:a16="http://schemas.microsoft.com/office/drawing/2014/main" id="{AE356AD8-A0BD-3CAD-0268-5594847E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5101" y="3162748"/>
            <a:ext cx="3242311" cy="114434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98E1D188-91C8-FACE-968A-5D4F4548C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7380" y="3352986"/>
            <a:ext cx="4519454" cy="9541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6E21B6-CF52-3634-FB5D-DBB8F7D1B79E}"/>
              </a:ext>
            </a:extLst>
          </p:cNvPr>
          <p:cNvSpPr txBox="1"/>
          <p:nvPr/>
        </p:nvSpPr>
        <p:spPr>
          <a:xfrm>
            <a:off x="2032392" y="4800512"/>
            <a:ext cx="785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283 – 150 = 133 (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C757E23-1238-EC4B-FA5D-04AEA985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Hình ảnh 1012">
            <a:extLst>
              <a:ext uri="{FF2B5EF4-FFF2-40B4-BE49-F238E27FC236}">
                <a16:creationId xmlns:a16="http://schemas.microsoft.com/office/drawing/2014/main" id="{C5F748AE-D499-6F71-CACF-EB0E079EB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t="13017" r="6567" b="18147"/>
          <a:stretch/>
        </p:blipFill>
        <p:spPr>
          <a:xfrm>
            <a:off x="-1527860" y="-1"/>
            <a:ext cx="13924345" cy="6858000"/>
          </a:xfrm>
          <a:prstGeom prst="rect">
            <a:avLst/>
          </a:prstGeom>
        </p:spPr>
      </p:pic>
      <p:pic>
        <p:nvPicPr>
          <p:cNvPr id="1017" name="Đồ họa 1016">
            <a:extLst>
              <a:ext uri="{FF2B5EF4-FFF2-40B4-BE49-F238E27FC236}">
                <a16:creationId xmlns:a16="http://schemas.microsoft.com/office/drawing/2014/main" id="{01B6201A-225F-EF4D-1D06-EB023ED9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38" y="4707338"/>
            <a:ext cx="1282259" cy="793351"/>
          </a:xfrm>
          <a:prstGeom prst="rect">
            <a:avLst/>
          </a:prstGeom>
        </p:spPr>
      </p:pic>
      <p:pic>
        <p:nvPicPr>
          <p:cNvPr id="1018" name="Đồ họa 1017">
            <a:extLst>
              <a:ext uri="{FF2B5EF4-FFF2-40B4-BE49-F238E27FC236}">
                <a16:creationId xmlns:a16="http://schemas.microsoft.com/office/drawing/2014/main" id="{5CECF996-BC82-0EFC-33A1-D76A729D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019" y="5068081"/>
            <a:ext cx="1282259" cy="793351"/>
          </a:xfrm>
          <a:prstGeom prst="rect">
            <a:avLst/>
          </a:prstGeom>
        </p:spPr>
      </p:pic>
      <p:pic>
        <p:nvPicPr>
          <p:cNvPr id="1019" name="Đồ họa 1018">
            <a:extLst>
              <a:ext uri="{FF2B5EF4-FFF2-40B4-BE49-F238E27FC236}">
                <a16:creationId xmlns:a16="http://schemas.microsoft.com/office/drawing/2014/main" id="{51246855-84D0-619F-9225-4979683E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7621" y="4142915"/>
            <a:ext cx="1282259" cy="793351"/>
          </a:xfrm>
          <a:prstGeom prst="rect">
            <a:avLst/>
          </a:prstGeom>
        </p:spPr>
      </p:pic>
      <p:pic>
        <p:nvPicPr>
          <p:cNvPr id="1028" name="Đồ họa 1027">
            <a:hlinkClick r:id="rId5" action="ppaction://hlinksldjump"/>
            <a:extLst>
              <a:ext uri="{FF2B5EF4-FFF2-40B4-BE49-F238E27FC236}">
                <a16:creationId xmlns:a16="http://schemas.microsoft.com/office/drawing/2014/main" id="{62748D84-E11F-7999-7EB2-3D75E733C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077" y="3537246"/>
            <a:ext cx="1014780" cy="1014780"/>
          </a:xfrm>
          <a:prstGeom prst="rect">
            <a:avLst/>
          </a:prstGeom>
        </p:spPr>
      </p:pic>
      <p:pic>
        <p:nvPicPr>
          <p:cNvPr id="1032" name="Đồ họa 1031">
            <a:hlinkClick r:id="rId8" action="ppaction://hlinksldjump"/>
            <a:extLst>
              <a:ext uri="{FF2B5EF4-FFF2-40B4-BE49-F238E27FC236}">
                <a16:creationId xmlns:a16="http://schemas.microsoft.com/office/drawing/2014/main" id="{DFEFBB86-3472-2AEF-0BF1-EEB4FEBB5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2758" y="3969714"/>
            <a:ext cx="1014780" cy="1014780"/>
          </a:xfrm>
          <a:prstGeom prst="rect">
            <a:avLst/>
          </a:prstGeom>
        </p:spPr>
      </p:pic>
      <p:pic>
        <p:nvPicPr>
          <p:cNvPr id="1034" name="Đồ họa 1033">
            <a:hlinkClick r:id="rId11" action="ppaction://hlinksldjump"/>
            <a:extLst>
              <a:ext uri="{FF2B5EF4-FFF2-40B4-BE49-F238E27FC236}">
                <a16:creationId xmlns:a16="http://schemas.microsoft.com/office/drawing/2014/main" id="{E2CAA219-8E1C-C4D6-C7E3-00428EDDC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351" y="3134315"/>
            <a:ext cx="1014780" cy="1014780"/>
          </a:xfrm>
          <a:prstGeom prst="rect">
            <a:avLst/>
          </a:prstGeom>
        </p:spPr>
      </p:pic>
      <p:pic>
        <p:nvPicPr>
          <p:cNvPr id="1036" name="Đồ họa 1035">
            <a:extLst>
              <a:ext uri="{FF2B5EF4-FFF2-40B4-BE49-F238E27FC236}">
                <a16:creationId xmlns:a16="http://schemas.microsoft.com/office/drawing/2014/main" id="{C018828B-443C-8D7B-9A8F-BCA44AD84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338" y="2912578"/>
            <a:ext cx="1282259" cy="729127"/>
          </a:xfrm>
          <a:prstGeom prst="rect">
            <a:avLst/>
          </a:prstGeom>
        </p:spPr>
      </p:pic>
      <p:pic>
        <p:nvPicPr>
          <p:cNvPr id="1037" name="Đồ họa 1036">
            <a:extLst>
              <a:ext uri="{FF2B5EF4-FFF2-40B4-BE49-F238E27FC236}">
                <a16:creationId xmlns:a16="http://schemas.microsoft.com/office/drawing/2014/main" id="{08A7354C-CB88-0703-B6BF-E36D81B026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8620" y="3336306"/>
            <a:ext cx="1282259" cy="729127"/>
          </a:xfrm>
          <a:prstGeom prst="rect">
            <a:avLst/>
          </a:prstGeom>
        </p:spPr>
      </p:pic>
      <p:pic>
        <p:nvPicPr>
          <p:cNvPr id="1038" name="Đồ họa 1037">
            <a:extLst>
              <a:ext uri="{FF2B5EF4-FFF2-40B4-BE49-F238E27FC236}">
                <a16:creationId xmlns:a16="http://schemas.microsoft.com/office/drawing/2014/main" id="{2B1FEFDD-1F04-87D7-9724-0A3877F1E1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8611" y="2473459"/>
            <a:ext cx="1282259" cy="729127"/>
          </a:xfrm>
          <a:prstGeom prst="rect">
            <a:avLst/>
          </a:prstGeom>
        </p:spPr>
      </p:pic>
      <p:sp>
        <p:nvSpPr>
          <p:cNvPr id="1039" name="文本框 8">
            <a:extLst>
              <a:ext uri="{FF2B5EF4-FFF2-40B4-BE49-F238E27FC236}">
                <a16:creationId xmlns:a16="http://schemas.microsoft.com/office/drawing/2014/main" id="{05602054-6E45-F963-59E9-F3F85833BB1E}"/>
              </a:ext>
            </a:extLst>
          </p:cNvPr>
          <p:cNvSpPr txBox="1"/>
          <p:nvPr/>
        </p:nvSpPr>
        <p:spPr>
          <a:xfrm>
            <a:off x="2161081" y="2002257"/>
            <a:ext cx="7869836" cy="1200329"/>
          </a:xfrm>
          <a:prstGeom prst="rect">
            <a:avLst/>
          </a:prstGeom>
          <a:noFill/>
          <a:effectLst>
            <a:glow rad="1003300">
              <a:schemeClr val="bg1">
                <a:lumMod val="95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algn="ctr">
              <a:defRPr sz="17500" b="1">
                <a:ln w="79375">
                  <a:solidFill>
                    <a:srgbClr val="EE7471"/>
                  </a:solidFill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Vũ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</a:t>
            </a:r>
            <a:r>
              <a:rPr lang="en-US" altLang="zh-CN" sz="8000" dirty="0" err="1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trụ</a:t>
            </a:r>
            <a:r>
              <a:rPr lang="en-US" altLang="zh-CN" sz="8000" dirty="0">
                <a:ln w="31750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79400">
                    <a:schemeClr val="bg1">
                      <a:lumMod val="95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VN Space Quest" pitchFamily="2" charset="0"/>
              </a:rPr>
              <a:t> bao la</a:t>
            </a:r>
            <a:endParaRPr kumimoji="0" lang="zh-CN" altLang="en-US" sz="8000" b="1" i="0" u="none" strike="noStrike" kern="1200" cap="none" spc="0" normalizeH="0" baseline="0" noProof="0" dirty="0">
              <a:ln w="31750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79400">
                  <a:schemeClr val="bg1">
                    <a:lumMod val="95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VN Space Quest" pitchFamily="2" charset="0"/>
            </a:endParaRPr>
          </a:p>
        </p:txBody>
      </p:sp>
      <p:pic>
        <p:nvPicPr>
          <p:cNvPr id="3" name="Đồ họa 2" descr="Quay lại RTL">
            <a:hlinkClick r:id="rId16" action="ppaction://hlinksldjump"/>
            <a:extLst>
              <a:ext uri="{FF2B5EF4-FFF2-40B4-BE49-F238E27FC236}">
                <a16:creationId xmlns:a16="http://schemas.microsoft.com/office/drawing/2014/main" id="{6EACB5A8-0BFF-B4F5-F748-E4328C1DF4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7600" y="5861432"/>
            <a:ext cx="914400" cy="914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802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0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703 + 204 = ?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3109967" y="2712947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937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8259841" y="2647970"/>
              <a:ext cx="1219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927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3077789" y="4658056"/>
              <a:ext cx="12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917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220820" y="4658056"/>
              <a:ext cx="1235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dirty="0">
                  <a:latin typeface="UTM Avo" panose="02040603050506020204" pitchFamily="18" charset="0"/>
                  <a:ea typeface="Cambria" panose="02040503050406030204" pitchFamily="18" charset="0"/>
                </a:rPr>
                <a:t>907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15A93762-9168-7B66-0320-EDC709371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2: 264 + 125 = ?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398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489</a:t>
              </a:r>
            </a:p>
          </p:txBody>
        </p:sp>
      </p:grpSp>
      <p:pic>
        <p:nvPicPr>
          <p:cNvPr id="10" name="Đồ họa 9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F8A66B92-8758-6A75-5C3C-33671B3B0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3: 361+ 626 = 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3081364" y="2636561"/>
              <a:ext cx="1246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987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517235" y="2638163"/>
              <a:ext cx="15083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789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3130768" y="4646547"/>
              <a:ext cx="1487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678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567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 descr="Trang chủ">
            <a:hlinkClick r:id="rId11" action="ppaction://hlinksldjump"/>
            <a:extLst>
              <a:ext uri="{FF2B5EF4-FFF2-40B4-BE49-F238E27FC236}">
                <a16:creationId xmlns:a16="http://schemas.microsoft.com/office/drawing/2014/main" id="{ECA1F128-6014-C117-85B2-E6B5101DA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795E5-D4D5-E298-B645-E64B0256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39" y="2261515"/>
            <a:ext cx="786452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847A52FC-25C8-04A9-A668-2F744D3008C0}"/>
              </a:ext>
            </a:extLst>
          </p:cNvPr>
          <p:cNvGrpSpPr/>
          <p:nvPr/>
        </p:nvGrpSpPr>
        <p:grpSpPr>
          <a:xfrm>
            <a:off x="3579983" y="4753788"/>
            <a:ext cx="5032031" cy="830997"/>
            <a:chOff x="3508431" y="5535727"/>
            <a:chExt cx="5032031" cy="830997"/>
          </a:xfrm>
        </p:grpSpPr>
        <p:sp>
          <p:nvSpPr>
            <p:cNvPr id="7" name="矩形: 圆角 19">
              <a:extLst>
                <a:ext uri="{FF2B5EF4-FFF2-40B4-BE49-F238E27FC236}">
                  <a16:creationId xmlns:a16="http://schemas.microsoft.com/office/drawing/2014/main" id="{6053A55C-CD3E-DA69-F816-1904C207D6F6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59DDD-EEAE-3776-1C13-670DC89E932E}"/>
                </a:ext>
              </a:extLst>
            </p:cNvPr>
            <p:cNvSpPr txBox="1"/>
            <p:nvPr/>
          </p:nvSpPr>
          <p:spPr>
            <a:xfrm>
              <a:off x="3927953" y="5535727"/>
              <a:ext cx="43360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92E61E-22F5-AD9D-FA3D-13A62B700638}"/>
              </a:ext>
            </a:extLst>
          </p:cNvPr>
          <p:cNvGrpSpPr/>
          <p:nvPr/>
        </p:nvGrpSpPr>
        <p:grpSpPr>
          <a:xfrm>
            <a:off x="962627" y="1244009"/>
            <a:ext cx="10266745" cy="3189095"/>
            <a:chOff x="962627" y="1244009"/>
            <a:chExt cx="10266745" cy="318909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238F8B-FC72-2AA0-C2E7-CD2C6A870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" t="3383" r="-159"/>
            <a:stretch/>
          </p:blipFill>
          <p:spPr>
            <a:xfrm>
              <a:off x="962627" y="1273215"/>
              <a:ext cx="10266745" cy="31598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CE19AC-1F8A-078E-603D-B34A91B8964A}"/>
                </a:ext>
              </a:extLst>
            </p:cNvPr>
            <p:cNvSpPr/>
            <p:nvPr/>
          </p:nvSpPr>
          <p:spPr>
            <a:xfrm>
              <a:off x="962627" y="1244009"/>
              <a:ext cx="2617356" cy="350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4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BBF661-8F61-F16E-DE62-CDAD39B28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55302"/>
              </p:ext>
            </p:extLst>
          </p:nvPr>
        </p:nvGraphicFramePr>
        <p:xfrm>
          <a:off x="1005915" y="775505"/>
          <a:ext cx="5375160" cy="531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720">
                  <a:extLst>
                    <a:ext uri="{9D8B030D-6E8A-4147-A177-3AD203B41FA5}">
                      <a16:colId xmlns:a16="http://schemas.microsoft.com/office/drawing/2014/main" val="2720759597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4217745632"/>
                    </a:ext>
                  </a:extLst>
                </a:gridCol>
                <a:gridCol w="1791720">
                  <a:extLst>
                    <a:ext uri="{9D8B030D-6E8A-4147-A177-3AD203B41FA5}">
                      <a16:colId xmlns:a16="http://schemas.microsoft.com/office/drawing/2014/main" val="3867525051"/>
                    </a:ext>
                  </a:extLst>
                </a:gridCol>
              </a:tblGrid>
              <a:tr h="90779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5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5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5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38087"/>
                  </a:ext>
                </a:extLst>
              </a:tr>
              <a:tr h="4404462"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9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9892" marR="99892" marT="49946" marB="49946" anchor="ctr">
                    <a:lnL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CA4B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71551"/>
                  </a:ext>
                </a:extLst>
              </a:tr>
            </a:tbl>
          </a:graphicData>
        </a:graphic>
      </p:graphicFrame>
      <p:grpSp>
        <p:nvGrpSpPr>
          <p:cNvPr id="10" name="Nhóm 9">
            <a:extLst>
              <a:ext uri="{FF2B5EF4-FFF2-40B4-BE49-F238E27FC236}">
                <a16:creationId xmlns:a16="http://schemas.microsoft.com/office/drawing/2014/main" id="{14F67F6A-258F-DA19-4C20-E0F3EFDC4260}"/>
              </a:ext>
            </a:extLst>
          </p:cNvPr>
          <p:cNvGrpSpPr/>
          <p:nvPr/>
        </p:nvGrpSpPr>
        <p:grpSpPr>
          <a:xfrm>
            <a:off x="1191335" y="2275166"/>
            <a:ext cx="1369098" cy="3063615"/>
            <a:chOff x="1191335" y="2275166"/>
            <a:chExt cx="1369098" cy="3063615"/>
          </a:xfrm>
        </p:grpSpPr>
        <p:pic>
          <p:nvPicPr>
            <p:cNvPr id="85" name="Picture 56">
              <a:extLst>
                <a:ext uri="{FF2B5EF4-FFF2-40B4-BE49-F238E27FC236}">
                  <a16:creationId xmlns:a16="http://schemas.microsoft.com/office/drawing/2014/main" id="{4603EE57-8D62-9393-6EEF-CDC05C758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520" y="2275166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57">
              <a:extLst>
                <a:ext uri="{FF2B5EF4-FFF2-40B4-BE49-F238E27FC236}">
                  <a16:creationId xmlns:a16="http://schemas.microsoft.com/office/drawing/2014/main" id="{A66B6180-6805-0ACC-3B69-BFDD98656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544" y="250247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8">
              <a:extLst>
                <a:ext uri="{FF2B5EF4-FFF2-40B4-BE49-F238E27FC236}">
                  <a16:creationId xmlns:a16="http://schemas.microsoft.com/office/drawing/2014/main" id="{25ABD031-5118-9737-05F3-D9123D4FC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335" y="3865942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8">
              <a:extLst>
                <a:ext uri="{FF2B5EF4-FFF2-40B4-BE49-F238E27FC236}">
                  <a16:creationId xmlns:a16="http://schemas.microsoft.com/office/drawing/2014/main" id="{9989A400-ED74-D596-B23F-D75840E8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952" y="3993593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8">
              <a:extLst>
                <a:ext uri="{FF2B5EF4-FFF2-40B4-BE49-F238E27FC236}">
                  <a16:creationId xmlns:a16="http://schemas.microsoft.com/office/drawing/2014/main" id="{3D3BF6A9-A31C-492C-C796-26824A7EF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29" y="4144477"/>
              <a:ext cx="1144804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6B777FEA-C8C2-A90F-F129-54EAA4662250}"/>
              </a:ext>
            </a:extLst>
          </p:cNvPr>
          <p:cNvSpPr txBox="1"/>
          <p:nvPr/>
        </p:nvSpPr>
        <p:spPr>
          <a:xfrm>
            <a:off x="6996493" y="1571040"/>
            <a:ext cx="331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586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E8767C-F722-EA33-928C-1D96BCBE96DE}"/>
              </a:ext>
            </a:extLst>
          </p:cNvPr>
          <p:cNvSpPr txBox="1"/>
          <p:nvPr/>
        </p:nvSpPr>
        <p:spPr>
          <a:xfrm>
            <a:off x="7045832" y="2030192"/>
            <a:ext cx="695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12AC0-33DB-D7DA-C9DB-D8D4800D1C17}"/>
              </a:ext>
            </a:extLst>
          </p:cNvPr>
          <p:cNvSpPr txBox="1"/>
          <p:nvPr/>
        </p:nvSpPr>
        <p:spPr>
          <a:xfrm>
            <a:off x="7682988" y="2739079"/>
            <a:ext cx="219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4E3B8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254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F82C82-ECA0-4984-84BC-52428DD4547C}"/>
              </a:ext>
            </a:extLst>
          </p:cNvPr>
          <p:cNvCxnSpPr>
            <a:cxnSpLocks/>
          </p:cNvCxnSpPr>
          <p:nvPr/>
        </p:nvCxnSpPr>
        <p:spPr>
          <a:xfrm>
            <a:off x="7244177" y="3988687"/>
            <a:ext cx="2819829" cy="0"/>
          </a:xfrm>
          <a:prstGeom prst="line">
            <a:avLst/>
          </a:prstGeom>
          <a:ln w="57150">
            <a:solidFill>
              <a:srgbClr val="075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1EFFABD-54A1-E306-A17C-0ABEC60A61EC}"/>
              </a:ext>
            </a:extLst>
          </p:cNvPr>
          <p:cNvSpPr txBox="1"/>
          <p:nvPr/>
        </p:nvSpPr>
        <p:spPr>
          <a:xfrm>
            <a:off x="8936470" y="3880653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908DAB-8517-D262-6877-9D0E085095F2}"/>
              </a:ext>
            </a:extLst>
          </p:cNvPr>
          <p:cNvSpPr txBox="1"/>
          <p:nvPr/>
        </p:nvSpPr>
        <p:spPr>
          <a:xfrm>
            <a:off x="8309729" y="3861647"/>
            <a:ext cx="1017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1321A56-38A0-E928-6C44-808C96F81B89}"/>
              </a:ext>
            </a:extLst>
          </p:cNvPr>
          <p:cNvSpPr txBox="1"/>
          <p:nvPr/>
        </p:nvSpPr>
        <p:spPr>
          <a:xfrm>
            <a:off x="7700467" y="3867258"/>
            <a:ext cx="104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E6722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6CB866A6-D79D-F3D8-991E-86B5B384F020}"/>
              </a:ext>
            </a:extLst>
          </p:cNvPr>
          <p:cNvGrpSpPr/>
          <p:nvPr/>
        </p:nvGrpSpPr>
        <p:grpSpPr>
          <a:xfrm>
            <a:off x="6701636" y="653860"/>
            <a:ext cx="4233307" cy="830997"/>
            <a:chOff x="3508431" y="5518361"/>
            <a:chExt cx="5032031" cy="830997"/>
          </a:xfrm>
        </p:grpSpPr>
        <p:sp>
          <p:nvSpPr>
            <p:cNvPr id="3" name="矩形: 圆角 19">
              <a:extLst>
                <a:ext uri="{FF2B5EF4-FFF2-40B4-BE49-F238E27FC236}">
                  <a16:creationId xmlns:a16="http://schemas.microsoft.com/office/drawing/2014/main" id="{746F89BF-4065-1FF9-D833-B1D8B1F1AE6A}"/>
                </a:ext>
              </a:extLst>
            </p:cNvPr>
            <p:cNvSpPr/>
            <p:nvPr/>
          </p:nvSpPr>
          <p:spPr>
            <a:xfrm>
              <a:off x="3508431" y="5535727"/>
              <a:ext cx="5032031" cy="765653"/>
            </a:xfrm>
            <a:prstGeom prst="roundRect">
              <a:avLst>
                <a:gd name="adj" fmla="val 50000"/>
              </a:avLst>
            </a:prstGeom>
            <a:solidFill>
              <a:srgbClr val="75B7A4">
                <a:alpha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Vogue" panose="020B7200000000000000" pitchFamily="34" charset="0"/>
                <a:ea typeface="思源黑体 CN Normal" panose="020B0400000000000000" pitchFamily="34" charset="-122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69FA4F-01CA-1F0E-DE94-1F08B0C99D77}"/>
                </a:ext>
              </a:extLst>
            </p:cNvPr>
            <p:cNvSpPr txBox="1"/>
            <p:nvPr/>
          </p:nvSpPr>
          <p:spPr>
            <a:xfrm>
              <a:off x="3715887" y="5518361"/>
              <a:ext cx="471186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kern="0" dirty="0">
                  <a:solidFill>
                    <a:srgbClr val="FFFF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586 - 254 = ?</a:t>
              </a:r>
            </a:p>
          </p:txBody>
        </p:sp>
      </p:grp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4392B64-6136-84BE-6D53-167D527F356B}"/>
              </a:ext>
            </a:extLst>
          </p:cNvPr>
          <p:cNvCxnSpPr/>
          <p:nvPr/>
        </p:nvCxnSpPr>
        <p:spPr>
          <a:xfrm>
            <a:off x="1191335" y="2232759"/>
            <a:ext cx="1369098" cy="151595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F003843-815F-AA9A-31A8-08BD3A5692B6}"/>
              </a:ext>
            </a:extLst>
          </p:cNvPr>
          <p:cNvGrpSpPr/>
          <p:nvPr/>
        </p:nvGrpSpPr>
        <p:grpSpPr>
          <a:xfrm>
            <a:off x="3379860" y="2495025"/>
            <a:ext cx="572402" cy="2709067"/>
            <a:chOff x="3379860" y="2495025"/>
            <a:chExt cx="572402" cy="2709067"/>
          </a:xfrm>
        </p:grpSpPr>
        <p:pic>
          <p:nvPicPr>
            <p:cNvPr id="107" name="Picture 58">
              <a:extLst>
                <a:ext uri="{FF2B5EF4-FFF2-40B4-BE49-F238E27FC236}">
                  <a16:creationId xmlns:a16="http://schemas.microsoft.com/office/drawing/2014/main" id="{6BBF274E-A058-CE8D-FB31-BAA392B510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3379860" y="2495025"/>
              <a:ext cx="572402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58">
              <a:extLst>
                <a:ext uri="{FF2B5EF4-FFF2-40B4-BE49-F238E27FC236}">
                  <a16:creationId xmlns:a16="http://schemas.microsoft.com/office/drawing/2014/main" id="{3F0C53C5-155A-25BD-514A-4BF9CFE2E2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1"/>
            <a:stretch/>
          </p:blipFill>
          <p:spPr bwMode="auto">
            <a:xfrm>
              <a:off x="3545791" y="4009788"/>
              <a:ext cx="373086" cy="119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9" name="Đường nối Thẳng 108">
            <a:extLst>
              <a:ext uri="{FF2B5EF4-FFF2-40B4-BE49-F238E27FC236}">
                <a16:creationId xmlns:a16="http://schemas.microsoft.com/office/drawing/2014/main" id="{B6C804DD-90C8-D7BD-F6D4-E5FD49901CC5}"/>
              </a:ext>
            </a:extLst>
          </p:cNvPr>
          <p:cNvCxnSpPr>
            <a:cxnSpLocks/>
          </p:cNvCxnSpPr>
          <p:nvPr/>
        </p:nvCxnSpPr>
        <p:spPr>
          <a:xfrm>
            <a:off x="3379860" y="2502473"/>
            <a:ext cx="572402" cy="1201467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Hình ảnh 136">
            <a:extLst>
              <a:ext uri="{FF2B5EF4-FFF2-40B4-BE49-F238E27FC236}">
                <a16:creationId xmlns:a16="http://schemas.microsoft.com/office/drawing/2014/main" id="{3D36EDB8-3B72-258E-C631-03BDA108C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8082" r="-1"/>
          <a:stretch/>
        </p:blipFill>
        <p:spPr>
          <a:xfrm>
            <a:off x="5271654" y="3611711"/>
            <a:ext cx="128027" cy="1198599"/>
          </a:xfrm>
          <a:prstGeom prst="rect">
            <a:avLst/>
          </a:prstGeom>
        </p:spPr>
      </p:pic>
      <p:cxnSp>
        <p:nvCxnSpPr>
          <p:cNvPr id="138" name="Đường nối Thẳng 137">
            <a:extLst>
              <a:ext uri="{FF2B5EF4-FFF2-40B4-BE49-F238E27FC236}">
                <a16:creationId xmlns:a16="http://schemas.microsoft.com/office/drawing/2014/main" id="{01843EAD-F490-2950-5FC5-74FCE6E86E47}"/>
              </a:ext>
            </a:extLst>
          </p:cNvPr>
          <p:cNvCxnSpPr>
            <a:cxnSpLocks/>
          </p:cNvCxnSpPr>
          <p:nvPr/>
        </p:nvCxnSpPr>
        <p:spPr>
          <a:xfrm>
            <a:off x="5271654" y="3601671"/>
            <a:ext cx="128027" cy="921695"/>
          </a:xfrm>
          <a:prstGeom prst="line">
            <a:avLst/>
          </a:prstGeom>
          <a:ln w="28575">
            <a:solidFill>
              <a:srgbClr val="E67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21" grpId="0"/>
      <p:bldP spid="122" grpId="0"/>
      <p:bldP spid="12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495</Words>
  <Application>Microsoft Office PowerPoint</Application>
  <PresentationFormat>Widescreen</PresentationFormat>
  <Paragraphs>141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Times New Roman</vt:lpstr>
      <vt:lpstr>NVN Space Quest</vt:lpstr>
      <vt:lpstr>Fredoka One</vt:lpstr>
      <vt:lpstr>Vogue-ExtraBold</vt:lpstr>
      <vt:lpstr>#9Slide07 SVNZiclets</vt:lpstr>
      <vt:lpstr>Vogue</vt:lpstr>
      <vt:lpstr>思源黑体 CN Normal</vt:lpstr>
      <vt:lpstr>OpenSans</vt:lpstr>
      <vt:lpstr>UTM Avo</vt:lpstr>
      <vt:lpstr>SVN-Ready</vt:lpstr>
      <vt:lpstr>Arial</vt:lpstr>
      <vt:lpstr>SVN-Newton</vt:lpstr>
      <vt:lpstr>M PLUS Rounded 1c</vt:lpstr>
      <vt:lpstr>#9Slide07 HoneyCream</vt:lpstr>
      <vt:lpstr>Cambria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hoangvananh204@gmail.com</cp:lastModifiedBy>
  <cp:revision>14</cp:revision>
  <dcterms:created xsi:type="dcterms:W3CDTF">2023-03-20T14:30:44Z</dcterms:created>
  <dcterms:modified xsi:type="dcterms:W3CDTF">2025-04-13T01:50:42Z</dcterms:modified>
</cp:coreProperties>
</file>