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81" r:id="rId2"/>
    <p:sldId id="260" r:id="rId3"/>
    <p:sldId id="282" r:id="rId4"/>
    <p:sldId id="261" r:id="rId5"/>
    <p:sldId id="283" r:id="rId6"/>
    <p:sldId id="265" r:id="rId7"/>
    <p:sldId id="263" r:id="rId8"/>
    <p:sldId id="266" r:id="rId9"/>
    <p:sldId id="284" r:id="rId10"/>
    <p:sldId id="285" r:id="rId11"/>
    <p:sldId id="269" r:id="rId12"/>
    <p:sldId id="267" r:id="rId13"/>
    <p:sldId id="28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CC00"/>
    <a:srgbClr val="FF99CC"/>
    <a:srgbClr val="66FF33"/>
    <a:srgbClr val="FF99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315"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BC5DC-356E-48FF-9C7E-4EFCE28F4CDF}"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C4B95-28D7-4F54-B77D-3A8C37840120}" type="slidenum">
              <a:rPr lang="en-US" smtClean="0"/>
              <a:t>‹#›</a:t>
            </a:fld>
            <a:endParaRPr lang="en-US"/>
          </a:p>
        </p:txBody>
      </p:sp>
    </p:spTree>
    <p:extLst>
      <p:ext uri="{BB962C8B-B14F-4D97-AF65-F5344CB8AC3E}">
        <p14:creationId xmlns:p14="http://schemas.microsoft.com/office/powerpoint/2010/main" val="3894789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76317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9479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0334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79691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23234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0614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4604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74540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24171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45044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86230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5569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E4702-1E16-46FA-95EA-469068C5387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41408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71009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5733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7993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6132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3346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5599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0327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10" name="Picture 9">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11">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5"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26402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7">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71882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5" name="Picture 4">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6" name="Picture 5">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7" name="TextBox 6">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0"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2" name="Picture 11">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3" name="Picture 12">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4" name="Picture 13">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5" name="TextBox 14">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08606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29374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5918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8271221-E16D-436C-BA9A-FF5062471B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2025/4/13</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69287F1-C84A-440E-8A65-5833099C60D2}" type="slidenum">
              <a:rPr kumimoji="0" lang="zh-CN" altLang="en-US" sz="1200" b="0" i="0" u="none" strike="noStrike" kern="1200" cap="none" spc="0" normalizeH="0" baseline="0" noProof="0" smtClean="0">
                <a:ln>
                  <a:noFill/>
                </a:ln>
                <a:solidFill>
                  <a:prstClr val="black">
                    <a:tint val="75000"/>
                  </a:prstClr>
                </a:solidFill>
                <a:effectLst/>
                <a:uLnTx/>
                <a:uFillTx/>
                <a:latin typeface="字魂5号-无外润黑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号-无外润黑体" panose="020F0502020204030204"/>
              <a:cs typeface="+mn-cs"/>
            </a:endParaRPr>
          </a:p>
        </p:txBody>
      </p:sp>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8">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79902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1.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9.png"/><Relationship Id="rId4" Type="http://schemas.openxmlformats.org/officeDocument/2006/relationships/image" Target="../media/image14.jp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7.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jp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jp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jp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jp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22.png"/><Relationship Id="rId10" Type="http://schemas.openxmlformats.org/officeDocument/2006/relationships/image" Target="../media/image34.png"/><Relationship Id="rId4" Type="http://schemas.openxmlformats.org/officeDocument/2006/relationships/image" Target="../media/image21.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jp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jp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colorTemperature colorTemp="5300"/>
                    </a14:imgEffect>
                  </a14:imgLayer>
                </a14:imgProps>
              </a:ext>
            </a:extLst>
          </a:blip>
          <a:srcRect l="9015" t="40765" r="14113"/>
          <a:stretch/>
        </p:blipFill>
        <p:spPr>
          <a:xfrm>
            <a:off x="-36787" y="0"/>
            <a:ext cx="12239297" cy="6405145"/>
          </a:xfrm>
          <a:prstGeom prst="rect">
            <a:avLst/>
          </a:prstGeom>
        </p:spPr>
      </p:pic>
      <p:pic>
        <p:nvPicPr>
          <p:cNvPr id="11" name="图片 10"/>
          <p:cNvPicPr>
            <a:picLocks noChangeAspect="1"/>
          </p:cNvPicPr>
          <p:nvPr/>
        </p:nvPicPr>
        <p:blipFill>
          <a:blip r:embed="rId5"/>
          <a:stretch>
            <a:fillRect/>
          </a:stretch>
        </p:blipFill>
        <p:spPr>
          <a:xfrm>
            <a:off x="-49829" y="0"/>
            <a:ext cx="12241829" cy="6218459"/>
          </a:xfrm>
          <a:prstGeom prst="rect">
            <a:avLst/>
          </a:prstGeom>
        </p:spPr>
      </p:pic>
      <p:pic>
        <p:nvPicPr>
          <p:cNvPr id="5" name="Picture 4"/>
          <p:cNvPicPr>
            <a:picLocks noChangeAspect="1"/>
          </p:cNvPicPr>
          <p:nvPr/>
        </p:nvPicPr>
        <p:blipFill>
          <a:blip r:embed="rId6"/>
          <a:stretch>
            <a:fillRect/>
          </a:stretch>
        </p:blipFill>
        <p:spPr>
          <a:xfrm>
            <a:off x="-744714" y="893244"/>
            <a:ext cx="4688230" cy="6462320"/>
          </a:xfrm>
          <a:prstGeom prst="rect">
            <a:avLst/>
          </a:prstGeom>
        </p:spPr>
      </p:pic>
      <p:pic>
        <p:nvPicPr>
          <p:cNvPr id="52" name="图片 10"/>
          <p:cNvPicPr>
            <a:picLocks noChangeAspect="1"/>
          </p:cNvPicPr>
          <p:nvPr/>
        </p:nvPicPr>
        <p:blipFill rotWithShape="1">
          <a:blip r:embed="rId7">
            <a:extLst>
              <a:ext uri="{28A0092B-C50C-407E-A947-70E740481C1C}">
                <a14:useLocalDpi xmlns:a14="http://schemas.microsoft.com/office/drawing/2010/main" val="0"/>
              </a:ext>
            </a:extLst>
          </a:blip>
          <a:srcRect l="9577" t="22010" r="17559" b="12368"/>
          <a:stretch/>
        </p:blipFill>
        <p:spPr>
          <a:xfrm>
            <a:off x="10432340" y="-58535"/>
            <a:ext cx="1783212" cy="1605946"/>
          </a:xfrm>
          <a:prstGeom prst="rect">
            <a:avLst/>
          </a:prstGeom>
        </p:spPr>
      </p:pic>
      <p:pic>
        <p:nvPicPr>
          <p:cNvPr id="54" name="Picture 53"/>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5894459" y="1753008"/>
            <a:ext cx="6297541" cy="4887004"/>
          </a:xfrm>
          <a:prstGeom prst="rect">
            <a:avLst/>
          </a:prstGeom>
        </p:spPr>
      </p:pic>
      <p:pic>
        <p:nvPicPr>
          <p:cNvPr id="6" name="Picture 5"/>
          <p:cNvPicPr>
            <a:picLocks noChangeAspect="1"/>
          </p:cNvPicPr>
          <p:nvPr/>
        </p:nvPicPr>
        <p:blipFill>
          <a:blip r:embed="rId10"/>
          <a:stretch>
            <a:fillRect/>
          </a:stretch>
        </p:blipFill>
        <p:spPr>
          <a:xfrm>
            <a:off x="-499429" y="68027"/>
            <a:ext cx="3798137" cy="1213209"/>
          </a:xfrm>
          <a:prstGeom prst="rect">
            <a:avLst/>
          </a:prstGeom>
        </p:spPr>
      </p:pic>
      <p:pic>
        <p:nvPicPr>
          <p:cNvPr id="7" name="Picture 6"/>
          <p:cNvPicPr>
            <a:picLocks noChangeAspect="1"/>
          </p:cNvPicPr>
          <p:nvPr/>
        </p:nvPicPr>
        <p:blipFill>
          <a:blip r:embed="rId11"/>
          <a:stretch>
            <a:fillRect/>
          </a:stretch>
        </p:blipFill>
        <p:spPr>
          <a:xfrm>
            <a:off x="2849633" y="646232"/>
            <a:ext cx="9047248" cy="2341067"/>
          </a:xfrm>
          <a:prstGeom prst="rect">
            <a:avLst/>
          </a:prstGeom>
        </p:spPr>
      </p:pic>
      <p:pic>
        <p:nvPicPr>
          <p:cNvPr id="8" name="Picture 7"/>
          <p:cNvPicPr>
            <a:picLocks noChangeAspect="1"/>
          </p:cNvPicPr>
          <p:nvPr/>
        </p:nvPicPr>
        <p:blipFill>
          <a:blip r:embed="rId12"/>
          <a:stretch>
            <a:fillRect/>
          </a:stretch>
        </p:blipFill>
        <p:spPr>
          <a:xfrm>
            <a:off x="631059" y="2347946"/>
            <a:ext cx="3846909" cy="1859441"/>
          </a:xfrm>
          <a:prstGeom prst="rect">
            <a:avLst/>
          </a:prstGeom>
        </p:spPr>
      </p:pic>
      <p:pic>
        <p:nvPicPr>
          <p:cNvPr id="9" name="Picture 8"/>
          <p:cNvPicPr>
            <a:picLocks noChangeAspect="1"/>
          </p:cNvPicPr>
          <p:nvPr/>
        </p:nvPicPr>
        <p:blipFill>
          <a:blip r:embed="rId13"/>
          <a:stretch>
            <a:fillRect/>
          </a:stretch>
        </p:blipFill>
        <p:spPr>
          <a:xfrm>
            <a:off x="2221691" y="4054009"/>
            <a:ext cx="5151566" cy="1627773"/>
          </a:xfrm>
          <a:prstGeom prst="rect">
            <a:avLst/>
          </a:prstGeom>
        </p:spPr>
      </p:pic>
      <p:pic>
        <p:nvPicPr>
          <p:cNvPr id="13" name="Picture 12"/>
          <p:cNvPicPr>
            <a:picLocks noChangeAspect="1"/>
          </p:cNvPicPr>
          <p:nvPr/>
        </p:nvPicPr>
        <p:blipFill>
          <a:blip r:embed="rId14"/>
          <a:stretch>
            <a:fillRect/>
          </a:stretch>
        </p:blipFill>
        <p:spPr>
          <a:xfrm>
            <a:off x="3712055" y="5923395"/>
            <a:ext cx="2706859" cy="707197"/>
          </a:xfrm>
          <a:prstGeom prst="rect">
            <a:avLst/>
          </a:prstGeom>
        </p:spPr>
      </p:pic>
    </p:spTree>
    <p:extLst>
      <p:ext uri="{BB962C8B-B14F-4D97-AF65-F5344CB8AC3E}">
        <p14:creationId xmlns:p14="http://schemas.microsoft.com/office/powerpoint/2010/main" val="203662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1529" y="2810838"/>
            <a:ext cx="4161342" cy="4161342"/>
          </a:xfrm>
          <a:prstGeom prst="rect">
            <a:avLst/>
          </a:prstGeom>
        </p:spPr>
      </p:pic>
      <p:pic>
        <p:nvPicPr>
          <p:cNvPr id="6" name="图片 5"/>
          <p:cNvPicPr>
            <a:picLocks noChangeAspect="1"/>
          </p:cNvPicPr>
          <p:nvPr/>
        </p:nvPicPr>
        <p:blipFill>
          <a:blip r:embed="rId6"/>
          <a:stretch>
            <a:fillRect/>
          </a:stretch>
        </p:blipFill>
        <p:spPr>
          <a:xfrm>
            <a:off x="9322669" y="1038131"/>
            <a:ext cx="2230831" cy="1958565"/>
          </a:xfrm>
          <a:prstGeom prst="rect">
            <a:avLst/>
          </a:prstGeom>
        </p:spPr>
      </p:pic>
      <p:pic>
        <p:nvPicPr>
          <p:cNvPr id="9" name="图片 8"/>
          <p:cNvPicPr>
            <a:picLocks noChangeAspect="1"/>
          </p:cNvPicPr>
          <p:nvPr/>
        </p:nvPicPr>
        <p:blipFill>
          <a:blip r:embed="rId6"/>
          <a:stretch>
            <a:fillRect/>
          </a:stretch>
        </p:blipFill>
        <p:spPr>
          <a:xfrm flipH="1">
            <a:off x="6011967" y="4558171"/>
            <a:ext cx="1395560" cy="122523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75605">
            <a:off x="-275198" y="-247423"/>
            <a:ext cx="5009854" cy="5009854"/>
          </a:xfrm>
          <a:prstGeom prst="rect">
            <a:avLst/>
          </a:prstGeom>
        </p:spPr>
      </p:pic>
      <p:pic>
        <p:nvPicPr>
          <p:cNvPr id="2" name="Picture 1"/>
          <p:cNvPicPr>
            <a:picLocks noChangeAspect="1"/>
          </p:cNvPicPr>
          <p:nvPr/>
        </p:nvPicPr>
        <p:blipFill>
          <a:blip r:embed="rId8"/>
          <a:stretch>
            <a:fillRect/>
          </a:stretch>
        </p:blipFill>
        <p:spPr>
          <a:xfrm>
            <a:off x="3355803" y="1490356"/>
            <a:ext cx="5328366" cy="4029805"/>
          </a:xfrm>
          <a:prstGeom prst="rect">
            <a:avLst/>
          </a:prstGeom>
        </p:spPr>
      </p:pic>
    </p:spTree>
    <p:extLst>
      <p:ext uri="{BB962C8B-B14F-4D97-AF65-F5344CB8AC3E}">
        <p14:creationId xmlns:p14="http://schemas.microsoft.com/office/powerpoint/2010/main" val="96504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8" presetClass="emph" presetSubtype="0" fill="hold" nodeType="withEffect">
                                  <p:stCondLst>
                                    <p:cond delay="0"/>
                                  </p:stCondLst>
                                  <p:childTnLst>
                                    <p:animRot by="21600000">
                                      <p:cBhvr>
                                        <p:cTn id="9" dur="2000" fill="hold"/>
                                        <p:tgtEl>
                                          <p:spTgt spid="5"/>
                                        </p:tgtEl>
                                        <p:attrNameLst>
                                          <p:attrName>r</p:attrName>
                                        </p:attrNameLst>
                                      </p:cBhvr>
                                    </p:animRot>
                                  </p:childTnLst>
                                </p:cTn>
                              </p:par>
                              <p:par>
                                <p:cTn id="10" presetID="2" presetClass="entr" presetSubtype="2"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pic>
        <p:nvPicPr>
          <p:cNvPr id="15" name="图片 14"/>
          <p:cNvPicPr>
            <a:picLocks noChangeAspect="1"/>
          </p:cNvPicPr>
          <p:nvPr/>
        </p:nvPicPr>
        <p:blipFill>
          <a:blip r:embed="rId5"/>
          <a:stretch>
            <a:fillRect/>
          </a:stretch>
        </p:blipFill>
        <p:spPr>
          <a:xfrm>
            <a:off x="-37636" y="2188059"/>
            <a:ext cx="12229636" cy="466994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00" y="-254000"/>
            <a:ext cx="2159000" cy="2159000"/>
          </a:xfrm>
          <a:prstGeom prst="rect">
            <a:avLst/>
          </a:prstGeom>
        </p:spPr>
      </p:pic>
      <p:pic>
        <p:nvPicPr>
          <p:cNvPr id="44" name="Picture 43"/>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6758213" y="1639817"/>
            <a:ext cx="5091183" cy="5091183"/>
          </a:xfrm>
          <a:prstGeom prst="rect">
            <a:avLst/>
          </a:prstGeom>
        </p:spPr>
      </p:pic>
      <p:grpSp>
        <p:nvGrpSpPr>
          <p:cNvPr id="52" name="Group 51"/>
          <p:cNvGrpSpPr/>
          <p:nvPr/>
        </p:nvGrpSpPr>
        <p:grpSpPr>
          <a:xfrm>
            <a:off x="352804" y="1030519"/>
            <a:ext cx="6062805" cy="5666068"/>
            <a:chOff x="831480" y="575074"/>
            <a:chExt cx="6062805" cy="5666068"/>
          </a:xfrm>
        </p:grpSpPr>
        <p:grpSp>
          <p:nvGrpSpPr>
            <p:cNvPr id="48" name="Group 47"/>
            <p:cNvGrpSpPr/>
            <p:nvPr/>
          </p:nvGrpSpPr>
          <p:grpSpPr>
            <a:xfrm>
              <a:off x="831480" y="1639817"/>
              <a:ext cx="6062805" cy="4601325"/>
              <a:chOff x="416335" y="3693995"/>
              <a:chExt cx="2954014" cy="6824485"/>
            </a:xfrm>
          </p:grpSpPr>
          <p:sp>
            <p:nvSpPr>
              <p:cNvPr id="49" name="圆角矩形 1"/>
              <p:cNvSpPr/>
              <p:nvPr/>
            </p:nvSpPr>
            <p:spPr>
              <a:xfrm>
                <a:off x="416335" y="3693995"/>
                <a:ext cx="2954014" cy="6824485"/>
              </a:xfrm>
              <a:prstGeom prst="roundRect">
                <a:avLst/>
              </a:prstGeom>
              <a:solidFill>
                <a:schemeClr val="bg1"/>
              </a:solidFill>
              <a:ln w="12700">
                <a:solidFill>
                  <a:srgbClr val="FF0066"/>
                </a:solidFill>
                <a:prstDash val="sysDash"/>
              </a:ln>
              <a:effectLst>
                <a:glow rad="139700">
                  <a:srgbClr val="FF0066">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50" name="TextBox 49"/>
              <p:cNvSpPr txBox="1"/>
              <p:nvPr/>
            </p:nvSpPr>
            <p:spPr>
              <a:xfrm>
                <a:off x="499515" y="5086359"/>
                <a:ext cx="2718658" cy="5432121"/>
              </a:xfrm>
              <a:prstGeom prst="rect">
                <a:avLst/>
              </a:prstGeom>
              <a:noFill/>
            </p:spPr>
            <p:txBody>
              <a:bodyPr wrap="square" rtlCol="0">
                <a:spAutoFit/>
              </a:bodyPr>
              <a:lstStyle/>
              <a:p>
                <a:pPr algn="ctr"/>
                <a:r>
                  <a:rPr lang="en-US" sz="3200" b="1" dirty="0" err="1">
                    <a:solidFill>
                      <a:srgbClr val="00CC00"/>
                    </a:solidFill>
                    <a:latin typeface="Cambria" panose="02040503050406030204" pitchFamily="18" charset="0"/>
                    <a:ea typeface="Cambria" panose="02040503050406030204" pitchFamily="18" charset="0"/>
                  </a:rPr>
                  <a:t>Mỗi</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bạn</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sẽ</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phỏng</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vấn</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tự</a:t>
                </a:r>
                <a:r>
                  <a:rPr lang="en-US" sz="3200" b="1" dirty="0">
                    <a:solidFill>
                      <a:srgbClr val="00CC00"/>
                    </a:solidFill>
                    <a:latin typeface="Cambria" panose="02040503050406030204" pitchFamily="18" charset="0"/>
                    <a:ea typeface="Cambria" panose="02040503050406030204" pitchFamily="18" charset="0"/>
                  </a:rPr>
                  <a:t> do 2, 3 </a:t>
                </a:r>
                <a:r>
                  <a:rPr lang="en-US" sz="3200" b="1" dirty="0" err="1">
                    <a:solidFill>
                      <a:srgbClr val="00CC00"/>
                    </a:solidFill>
                    <a:latin typeface="Cambria" panose="02040503050406030204" pitchFamily="18" charset="0"/>
                    <a:ea typeface="Cambria" panose="02040503050406030204" pitchFamily="18" charset="0"/>
                  </a:rPr>
                  <a:t>bạn</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trong</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lớp</a:t>
                </a:r>
                <a:r>
                  <a:rPr lang="en-US" sz="3200" b="1" dirty="0">
                    <a:solidFill>
                      <a:srgbClr val="00CC00"/>
                    </a:solidFill>
                    <a:latin typeface="Cambria" panose="02040503050406030204" pitchFamily="18" charset="0"/>
                    <a:ea typeface="Cambria" panose="02040503050406030204" pitchFamily="18" charset="0"/>
                  </a:rPr>
                  <a:t> </a:t>
                </a:r>
                <a:r>
                  <a:rPr lang="en-US" sz="3200" b="1" dirty="0" err="1">
                    <a:solidFill>
                      <a:srgbClr val="00CC00"/>
                    </a:solidFill>
                    <a:latin typeface="Cambria" panose="02040503050406030204" pitchFamily="18" charset="0"/>
                    <a:ea typeface="Cambria" panose="02040503050406030204" pitchFamily="18" charset="0"/>
                  </a:rPr>
                  <a:t>về</a:t>
                </a:r>
                <a:r>
                  <a:rPr lang="en-US" sz="3200" b="1" dirty="0">
                    <a:solidFill>
                      <a:srgbClr val="00CC00"/>
                    </a:solidFill>
                    <a:latin typeface="Cambria" panose="02040503050406030204" pitchFamily="18" charset="0"/>
                    <a:ea typeface="Cambria" panose="02040503050406030204" pitchFamily="18" charset="0"/>
                  </a:rPr>
                  <a:t>:</a:t>
                </a:r>
              </a:p>
              <a:p>
                <a:pPr marL="457200" indent="-457200" algn="just">
                  <a:buFontTx/>
                  <a:buChar char="-"/>
                </a:pPr>
                <a:r>
                  <a:rPr lang="en-US" sz="2800" b="1" dirty="0" err="1">
                    <a:solidFill>
                      <a:srgbClr val="FF0066"/>
                    </a:solidFill>
                    <a:latin typeface="Cambria" panose="02040503050406030204" pitchFamily="18" charset="0"/>
                    <a:ea typeface="Cambria" panose="02040503050406030204" pitchFamily="18" charset="0"/>
                  </a:rPr>
                  <a:t>Cách</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em</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đã</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tìm</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kiếm</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sự</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hỗ</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trợ</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khi</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gặp</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khó</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khăn</a:t>
                </a:r>
                <a:r>
                  <a:rPr lang="en-US" sz="2800" b="1" dirty="0">
                    <a:solidFill>
                      <a:srgbClr val="FF0066"/>
                    </a:solidFill>
                    <a:latin typeface="Cambria" panose="02040503050406030204" pitchFamily="18" charset="0"/>
                    <a:ea typeface="Cambria" panose="02040503050406030204" pitchFamily="18" charset="0"/>
                  </a:rPr>
                  <a:t> ở </a:t>
                </a:r>
                <a:r>
                  <a:rPr lang="en-US" sz="2800" b="1" dirty="0" err="1">
                    <a:solidFill>
                      <a:srgbClr val="FF0066"/>
                    </a:solidFill>
                    <a:latin typeface="Cambria" panose="02040503050406030204" pitchFamily="18" charset="0"/>
                    <a:ea typeface="Cambria" panose="02040503050406030204" pitchFamily="18" charset="0"/>
                  </a:rPr>
                  <a:t>trường</a:t>
                </a:r>
                <a:r>
                  <a:rPr lang="en-US" sz="2800" b="1" dirty="0">
                    <a:solidFill>
                      <a:srgbClr val="FF0066"/>
                    </a:solidFill>
                    <a:latin typeface="Cambria" panose="02040503050406030204" pitchFamily="18" charset="0"/>
                    <a:ea typeface="Cambria" panose="02040503050406030204" pitchFamily="18" charset="0"/>
                  </a:rPr>
                  <a:t>.</a:t>
                </a:r>
              </a:p>
              <a:p>
                <a:pPr marL="457200" indent="-457200" algn="just">
                  <a:buFontTx/>
                  <a:buChar char="-"/>
                </a:pPr>
                <a:r>
                  <a:rPr lang="en-US" sz="2800" b="1" dirty="0" err="1">
                    <a:solidFill>
                      <a:srgbClr val="FF0066"/>
                    </a:solidFill>
                    <a:latin typeface="Cambria" panose="02040503050406030204" pitchFamily="18" charset="0"/>
                    <a:ea typeface="Cambria" panose="02040503050406030204" pitchFamily="18" charset="0"/>
                  </a:rPr>
                  <a:t>Đưa</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ra</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lời</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khuyên</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nhắc</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nhở</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gì</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cho</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các</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bạn</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khi</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gặp</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khó</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khăn</a:t>
                </a:r>
                <a:r>
                  <a:rPr lang="en-US" sz="2800" b="1" dirty="0">
                    <a:solidFill>
                      <a:srgbClr val="FF0066"/>
                    </a:solidFill>
                    <a:latin typeface="Cambria" panose="02040503050406030204" pitchFamily="18" charset="0"/>
                    <a:ea typeface="Cambria" panose="02040503050406030204" pitchFamily="18" charset="0"/>
                  </a:rPr>
                  <a:t> ở </a:t>
                </a:r>
                <a:r>
                  <a:rPr lang="en-US" sz="2800" b="1" dirty="0" err="1">
                    <a:solidFill>
                      <a:srgbClr val="FF0066"/>
                    </a:solidFill>
                    <a:latin typeface="Cambria" panose="02040503050406030204" pitchFamily="18" charset="0"/>
                    <a:ea typeface="Cambria" panose="02040503050406030204" pitchFamily="18" charset="0"/>
                  </a:rPr>
                  <a:t>trường</a:t>
                </a:r>
                <a:r>
                  <a:rPr lang="en-US" sz="2800" b="1" dirty="0">
                    <a:solidFill>
                      <a:srgbClr val="FF0066"/>
                    </a:solidFill>
                    <a:latin typeface="Cambria" panose="02040503050406030204" pitchFamily="18" charset="0"/>
                    <a:ea typeface="Cambria" panose="02040503050406030204" pitchFamily="18" charset="0"/>
                  </a:rPr>
                  <a:t>?</a:t>
                </a:r>
              </a:p>
            </p:txBody>
          </p:sp>
        </p:grpSp>
        <p:pic>
          <p:nvPicPr>
            <p:cNvPr id="51"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0936" y="575074"/>
              <a:ext cx="2222283" cy="2222283"/>
            </a:xfrm>
            <a:prstGeom prst="rect">
              <a:avLst/>
            </a:prstGeom>
          </p:spPr>
        </p:pic>
      </p:grpSp>
      <p:pic>
        <p:nvPicPr>
          <p:cNvPr id="53" name="Picture 52"/>
          <p:cNvPicPr>
            <a:picLocks noChangeAspect="1"/>
          </p:cNvPicPr>
          <p:nvPr/>
        </p:nvPicPr>
        <p:blipFill>
          <a:blip r:embed="rId10"/>
          <a:stretch>
            <a:fillRect/>
          </a:stretch>
        </p:blipFill>
        <p:spPr>
          <a:xfrm>
            <a:off x="2202260" y="433731"/>
            <a:ext cx="8346147" cy="1079086"/>
          </a:xfrm>
          <a:prstGeom prst="rect">
            <a:avLst/>
          </a:prstGeom>
        </p:spPr>
      </p:pic>
    </p:spTree>
    <p:custDataLst>
      <p:tags r:id="rId1"/>
    </p:custDataLst>
    <p:extLst>
      <p:ext uri="{BB962C8B-B14F-4D97-AF65-F5344CB8AC3E}">
        <p14:creationId xmlns:p14="http://schemas.microsoft.com/office/powerpoint/2010/main" val="343286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pic>
        <p:nvPicPr>
          <p:cNvPr id="15" name="图片 14"/>
          <p:cNvPicPr>
            <a:picLocks noChangeAspect="1"/>
          </p:cNvPicPr>
          <p:nvPr/>
        </p:nvPicPr>
        <p:blipFill>
          <a:blip r:embed="rId4"/>
          <a:stretch>
            <a:fillRect/>
          </a:stretch>
        </p:blipFill>
        <p:spPr>
          <a:xfrm>
            <a:off x="-37636" y="2188059"/>
            <a:ext cx="12229636" cy="4669941"/>
          </a:xfrm>
          <a:prstGeom prst="rect">
            <a:avLst/>
          </a:prstGeom>
        </p:spPr>
      </p:pic>
      <p:grpSp>
        <p:nvGrpSpPr>
          <p:cNvPr id="7" name="组合 6"/>
          <p:cNvGrpSpPr/>
          <p:nvPr/>
        </p:nvGrpSpPr>
        <p:grpSpPr>
          <a:xfrm>
            <a:off x="596900" y="1041400"/>
            <a:ext cx="11061700" cy="5334000"/>
            <a:chOff x="596900" y="1041400"/>
            <a:chExt cx="11061700" cy="5334000"/>
          </a:xfrm>
        </p:grpSpPr>
        <p:sp>
          <p:nvSpPr>
            <p:cNvPr id="5" name="圆角矩形 4"/>
            <p:cNvSpPr/>
            <p:nvPr/>
          </p:nvSpPr>
          <p:spPr>
            <a:xfrm>
              <a:off x="596900" y="1041400"/>
              <a:ext cx="11061700" cy="5334000"/>
            </a:xfrm>
            <a:prstGeom prst="roundRect">
              <a:avLst/>
            </a:prstGeom>
            <a:solidFill>
              <a:srgbClr val="BAD4EF"/>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6" name="圆角矩形 5"/>
            <p:cNvSpPr/>
            <p:nvPr/>
          </p:nvSpPr>
          <p:spPr>
            <a:xfrm>
              <a:off x="774700" y="1206500"/>
              <a:ext cx="10706100" cy="4978400"/>
            </a:xfrm>
            <a:prstGeom prst="roundRect">
              <a:avLst/>
            </a:prstGeom>
            <a:noFill/>
            <a:ln w="317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gr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0" y="-254000"/>
            <a:ext cx="2159000" cy="2159000"/>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00" y="132018"/>
            <a:ext cx="8645071" cy="7127364"/>
          </a:xfrm>
          <a:prstGeom prst="rect">
            <a:avLst/>
          </a:prstGeom>
        </p:spPr>
      </p:pic>
      <p:pic>
        <p:nvPicPr>
          <p:cNvPr id="13"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7849" y="1035136"/>
            <a:ext cx="4787728" cy="4787728"/>
          </a:xfrm>
          <a:prstGeom prst="rect">
            <a:avLst/>
          </a:prstGeom>
        </p:spPr>
      </p:pic>
      <p:sp>
        <p:nvSpPr>
          <p:cNvPr id="11" name="TextBox 10"/>
          <p:cNvSpPr txBox="1"/>
          <p:nvPr/>
        </p:nvSpPr>
        <p:spPr>
          <a:xfrm>
            <a:off x="1772467" y="2664648"/>
            <a:ext cx="4724814" cy="2062103"/>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trường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gặp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khó</a:t>
            </a:r>
            <a:endParaRPr lang="en-US" sz="3200" b="1" dirty="0">
              <a:latin typeface="Cambria" panose="02040503050406030204" pitchFamily="18" charset="0"/>
              <a:ea typeface="Cambria" panose="02040503050406030204" pitchFamily="18" charset="0"/>
            </a:endParaRPr>
          </a:p>
          <a:p>
            <a:pPr algn="ct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bè</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thầy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a:t>
            </a:r>
            <a:endParaRPr lang="en-US" sz="3200" b="1" dirty="0">
              <a:latin typeface="Cambria" panose="02040503050406030204" pitchFamily="18" charset="0"/>
              <a:ea typeface="Cambria" panose="02040503050406030204" pitchFamily="18" charset="0"/>
            </a:endParaRPr>
          </a:p>
          <a:p>
            <a:pPr algn="ctr"/>
            <a:r>
              <a:rPr lang="en-US" sz="3200" b="1" dirty="0">
                <a:latin typeface="Cambria" panose="02040503050406030204" pitchFamily="18" charset="0"/>
                <a:ea typeface="Cambria" panose="02040503050406030204" pitchFamily="18" charset="0"/>
              </a:rPr>
              <a:t>Tin </a:t>
            </a:r>
            <a:r>
              <a:rPr lang="en-US" sz="3200" b="1" dirty="0" err="1">
                <a:latin typeface="Cambria" panose="02040503050406030204" pitchFamily="18" charset="0"/>
                <a:ea typeface="Cambria" panose="02040503050406030204" pitchFamily="18" charset="0"/>
              </a:rPr>
              <a:t>cậy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chia </a:t>
            </a:r>
            <a:r>
              <a:rPr lang="en-US" sz="3200" b="1" dirty="0" err="1">
                <a:latin typeface="Cambria" panose="02040503050406030204" pitchFamily="18" charset="0"/>
                <a:ea typeface="Cambria" panose="02040503050406030204" pitchFamily="18" charset="0"/>
              </a:rPr>
              <a:t>sẻ</a:t>
            </a:r>
            <a:endParaRPr lang="en-US" sz="3200" b="1" dirty="0">
              <a:latin typeface="Cambria" panose="02040503050406030204" pitchFamily="18" charset="0"/>
              <a:ea typeface="Cambria" panose="02040503050406030204" pitchFamily="18" charset="0"/>
            </a:endParaRPr>
          </a:p>
          <a:p>
            <a:pPr algn="ctr"/>
            <a:r>
              <a:rPr lang="en-US" sz="3200" b="1" dirty="0" err="1">
                <a:latin typeface="Cambria" panose="02040503050406030204" pitchFamily="18" charset="0"/>
                <a:ea typeface="Cambria" panose="02040503050406030204" pitchFamily="18" charset="0"/>
              </a:rPr>
              <a:t>Khó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cũng</a:t>
            </a:r>
            <a:r>
              <a:rPr lang="en-US" sz="3200" b="1" dirty="0">
                <a:latin typeface="Cambria" panose="02040503050406030204" pitchFamily="18" charset="0"/>
                <a:ea typeface="Cambria" panose="02040503050406030204" pitchFamily="18" charset="0"/>
              </a:rPr>
              <a:t> qua.</a:t>
            </a:r>
          </a:p>
        </p:txBody>
      </p:sp>
    </p:spTree>
    <p:extLst>
      <p:ext uri="{BB962C8B-B14F-4D97-AF65-F5344CB8AC3E}">
        <p14:creationId xmlns:p14="http://schemas.microsoft.com/office/powerpoint/2010/main" val="166364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745" y="2088633"/>
            <a:ext cx="3889740" cy="5363278"/>
          </a:xfrm>
          <a:prstGeom prst="rect">
            <a:avLst/>
          </a:prstGeom>
        </p:spPr>
      </p:pic>
      <p:sp>
        <p:nvSpPr>
          <p:cNvPr id="7" name="矩形 6"/>
          <p:cNvSpPr/>
          <p:nvPr/>
        </p:nvSpPr>
        <p:spPr>
          <a:xfrm>
            <a:off x="2891132" y="3939275"/>
            <a:ext cx="623473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noFill/>
              </a:ln>
              <a:solidFill>
                <a:prstClr val="black"/>
              </a:solidFill>
              <a:effectLst/>
              <a:uLnTx/>
              <a:uFillTx/>
              <a:latin typeface="字魂5号-无外润黑体" panose="020F0502020204030204"/>
              <a:cs typeface="+mn-ea"/>
              <a:sym typeface="+mn-lt"/>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65762" y="2088633"/>
            <a:ext cx="3889740" cy="5363278"/>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9577" t="22010" r="17559" b="12368"/>
          <a:stretch/>
        </p:blipFill>
        <p:spPr>
          <a:xfrm>
            <a:off x="9539339" y="296808"/>
            <a:ext cx="1989608" cy="1791825"/>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727" y="-593911"/>
            <a:ext cx="3362722" cy="3362722"/>
          </a:xfrm>
          <a:prstGeom prst="rect">
            <a:avLst/>
          </a:prstGeom>
        </p:spPr>
      </p:pic>
      <p:pic>
        <p:nvPicPr>
          <p:cNvPr id="3" name="Picture 2"/>
          <p:cNvPicPr>
            <a:picLocks noChangeAspect="1"/>
          </p:cNvPicPr>
          <p:nvPr/>
        </p:nvPicPr>
        <p:blipFill>
          <a:blip r:embed="rId7"/>
          <a:stretch>
            <a:fillRect/>
          </a:stretch>
        </p:blipFill>
        <p:spPr>
          <a:xfrm>
            <a:off x="1285125" y="2007118"/>
            <a:ext cx="9851990" cy="3395766"/>
          </a:xfrm>
          <a:prstGeom prst="rect">
            <a:avLst/>
          </a:prstGeom>
        </p:spPr>
      </p:pic>
    </p:spTree>
    <p:extLst>
      <p:ext uri="{BB962C8B-B14F-4D97-AF65-F5344CB8AC3E}">
        <p14:creationId xmlns:p14="http://schemas.microsoft.com/office/powerpoint/2010/main" val="14630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1529" y="2810838"/>
            <a:ext cx="4161342" cy="4161342"/>
          </a:xfrm>
          <a:prstGeom prst="rect">
            <a:avLst/>
          </a:prstGeom>
        </p:spPr>
      </p:pic>
      <p:pic>
        <p:nvPicPr>
          <p:cNvPr id="6" name="图片 5"/>
          <p:cNvPicPr>
            <a:picLocks noChangeAspect="1"/>
          </p:cNvPicPr>
          <p:nvPr/>
        </p:nvPicPr>
        <p:blipFill>
          <a:blip r:embed="rId6"/>
          <a:stretch>
            <a:fillRect/>
          </a:stretch>
        </p:blipFill>
        <p:spPr>
          <a:xfrm>
            <a:off x="9322669" y="1038131"/>
            <a:ext cx="2230831" cy="1958565"/>
          </a:xfrm>
          <a:prstGeom prst="rect">
            <a:avLst/>
          </a:prstGeom>
        </p:spPr>
      </p:pic>
      <p:pic>
        <p:nvPicPr>
          <p:cNvPr id="9" name="图片 8"/>
          <p:cNvPicPr>
            <a:picLocks noChangeAspect="1"/>
          </p:cNvPicPr>
          <p:nvPr/>
        </p:nvPicPr>
        <p:blipFill>
          <a:blip r:embed="rId6"/>
          <a:stretch>
            <a:fillRect/>
          </a:stretch>
        </p:blipFill>
        <p:spPr>
          <a:xfrm flipH="1">
            <a:off x="6011967" y="4558171"/>
            <a:ext cx="1395560" cy="122523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75605">
            <a:off x="-275198" y="-247423"/>
            <a:ext cx="5009854" cy="5009854"/>
          </a:xfrm>
          <a:prstGeom prst="rect">
            <a:avLst/>
          </a:prstGeom>
        </p:spPr>
      </p:pic>
      <p:pic>
        <p:nvPicPr>
          <p:cNvPr id="3" name="Picture 2"/>
          <p:cNvPicPr>
            <a:picLocks noChangeAspect="1"/>
          </p:cNvPicPr>
          <p:nvPr/>
        </p:nvPicPr>
        <p:blipFill>
          <a:blip r:embed="rId8"/>
          <a:stretch>
            <a:fillRect/>
          </a:stretch>
        </p:blipFill>
        <p:spPr>
          <a:xfrm>
            <a:off x="3477839" y="1350589"/>
            <a:ext cx="5328366" cy="4029805"/>
          </a:xfrm>
          <a:prstGeom prst="rect">
            <a:avLst/>
          </a:prstGeom>
        </p:spPr>
      </p:pic>
    </p:spTree>
    <p:extLst>
      <p:ext uri="{BB962C8B-B14F-4D97-AF65-F5344CB8AC3E}">
        <p14:creationId xmlns:p14="http://schemas.microsoft.com/office/powerpoint/2010/main" val="393891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8" presetClass="emph" presetSubtype="0" fill="hold" nodeType="withEffect">
                                  <p:stCondLst>
                                    <p:cond delay="0"/>
                                  </p:stCondLst>
                                  <p:childTnLst>
                                    <p:animRot by="21600000">
                                      <p:cBhvr>
                                        <p:cTn id="9" dur="2000" fill="hold"/>
                                        <p:tgtEl>
                                          <p:spTgt spid="5"/>
                                        </p:tgtEl>
                                        <p:attrNameLst>
                                          <p:attrName>r</p:attrName>
                                        </p:attrNameLst>
                                      </p:cBhvr>
                                    </p:animRot>
                                  </p:childTnLst>
                                </p:cTn>
                              </p:par>
                              <p:par>
                                <p:cTn id="10" presetID="2" presetClass="entr" presetSubtype="2"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1529" y="2810838"/>
            <a:ext cx="4161342" cy="4161342"/>
          </a:xfrm>
          <a:prstGeom prst="rect">
            <a:avLst/>
          </a:prstGeom>
        </p:spPr>
      </p:pic>
      <p:pic>
        <p:nvPicPr>
          <p:cNvPr id="6" name="图片 5"/>
          <p:cNvPicPr>
            <a:picLocks noChangeAspect="1"/>
          </p:cNvPicPr>
          <p:nvPr/>
        </p:nvPicPr>
        <p:blipFill>
          <a:blip r:embed="rId6"/>
          <a:stretch>
            <a:fillRect/>
          </a:stretch>
        </p:blipFill>
        <p:spPr>
          <a:xfrm>
            <a:off x="9322669" y="1038131"/>
            <a:ext cx="2230831" cy="1958565"/>
          </a:xfrm>
          <a:prstGeom prst="rect">
            <a:avLst/>
          </a:prstGeom>
        </p:spPr>
      </p:pic>
      <p:pic>
        <p:nvPicPr>
          <p:cNvPr id="9" name="图片 8"/>
          <p:cNvPicPr>
            <a:picLocks noChangeAspect="1"/>
          </p:cNvPicPr>
          <p:nvPr/>
        </p:nvPicPr>
        <p:blipFill>
          <a:blip r:embed="rId6"/>
          <a:stretch>
            <a:fillRect/>
          </a:stretch>
        </p:blipFill>
        <p:spPr>
          <a:xfrm flipH="1">
            <a:off x="6011967" y="4558171"/>
            <a:ext cx="1395560" cy="122523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75605">
            <a:off x="-275198" y="-247423"/>
            <a:ext cx="5009854" cy="5009854"/>
          </a:xfrm>
          <a:prstGeom prst="rect">
            <a:avLst/>
          </a:prstGeom>
        </p:spPr>
      </p:pic>
      <p:pic>
        <p:nvPicPr>
          <p:cNvPr id="2" name="Picture 1"/>
          <p:cNvPicPr>
            <a:picLocks noChangeAspect="1"/>
          </p:cNvPicPr>
          <p:nvPr/>
        </p:nvPicPr>
        <p:blipFill>
          <a:blip r:embed="rId8"/>
          <a:stretch>
            <a:fillRect/>
          </a:stretch>
        </p:blipFill>
        <p:spPr>
          <a:xfrm>
            <a:off x="3347784" y="1656915"/>
            <a:ext cx="5328366" cy="4029805"/>
          </a:xfrm>
          <a:prstGeom prst="rect">
            <a:avLst/>
          </a:prstGeom>
        </p:spPr>
      </p:pic>
    </p:spTree>
    <p:extLst>
      <p:ext uri="{BB962C8B-B14F-4D97-AF65-F5344CB8AC3E}">
        <p14:creationId xmlns:p14="http://schemas.microsoft.com/office/powerpoint/2010/main" val="88275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8" presetClass="emph" presetSubtype="0" fill="hold" nodeType="withEffect">
                                  <p:stCondLst>
                                    <p:cond delay="0"/>
                                  </p:stCondLst>
                                  <p:childTnLst>
                                    <p:animRot by="21600000">
                                      <p:cBhvr>
                                        <p:cTn id="9" dur="2000" fill="hold"/>
                                        <p:tgtEl>
                                          <p:spTgt spid="5"/>
                                        </p:tgtEl>
                                        <p:attrNameLst>
                                          <p:attrName>r</p:attrName>
                                        </p:attrNameLst>
                                      </p:cBhvr>
                                    </p:animRot>
                                  </p:childTnLst>
                                </p:cTn>
                              </p:par>
                              <p:par>
                                <p:cTn id="10" presetID="2" presetClass="entr" presetSubtype="2"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pic>
        <p:nvPicPr>
          <p:cNvPr id="15" name="图片 14"/>
          <p:cNvPicPr>
            <a:picLocks noChangeAspect="1"/>
          </p:cNvPicPr>
          <p:nvPr/>
        </p:nvPicPr>
        <p:blipFill>
          <a:blip r:embed="rId4"/>
          <a:stretch>
            <a:fillRect/>
          </a:stretch>
        </p:blipFill>
        <p:spPr>
          <a:xfrm>
            <a:off x="-37636" y="2188059"/>
            <a:ext cx="12229636" cy="4669941"/>
          </a:xfrm>
          <a:prstGeom prst="rect">
            <a:avLst/>
          </a:prstGeom>
        </p:spPr>
      </p:pic>
      <p:sp>
        <p:nvSpPr>
          <p:cNvPr id="27" name="圆角矩形 5"/>
          <p:cNvSpPr/>
          <p:nvPr/>
        </p:nvSpPr>
        <p:spPr>
          <a:xfrm>
            <a:off x="275772" y="1386676"/>
            <a:ext cx="11711798" cy="5217324"/>
          </a:xfrm>
          <a:prstGeom prst="roundRect">
            <a:avLst/>
          </a:prstGeom>
          <a:solidFill>
            <a:schemeClr val="bg1">
              <a:alpha val="75000"/>
            </a:schemeClr>
          </a:solidFill>
          <a:ln w="38100">
            <a:solidFill>
              <a:srgbClr val="FF99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0" y="-254000"/>
            <a:ext cx="2159000" cy="2159000"/>
          </a:xfrm>
          <a:prstGeom prst="rect">
            <a:avLst/>
          </a:prstGeom>
        </p:spPr>
      </p:pic>
      <p:pic>
        <p:nvPicPr>
          <p:cNvPr id="14" name="Picture 13"/>
          <p:cNvPicPr>
            <a:picLocks noChangeAspect="1"/>
          </p:cNvPicPr>
          <p:nvPr/>
        </p:nvPicPr>
        <p:blipFill>
          <a:blip r:embed="rId6"/>
          <a:stretch>
            <a:fillRect/>
          </a:stretch>
        </p:blipFill>
        <p:spPr>
          <a:xfrm>
            <a:off x="594626" y="3977017"/>
            <a:ext cx="3032589" cy="2629975"/>
          </a:xfrm>
          <a:prstGeom prst="rect">
            <a:avLst/>
          </a:prstGeom>
        </p:spPr>
      </p:pic>
      <p:pic>
        <p:nvPicPr>
          <p:cNvPr id="18" name="Picture 17"/>
          <p:cNvPicPr>
            <a:picLocks noChangeAspect="1"/>
          </p:cNvPicPr>
          <p:nvPr/>
        </p:nvPicPr>
        <p:blipFill>
          <a:blip r:embed="rId7"/>
          <a:stretch>
            <a:fillRect/>
          </a:stretch>
        </p:blipFill>
        <p:spPr>
          <a:xfrm>
            <a:off x="411244" y="1572557"/>
            <a:ext cx="2872692" cy="2402694"/>
          </a:xfrm>
          <a:prstGeom prst="rect">
            <a:avLst/>
          </a:prstGeom>
        </p:spPr>
      </p:pic>
      <p:pic>
        <p:nvPicPr>
          <p:cNvPr id="19" name="Picture 18"/>
          <p:cNvPicPr>
            <a:picLocks noChangeAspect="1"/>
          </p:cNvPicPr>
          <p:nvPr/>
        </p:nvPicPr>
        <p:blipFill>
          <a:blip r:embed="rId8"/>
          <a:stretch>
            <a:fillRect/>
          </a:stretch>
        </p:blipFill>
        <p:spPr>
          <a:xfrm>
            <a:off x="3350984" y="3770986"/>
            <a:ext cx="3039082" cy="2357237"/>
          </a:xfrm>
          <a:prstGeom prst="rect">
            <a:avLst/>
          </a:prstGeom>
        </p:spPr>
      </p:pic>
      <p:pic>
        <p:nvPicPr>
          <p:cNvPr id="26" name="Picture 25"/>
          <p:cNvPicPr>
            <a:picLocks noChangeAspect="1"/>
          </p:cNvPicPr>
          <p:nvPr/>
        </p:nvPicPr>
        <p:blipFill>
          <a:blip r:embed="rId9"/>
          <a:stretch>
            <a:fillRect/>
          </a:stretch>
        </p:blipFill>
        <p:spPr>
          <a:xfrm>
            <a:off x="3216637" y="1484744"/>
            <a:ext cx="2915034" cy="2350743"/>
          </a:xfrm>
          <a:prstGeom prst="rect">
            <a:avLst/>
          </a:prstGeom>
        </p:spPr>
      </p:pic>
      <p:pic>
        <p:nvPicPr>
          <p:cNvPr id="33"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92620" y="2786755"/>
            <a:ext cx="3979041" cy="3979041"/>
          </a:xfrm>
          <a:prstGeom prst="rect">
            <a:avLst/>
          </a:prstGeom>
        </p:spPr>
      </p:pic>
      <p:pic>
        <p:nvPicPr>
          <p:cNvPr id="34" name="Picture 33"/>
          <p:cNvPicPr>
            <a:picLocks noChangeAspect="1"/>
          </p:cNvPicPr>
          <p:nvPr/>
        </p:nvPicPr>
        <p:blipFill>
          <a:blip r:embed="rId11"/>
          <a:stretch>
            <a:fillRect/>
          </a:stretch>
        </p:blipFill>
        <p:spPr>
          <a:xfrm>
            <a:off x="2065561" y="226364"/>
            <a:ext cx="9833700" cy="1176630"/>
          </a:xfrm>
          <a:prstGeom prst="rect">
            <a:avLst/>
          </a:prstGeom>
        </p:spPr>
      </p:pic>
      <p:pic>
        <p:nvPicPr>
          <p:cNvPr id="35" name="Picture 34"/>
          <p:cNvPicPr>
            <a:picLocks noChangeAspect="1"/>
          </p:cNvPicPr>
          <p:nvPr/>
        </p:nvPicPr>
        <p:blipFill>
          <a:blip r:embed="rId12"/>
          <a:stretch>
            <a:fillRect/>
          </a:stretch>
        </p:blipFill>
        <p:spPr>
          <a:xfrm>
            <a:off x="7486191" y="1294472"/>
            <a:ext cx="4145639" cy="2042337"/>
          </a:xfrm>
          <a:prstGeom prst="rect">
            <a:avLst/>
          </a:prstGeom>
        </p:spPr>
      </p:pic>
    </p:spTree>
    <p:extLst>
      <p:ext uri="{BB962C8B-B14F-4D97-AF65-F5344CB8AC3E}">
        <p14:creationId xmlns:p14="http://schemas.microsoft.com/office/powerpoint/2010/main" val="95641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par>
                                <p:cTn id="11" presetID="6" presetClass="entr" presetSubtype="16"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in)">
                                      <p:cBhvr>
                                        <p:cTn id="13" dur="2000"/>
                                        <p:tgtEl>
                                          <p:spTgt spid="26"/>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pic>
        <p:nvPicPr>
          <p:cNvPr id="15" name="图片 14"/>
          <p:cNvPicPr>
            <a:picLocks noChangeAspect="1"/>
          </p:cNvPicPr>
          <p:nvPr/>
        </p:nvPicPr>
        <p:blipFill>
          <a:blip r:embed="rId4"/>
          <a:stretch>
            <a:fillRect/>
          </a:stretch>
        </p:blipFill>
        <p:spPr>
          <a:xfrm>
            <a:off x="-37636" y="2188059"/>
            <a:ext cx="12229636" cy="4669941"/>
          </a:xfrm>
          <a:prstGeom prst="rect">
            <a:avLst/>
          </a:prstGeom>
        </p:spPr>
      </p:pic>
      <p:sp>
        <p:nvSpPr>
          <p:cNvPr id="27" name="圆角矩形 5"/>
          <p:cNvSpPr/>
          <p:nvPr/>
        </p:nvSpPr>
        <p:spPr>
          <a:xfrm>
            <a:off x="196558" y="1386676"/>
            <a:ext cx="11798884" cy="5217324"/>
          </a:xfrm>
          <a:prstGeom prst="roundRect">
            <a:avLst/>
          </a:prstGeom>
          <a:solidFill>
            <a:schemeClr val="bg1"/>
          </a:solidFill>
          <a:ln w="38100">
            <a:solidFill>
              <a:srgbClr val="FF99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0" y="-254000"/>
            <a:ext cx="2159000" cy="2159000"/>
          </a:xfrm>
          <a:prstGeom prst="rect">
            <a:avLst/>
          </a:prstGeom>
        </p:spPr>
      </p:pic>
      <p:pic>
        <p:nvPicPr>
          <p:cNvPr id="18" name="Picture 17"/>
          <p:cNvPicPr>
            <a:picLocks noChangeAspect="1"/>
          </p:cNvPicPr>
          <p:nvPr/>
        </p:nvPicPr>
        <p:blipFill>
          <a:blip r:embed="rId6"/>
          <a:stretch>
            <a:fillRect/>
          </a:stretch>
        </p:blipFill>
        <p:spPr>
          <a:xfrm>
            <a:off x="215031" y="1488121"/>
            <a:ext cx="2506331" cy="2096273"/>
          </a:xfrm>
          <a:prstGeom prst="rect">
            <a:avLst/>
          </a:prstGeom>
        </p:spPr>
      </p:pic>
      <p:sp>
        <p:nvSpPr>
          <p:cNvPr id="13" name="Multiplication Sign 196">
            <a:extLst>
              <a:ext uri="{FF2B5EF4-FFF2-40B4-BE49-F238E27FC236}">
                <a16:creationId xmlns:a16="http://schemas.microsoft.com/office/drawing/2014/main" id="{D554B4FB-F835-8BE1-744C-2F706F204CC5}"/>
              </a:ext>
            </a:extLst>
          </p:cNvPr>
          <p:cNvSpPr/>
          <p:nvPr/>
        </p:nvSpPr>
        <p:spPr>
          <a:xfrm>
            <a:off x="390789" y="1397454"/>
            <a:ext cx="971318" cy="105128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pic>
        <p:nvPicPr>
          <p:cNvPr id="20" name="Picture 19"/>
          <p:cNvPicPr>
            <a:picLocks noChangeAspect="1"/>
          </p:cNvPicPr>
          <p:nvPr/>
        </p:nvPicPr>
        <p:blipFill>
          <a:blip r:embed="rId7"/>
          <a:stretch>
            <a:fillRect/>
          </a:stretch>
        </p:blipFill>
        <p:spPr>
          <a:xfrm>
            <a:off x="3322499" y="1468714"/>
            <a:ext cx="2526973" cy="2191486"/>
          </a:xfrm>
          <a:prstGeom prst="rect">
            <a:avLst/>
          </a:prstGeom>
        </p:spPr>
      </p:pic>
      <p:sp>
        <p:nvSpPr>
          <p:cNvPr id="21" name="Heart 20">
            <a:extLst>
              <a:ext uri="{FF2B5EF4-FFF2-40B4-BE49-F238E27FC236}">
                <a16:creationId xmlns:a16="http://schemas.microsoft.com/office/drawing/2014/main" id="{94A1073B-8735-C9FD-82B4-5134F8259DE3}"/>
              </a:ext>
            </a:extLst>
          </p:cNvPr>
          <p:cNvSpPr/>
          <p:nvPr/>
        </p:nvSpPr>
        <p:spPr>
          <a:xfrm>
            <a:off x="3224966" y="1517703"/>
            <a:ext cx="1012086" cy="867446"/>
          </a:xfrm>
          <a:prstGeom prst="heart">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pic>
        <p:nvPicPr>
          <p:cNvPr id="22" name="Picture 21"/>
          <p:cNvPicPr>
            <a:picLocks noChangeAspect="1"/>
          </p:cNvPicPr>
          <p:nvPr/>
        </p:nvPicPr>
        <p:blipFill>
          <a:blip r:embed="rId8"/>
          <a:stretch>
            <a:fillRect/>
          </a:stretch>
        </p:blipFill>
        <p:spPr>
          <a:xfrm>
            <a:off x="6666639" y="1480671"/>
            <a:ext cx="2495553" cy="2096273"/>
          </a:xfrm>
          <a:prstGeom prst="rect">
            <a:avLst/>
          </a:prstGeom>
        </p:spPr>
      </p:pic>
      <p:sp>
        <p:nvSpPr>
          <p:cNvPr id="23" name="Multiplication Sign 196">
            <a:extLst>
              <a:ext uri="{FF2B5EF4-FFF2-40B4-BE49-F238E27FC236}">
                <a16:creationId xmlns:a16="http://schemas.microsoft.com/office/drawing/2014/main" id="{D554B4FB-F835-8BE1-744C-2F706F204CC5}"/>
              </a:ext>
            </a:extLst>
          </p:cNvPr>
          <p:cNvSpPr/>
          <p:nvPr/>
        </p:nvSpPr>
        <p:spPr>
          <a:xfrm>
            <a:off x="6444464" y="1437740"/>
            <a:ext cx="971318" cy="105128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pic>
        <p:nvPicPr>
          <p:cNvPr id="24" name="Picture 23"/>
          <p:cNvPicPr>
            <a:picLocks noChangeAspect="1"/>
          </p:cNvPicPr>
          <p:nvPr/>
        </p:nvPicPr>
        <p:blipFill>
          <a:blip r:embed="rId9"/>
          <a:stretch>
            <a:fillRect/>
          </a:stretch>
        </p:blipFill>
        <p:spPr>
          <a:xfrm>
            <a:off x="9295250" y="1561376"/>
            <a:ext cx="2622902" cy="2034431"/>
          </a:xfrm>
          <a:prstGeom prst="rect">
            <a:avLst/>
          </a:prstGeom>
        </p:spPr>
      </p:pic>
      <p:sp>
        <p:nvSpPr>
          <p:cNvPr id="25" name="Heart 24">
            <a:extLst>
              <a:ext uri="{FF2B5EF4-FFF2-40B4-BE49-F238E27FC236}">
                <a16:creationId xmlns:a16="http://schemas.microsoft.com/office/drawing/2014/main" id="{94A1073B-8735-C9FD-82B4-5134F8259DE3}"/>
              </a:ext>
            </a:extLst>
          </p:cNvPr>
          <p:cNvSpPr/>
          <p:nvPr/>
        </p:nvSpPr>
        <p:spPr>
          <a:xfrm>
            <a:off x="9104496" y="1702284"/>
            <a:ext cx="1012086" cy="867446"/>
          </a:xfrm>
          <a:prstGeom prst="heart">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grpSp>
        <p:nvGrpSpPr>
          <p:cNvPr id="5" name="Group 4"/>
          <p:cNvGrpSpPr/>
          <p:nvPr/>
        </p:nvGrpSpPr>
        <p:grpSpPr>
          <a:xfrm>
            <a:off x="0" y="3943259"/>
            <a:ext cx="2857310" cy="2605203"/>
            <a:chOff x="416335" y="3693996"/>
            <a:chExt cx="2954014" cy="2605203"/>
          </a:xfrm>
        </p:grpSpPr>
        <p:sp>
          <p:nvSpPr>
            <p:cNvPr id="32" name="圆角矩形 1"/>
            <p:cNvSpPr/>
            <p:nvPr/>
          </p:nvSpPr>
          <p:spPr>
            <a:xfrm>
              <a:off x="416335" y="3693996"/>
              <a:ext cx="2954014" cy="2605203"/>
            </a:xfrm>
            <a:prstGeom prst="roundRect">
              <a:avLst/>
            </a:prstGeom>
            <a:solidFill>
              <a:schemeClr val="bg1"/>
            </a:solidFill>
            <a:ln w="12700">
              <a:solidFill>
                <a:srgbClr val="E79DB1"/>
              </a:solidFill>
              <a:prstDash val="sysDash"/>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3" name="TextBox 2"/>
            <p:cNvSpPr txBox="1"/>
            <p:nvPr/>
          </p:nvSpPr>
          <p:spPr>
            <a:xfrm>
              <a:off x="534013" y="3873212"/>
              <a:ext cx="2718658" cy="2246769"/>
            </a:xfrm>
            <a:prstGeom prst="rect">
              <a:avLst/>
            </a:prstGeom>
            <a:noFill/>
          </p:spPr>
          <p:txBody>
            <a:bodyPr wrap="square" rtlCol="0">
              <a:spAutoFit/>
            </a:bodyPr>
            <a:lstStyle/>
            <a:p>
              <a:pPr algn="ctr"/>
              <a:r>
                <a:rPr lang="en-US" sz="2800" b="1" dirty="0" err="1">
                  <a:solidFill>
                    <a:srgbClr val="7030A0"/>
                  </a:solidFill>
                  <a:latin typeface="Cambria" panose="02040503050406030204" pitchFamily="18" charset="0"/>
                  <a:ea typeface="Cambria" panose="02040503050406030204" pitchFamily="18" charset="0"/>
                </a:rPr>
                <a:t>Huy</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không</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nên</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khóc</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mà</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phải</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tìm</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đến</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thầy</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cô</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giáo</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để</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được</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giúp</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đỡ</a:t>
              </a:r>
              <a:r>
                <a:rPr lang="en-US" sz="2800" b="1" dirty="0">
                  <a:solidFill>
                    <a:srgbClr val="7030A0"/>
                  </a:solidFill>
                  <a:latin typeface="Cambria" panose="02040503050406030204" pitchFamily="18" charset="0"/>
                  <a:ea typeface="Cambria" panose="02040503050406030204" pitchFamily="18" charset="0"/>
                </a:rPr>
                <a:t>.</a:t>
              </a:r>
            </a:p>
          </p:txBody>
        </p:sp>
      </p:grpSp>
      <p:grpSp>
        <p:nvGrpSpPr>
          <p:cNvPr id="35" name="Group 34"/>
          <p:cNvGrpSpPr/>
          <p:nvPr/>
        </p:nvGrpSpPr>
        <p:grpSpPr>
          <a:xfrm>
            <a:off x="3080489" y="3943259"/>
            <a:ext cx="2857310" cy="2605203"/>
            <a:chOff x="416335" y="3693996"/>
            <a:chExt cx="2954014" cy="2605203"/>
          </a:xfrm>
        </p:grpSpPr>
        <p:sp>
          <p:nvSpPr>
            <p:cNvPr id="36" name="圆角矩形 1"/>
            <p:cNvSpPr/>
            <p:nvPr/>
          </p:nvSpPr>
          <p:spPr>
            <a:xfrm>
              <a:off x="416335" y="3693996"/>
              <a:ext cx="2954014" cy="2605203"/>
            </a:xfrm>
            <a:prstGeom prst="roundRect">
              <a:avLst/>
            </a:prstGeom>
            <a:solidFill>
              <a:schemeClr val="bg1"/>
            </a:solidFill>
            <a:ln w="12700">
              <a:solidFill>
                <a:srgbClr val="00B0F0"/>
              </a:solidFill>
              <a:prstDash val="sysDash"/>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37" name="TextBox 36"/>
            <p:cNvSpPr txBox="1"/>
            <p:nvPr/>
          </p:nvSpPr>
          <p:spPr>
            <a:xfrm>
              <a:off x="534013" y="3873212"/>
              <a:ext cx="2718658" cy="2092881"/>
            </a:xfrm>
            <a:prstGeom prst="rect">
              <a:avLst/>
            </a:prstGeom>
            <a:noFill/>
          </p:spPr>
          <p:txBody>
            <a:bodyPr wrap="square" rtlCol="0">
              <a:spAutoFit/>
            </a:bodyPr>
            <a:lstStyle/>
            <a:p>
              <a:pPr algn="ctr"/>
              <a:r>
                <a:rPr lang="en-US" sz="2600" b="1" dirty="0" err="1">
                  <a:solidFill>
                    <a:schemeClr val="accent1">
                      <a:lumMod val="75000"/>
                    </a:schemeClr>
                  </a:solidFill>
                  <a:latin typeface="Cambria" panose="02040503050406030204" pitchFamily="18" charset="0"/>
                  <a:ea typeface="Cambria" panose="02040503050406030204" pitchFamily="18" charset="0"/>
                </a:rPr>
                <a:t>Ngọc</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xử</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lí</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như</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vậy</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sẽ</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tránh</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gây</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gỗ</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và</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các</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thầy</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cô</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sẽ</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giải</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quyết</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vấn</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đề</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hợp</a:t>
              </a:r>
              <a:r>
                <a:rPr lang="en-US" sz="2600" b="1" dirty="0">
                  <a:solidFill>
                    <a:schemeClr val="accent1">
                      <a:lumMod val="75000"/>
                    </a:schemeClr>
                  </a:solidFill>
                  <a:latin typeface="Cambria" panose="02040503050406030204" pitchFamily="18" charset="0"/>
                  <a:ea typeface="Cambria" panose="02040503050406030204" pitchFamily="18" charset="0"/>
                </a:rPr>
                <a:t> </a:t>
              </a:r>
              <a:r>
                <a:rPr lang="en-US" sz="2600" b="1" dirty="0" err="1">
                  <a:solidFill>
                    <a:schemeClr val="accent1">
                      <a:lumMod val="75000"/>
                    </a:schemeClr>
                  </a:solidFill>
                  <a:latin typeface="Cambria" panose="02040503050406030204" pitchFamily="18" charset="0"/>
                  <a:ea typeface="Cambria" panose="02040503050406030204" pitchFamily="18" charset="0"/>
                </a:rPr>
                <a:t>lí</a:t>
              </a:r>
              <a:r>
                <a:rPr lang="en-US" sz="2600" b="1" dirty="0">
                  <a:solidFill>
                    <a:schemeClr val="accent1">
                      <a:lumMod val="75000"/>
                    </a:schemeClr>
                  </a:solidFill>
                  <a:latin typeface="Cambria" panose="02040503050406030204" pitchFamily="18" charset="0"/>
                  <a:ea typeface="Cambria" panose="02040503050406030204" pitchFamily="18" charset="0"/>
                </a:rPr>
                <a:t>.</a:t>
              </a:r>
            </a:p>
          </p:txBody>
        </p:sp>
      </p:grpSp>
      <p:grpSp>
        <p:nvGrpSpPr>
          <p:cNvPr id="38" name="Group 37"/>
          <p:cNvGrpSpPr/>
          <p:nvPr/>
        </p:nvGrpSpPr>
        <p:grpSpPr>
          <a:xfrm>
            <a:off x="6160978" y="3943259"/>
            <a:ext cx="2857310" cy="2605203"/>
            <a:chOff x="416335" y="3693996"/>
            <a:chExt cx="2954014" cy="2605203"/>
          </a:xfrm>
        </p:grpSpPr>
        <p:sp>
          <p:nvSpPr>
            <p:cNvPr id="39" name="圆角矩形 1"/>
            <p:cNvSpPr/>
            <p:nvPr/>
          </p:nvSpPr>
          <p:spPr>
            <a:xfrm>
              <a:off x="416335" y="3693996"/>
              <a:ext cx="2954014" cy="2605203"/>
            </a:xfrm>
            <a:prstGeom prst="roundRect">
              <a:avLst/>
            </a:prstGeom>
            <a:solidFill>
              <a:schemeClr val="bg1"/>
            </a:solidFill>
            <a:ln w="12700">
              <a:solidFill>
                <a:srgbClr val="FF0066"/>
              </a:solidFill>
              <a:prstDash val="sysDash"/>
            </a:ln>
            <a:effectLst>
              <a:glow rad="139700">
                <a:srgbClr val="FF0066">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40" name="TextBox 39"/>
            <p:cNvSpPr txBox="1"/>
            <p:nvPr/>
          </p:nvSpPr>
          <p:spPr>
            <a:xfrm>
              <a:off x="534013" y="3873212"/>
              <a:ext cx="2718658" cy="2246769"/>
            </a:xfrm>
            <a:prstGeom prst="rect">
              <a:avLst/>
            </a:prstGeom>
            <a:noFill/>
          </p:spPr>
          <p:txBody>
            <a:bodyPr wrap="square" rtlCol="0">
              <a:spAutoFit/>
            </a:bodyPr>
            <a:lstStyle/>
            <a:p>
              <a:pPr algn="ctr"/>
              <a:r>
                <a:rPr lang="en-US" sz="2800" b="1" dirty="0" err="1">
                  <a:solidFill>
                    <a:srgbClr val="FF0066"/>
                  </a:solidFill>
                  <a:latin typeface="Cambria" panose="02040503050406030204" pitchFamily="18" charset="0"/>
                  <a:ea typeface="Cambria" panose="02040503050406030204" pitchFamily="18" charset="0"/>
                </a:rPr>
                <a:t>Huy</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không</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nên</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khóc</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mà</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phải</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tìm</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đến</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thầy</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cô</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giáo</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để</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được</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giúp</a:t>
              </a:r>
              <a:r>
                <a:rPr lang="en-US" sz="2800" b="1" dirty="0">
                  <a:solidFill>
                    <a:srgbClr val="FF0066"/>
                  </a:solidFill>
                  <a:latin typeface="Cambria" panose="02040503050406030204" pitchFamily="18" charset="0"/>
                  <a:ea typeface="Cambria" panose="02040503050406030204" pitchFamily="18" charset="0"/>
                </a:rPr>
                <a:t> </a:t>
              </a:r>
              <a:r>
                <a:rPr lang="en-US" sz="2800" b="1" dirty="0" err="1">
                  <a:solidFill>
                    <a:srgbClr val="FF0066"/>
                  </a:solidFill>
                  <a:latin typeface="Cambria" panose="02040503050406030204" pitchFamily="18" charset="0"/>
                  <a:ea typeface="Cambria" panose="02040503050406030204" pitchFamily="18" charset="0"/>
                </a:rPr>
                <a:t>đỡ</a:t>
              </a:r>
              <a:r>
                <a:rPr lang="en-US" sz="2800" b="1" dirty="0">
                  <a:solidFill>
                    <a:srgbClr val="FF0066"/>
                  </a:solidFill>
                  <a:latin typeface="Cambria" panose="02040503050406030204" pitchFamily="18" charset="0"/>
                  <a:ea typeface="Cambria" panose="02040503050406030204" pitchFamily="18" charset="0"/>
                </a:rPr>
                <a:t>.</a:t>
              </a:r>
            </a:p>
          </p:txBody>
        </p:sp>
      </p:grpSp>
      <p:grpSp>
        <p:nvGrpSpPr>
          <p:cNvPr id="41" name="Group 40"/>
          <p:cNvGrpSpPr/>
          <p:nvPr/>
        </p:nvGrpSpPr>
        <p:grpSpPr>
          <a:xfrm>
            <a:off x="9241468" y="3943259"/>
            <a:ext cx="2857310" cy="2605203"/>
            <a:chOff x="416335" y="3693996"/>
            <a:chExt cx="2954014" cy="2605203"/>
          </a:xfrm>
        </p:grpSpPr>
        <p:sp>
          <p:nvSpPr>
            <p:cNvPr id="42" name="圆角矩形 1"/>
            <p:cNvSpPr/>
            <p:nvPr/>
          </p:nvSpPr>
          <p:spPr>
            <a:xfrm>
              <a:off x="416335" y="3693996"/>
              <a:ext cx="2954014" cy="2605203"/>
            </a:xfrm>
            <a:prstGeom prst="roundRect">
              <a:avLst/>
            </a:prstGeom>
            <a:solidFill>
              <a:schemeClr val="bg1"/>
            </a:solidFill>
            <a:ln w="12700">
              <a:solidFill>
                <a:srgbClr val="FFC000"/>
              </a:solidFill>
              <a:prstDash val="sys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43" name="TextBox 42"/>
            <p:cNvSpPr txBox="1"/>
            <p:nvPr/>
          </p:nvSpPr>
          <p:spPr>
            <a:xfrm>
              <a:off x="534013" y="3873212"/>
              <a:ext cx="2718658" cy="2246769"/>
            </a:xfrm>
            <a:prstGeom prst="rect">
              <a:avLst/>
            </a:prstGeom>
            <a:noFill/>
          </p:spPr>
          <p:txBody>
            <a:bodyPr wrap="square" rtlCol="0">
              <a:spAutoFit/>
            </a:bodyPr>
            <a:lstStyle/>
            <a:p>
              <a:pPr algn="ctr"/>
              <a:r>
                <a:rPr lang="en-US" sz="2800" b="1" dirty="0">
                  <a:solidFill>
                    <a:srgbClr val="FFC000"/>
                  </a:solidFill>
                  <a:latin typeface="Cambria" panose="02040503050406030204" pitchFamily="18" charset="0"/>
                  <a:ea typeface="Cambria" panose="02040503050406030204" pitchFamily="18" charset="0"/>
                </a:rPr>
                <a:t>Lan </a:t>
              </a:r>
              <a:r>
                <a:rPr lang="en-US" sz="2800" b="1" dirty="0" err="1">
                  <a:solidFill>
                    <a:srgbClr val="FFC000"/>
                  </a:solidFill>
                  <a:latin typeface="Cambria" panose="02040503050406030204" pitchFamily="18" charset="0"/>
                  <a:ea typeface="Cambria" panose="02040503050406030204" pitchFamily="18" charset="0"/>
                </a:rPr>
                <a:t>làm</a:t>
              </a:r>
              <a:r>
                <a:rPr lang="en-US" sz="2800" b="1" dirty="0">
                  <a:solidFill>
                    <a:srgbClr val="FFC000"/>
                  </a:solidFill>
                  <a:latin typeface="Cambria" panose="02040503050406030204" pitchFamily="18" charset="0"/>
                  <a:ea typeface="Cambria" panose="02040503050406030204" pitchFamily="18" charset="0"/>
                </a:rPr>
                <a:t> </a:t>
              </a:r>
              <a:r>
                <a:rPr lang="en-US" sz="2800" b="1" dirty="0" err="1">
                  <a:solidFill>
                    <a:srgbClr val="FFC000"/>
                  </a:solidFill>
                  <a:latin typeface="Cambria" panose="02040503050406030204" pitchFamily="18" charset="0"/>
                  <a:ea typeface="Cambria" panose="02040503050406030204" pitchFamily="18" charset="0"/>
                </a:rPr>
                <a:t>như</a:t>
              </a:r>
              <a:r>
                <a:rPr lang="en-US" sz="2800" b="1" dirty="0">
                  <a:solidFill>
                    <a:srgbClr val="FFC000"/>
                  </a:solidFill>
                  <a:latin typeface="Cambria" panose="02040503050406030204" pitchFamily="18" charset="0"/>
                  <a:ea typeface="Cambria" panose="02040503050406030204" pitchFamily="18" charset="0"/>
                </a:rPr>
                <a:t> </a:t>
              </a:r>
              <a:r>
                <a:rPr lang="en-US" sz="2800" b="1" dirty="0" err="1">
                  <a:solidFill>
                    <a:srgbClr val="FFC000"/>
                  </a:solidFill>
                  <a:latin typeface="Cambria" panose="02040503050406030204" pitchFamily="18" charset="0"/>
                  <a:ea typeface="Cambria" panose="02040503050406030204" pitchFamily="18" charset="0"/>
                </a:rPr>
                <a:t>vậy</a:t>
              </a:r>
              <a:r>
                <a:rPr lang="en-US" sz="2800" b="1" dirty="0">
                  <a:solidFill>
                    <a:srgbClr val="FFC000"/>
                  </a:solidFill>
                  <a:latin typeface="Cambria" panose="02040503050406030204" pitchFamily="18" charset="0"/>
                  <a:ea typeface="Cambria" panose="02040503050406030204" pitchFamily="18" charset="0"/>
                </a:rPr>
                <a:t> </a:t>
              </a:r>
              <a:r>
                <a:rPr lang="en-US" sz="2800" b="1" dirty="0" err="1">
                  <a:solidFill>
                    <a:srgbClr val="FFC000"/>
                  </a:solidFill>
                  <a:latin typeface="Cambria" panose="02040503050406030204" pitchFamily="18" charset="0"/>
                  <a:ea typeface="Cambria" panose="02040503050406030204" pitchFamily="18" charset="0"/>
                </a:rPr>
                <a:t>là</a:t>
              </a:r>
              <a:r>
                <a:rPr lang="en-US" sz="2800" b="1" dirty="0">
                  <a:solidFill>
                    <a:srgbClr val="FFC000"/>
                  </a:solidFill>
                  <a:latin typeface="Cambria" panose="02040503050406030204" pitchFamily="18" charset="0"/>
                  <a:ea typeface="Cambria" panose="02040503050406030204" pitchFamily="18" charset="0"/>
                </a:rPr>
                <a:t> </a:t>
              </a:r>
              <a:r>
                <a:rPr lang="en-US" sz="2800" b="1" dirty="0" err="1">
                  <a:solidFill>
                    <a:srgbClr val="FFC000"/>
                  </a:solidFill>
                  <a:latin typeface="Cambria" panose="02040503050406030204" pitchFamily="18" charset="0"/>
                  <a:ea typeface="Cambria" panose="02040503050406030204" pitchFamily="18" charset="0"/>
                </a:rPr>
                <a:t>đúng</a:t>
              </a:r>
              <a:r>
                <a:rPr lang="en-US" sz="2800" b="1" dirty="0">
                  <a:solidFill>
                    <a:srgbClr val="FFC000"/>
                  </a:solidFill>
                  <a:latin typeface="Cambria" panose="02040503050406030204" pitchFamily="18" charset="0"/>
                  <a:ea typeface="Cambria" panose="02040503050406030204" pitchFamily="18" charset="0"/>
                </a:rPr>
                <a:t> </a:t>
              </a:r>
              <a:r>
                <a:rPr lang="en-US" sz="2800" b="1" dirty="0" err="1">
                  <a:solidFill>
                    <a:srgbClr val="FFC000"/>
                  </a:solidFill>
                  <a:latin typeface="Cambria" panose="02040503050406030204" pitchFamily="18" charset="0"/>
                  <a:ea typeface="Cambria" panose="02040503050406030204" pitchFamily="18" charset="0"/>
                </a:rPr>
                <a:t>vì</a:t>
              </a:r>
              <a:r>
                <a:rPr lang="en-US" sz="2800" b="1" dirty="0">
                  <a:solidFill>
                    <a:srgbClr val="FFC000"/>
                  </a:solidFill>
                  <a:latin typeface="Cambria" panose="02040503050406030204" pitchFamily="18" charset="0"/>
                  <a:ea typeface="Cambria" panose="02040503050406030204" pitchFamily="18" charset="0"/>
                </a:rPr>
                <a:t> </a:t>
              </a:r>
              <a:r>
                <a:rPr lang="en-US" sz="2800" b="1" dirty="0" err="1">
                  <a:solidFill>
                    <a:srgbClr val="FFC000"/>
                  </a:solidFill>
                  <a:latin typeface="Cambria" panose="02040503050406030204" pitchFamily="18" charset="0"/>
                  <a:ea typeface="Cambria" panose="02040503050406030204" pitchFamily="18" charset="0"/>
                </a:rPr>
                <a:t>cô</a:t>
              </a:r>
              <a:r>
                <a:rPr lang="en-US" sz="2800" b="1" dirty="0">
                  <a:solidFill>
                    <a:srgbClr val="FFC000"/>
                  </a:solidFill>
                  <a:latin typeface="Cambria" panose="02040503050406030204" pitchFamily="18" charset="0"/>
                  <a:ea typeface="Cambria" panose="02040503050406030204" pitchFamily="18" charset="0"/>
                </a:rPr>
                <a:t> </a:t>
              </a:r>
              <a:r>
                <a:rPr lang="en-US" sz="2800" b="1" dirty="0" err="1">
                  <a:solidFill>
                    <a:srgbClr val="FFC000"/>
                  </a:solidFill>
                  <a:latin typeface="Cambria" panose="02040503050406030204" pitchFamily="18" charset="0"/>
                  <a:ea typeface="Cambria" panose="02040503050406030204" pitchFamily="18" charset="0"/>
                </a:rPr>
                <a:t>giáo</a:t>
              </a:r>
              <a:r>
                <a:rPr lang="en-US" sz="2800" b="1" dirty="0">
                  <a:solidFill>
                    <a:srgbClr val="FFC000"/>
                  </a:solidFill>
                  <a:latin typeface="Cambria" panose="02040503050406030204" pitchFamily="18" charset="0"/>
                  <a:ea typeface="Cambria" panose="02040503050406030204" pitchFamily="18" charset="0"/>
                </a:rPr>
                <a:t> </a:t>
              </a:r>
              <a:r>
                <a:rPr lang="en-US" sz="2800" b="1" dirty="0" err="1">
                  <a:solidFill>
                    <a:srgbClr val="FFC000"/>
                  </a:solidFill>
                  <a:latin typeface="Cambria" panose="02040503050406030204" pitchFamily="18" charset="0"/>
                  <a:ea typeface="Cambria" panose="02040503050406030204" pitchFamily="18" charset="0"/>
                </a:rPr>
                <a:t>sẽ</a:t>
              </a:r>
              <a:r>
                <a:rPr lang="en-US" sz="2800" b="1" dirty="0">
                  <a:solidFill>
                    <a:srgbClr val="FFC000"/>
                  </a:solidFill>
                  <a:latin typeface="Cambria" panose="02040503050406030204" pitchFamily="18" charset="0"/>
                  <a:ea typeface="Cambria" panose="02040503050406030204" pitchFamily="18" charset="0"/>
                </a:rPr>
                <a:t> </a:t>
              </a:r>
              <a:r>
                <a:rPr lang="en-US" sz="2800" b="1" dirty="0" err="1">
                  <a:solidFill>
                    <a:srgbClr val="FFC000"/>
                  </a:solidFill>
                  <a:latin typeface="Cambria" panose="02040503050406030204" pitchFamily="18" charset="0"/>
                  <a:ea typeface="Cambria" panose="02040503050406030204" pitchFamily="18" charset="0"/>
                </a:rPr>
                <a:t>giúp</a:t>
              </a:r>
              <a:r>
                <a:rPr lang="en-US" sz="2800" b="1" dirty="0">
                  <a:solidFill>
                    <a:srgbClr val="FFC000"/>
                  </a:solidFill>
                  <a:latin typeface="Cambria" panose="02040503050406030204" pitchFamily="18" charset="0"/>
                  <a:ea typeface="Cambria" panose="02040503050406030204" pitchFamily="18" charset="0"/>
                </a:rPr>
                <a:t> Lan </a:t>
              </a:r>
              <a:r>
                <a:rPr lang="en-US" sz="2800" b="1" dirty="0" err="1">
                  <a:solidFill>
                    <a:srgbClr val="FFC000"/>
                  </a:solidFill>
                  <a:latin typeface="Cambria" panose="02040503050406030204" pitchFamily="18" charset="0"/>
                  <a:ea typeface="Cambria" panose="02040503050406030204" pitchFamily="18" charset="0"/>
                </a:rPr>
                <a:t>giải</a:t>
              </a:r>
              <a:r>
                <a:rPr lang="en-US" sz="2800" b="1" dirty="0">
                  <a:solidFill>
                    <a:srgbClr val="FFC000"/>
                  </a:solidFill>
                  <a:latin typeface="Cambria" panose="02040503050406030204" pitchFamily="18" charset="0"/>
                  <a:ea typeface="Cambria" panose="02040503050406030204" pitchFamily="18" charset="0"/>
                </a:rPr>
                <a:t> </a:t>
              </a:r>
              <a:r>
                <a:rPr lang="en-US" sz="2800" b="1" dirty="0" err="1">
                  <a:solidFill>
                    <a:srgbClr val="FFC000"/>
                  </a:solidFill>
                  <a:latin typeface="Cambria" panose="02040503050406030204" pitchFamily="18" charset="0"/>
                  <a:ea typeface="Cambria" panose="02040503050406030204" pitchFamily="18" charset="0"/>
                </a:rPr>
                <a:t>quyết</a:t>
              </a:r>
              <a:r>
                <a:rPr lang="en-US" sz="2800" b="1" dirty="0">
                  <a:solidFill>
                    <a:srgbClr val="FFC000"/>
                  </a:solidFill>
                  <a:latin typeface="Cambria" panose="02040503050406030204" pitchFamily="18" charset="0"/>
                  <a:ea typeface="Cambria" panose="02040503050406030204" pitchFamily="18" charset="0"/>
                </a:rPr>
                <a:t> </a:t>
              </a:r>
              <a:r>
                <a:rPr lang="en-US" sz="2800" b="1" dirty="0" err="1">
                  <a:solidFill>
                    <a:srgbClr val="FFC000"/>
                  </a:solidFill>
                  <a:latin typeface="Cambria" panose="02040503050406030204" pitchFamily="18" charset="0"/>
                  <a:ea typeface="Cambria" panose="02040503050406030204" pitchFamily="18" charset="0"/>
                </a:rPr>
                <a:t>và</a:t>
              </a:r>
              <a:r>
                <a:rPr lang="en-US" sz="2800" b="1" dirty="0">
                  <a:solidFill>
                    <a:srgbClr val="FFC000"/>
                  </a:solidFill>
                  <a:latin typeface="Cambria" panose="02040503050406030204" pitchFamily="18" charset="0"/>
                  <a:ea typeface="Cambria" panose="02040503050406030204" pitchFamily="18" charset="0"/>
                </a:rPr>
                <a:t> </a:t>
              </a:r>
              <a:r>
                <a:rPr lang="en-US" sz="2800" b="1" dirty="0" err="1">
                  <a:solidFill>
                    <a:srgbClr val="FFC000"/>
                  </a:solidFill>
                  <a:latin typeface="Cambria" panose="02040503050406030204" pitchFamily="18" charset="0"/>
                  <a:ea typeface="Cambria" panose="02040503050406030204" pitchFamily="18" charset="0"/>
                </a:rPr>
                <a:t>tìm</a:t>
              </a:r>
              <a:r>
                <a:rPr lang="en-US" sz="2800" b="1" dirty="0">
                  <a:solidFill>
                    <a:srgbClr val="FFC000"/>
                  </a:solidFill>
                  <a:latin typeface="Cambria" panose="02040503050406030204" pitchFamily="18" charset="0"/>
                  <a:ea typeface="Cambria" panose="02040503050406030204" pitchFamily="18" charset="0"/>
                </a:rPr>
                <a:t> </a:t>
              </a:r>
              <a:r>
                <a:rPr lang="en-US" sz="2800" b="1" dirty="0" err="1">
                  <a:solidFill>
                    <a:srgbClr val="FFC000"/>
                  </a:solidFill>
                  <a:latin typeface="Cambria" panose="02040503050406030204" pitchFamily="18" charset="0"/>
                  <a:ea typeface="Cambria" panose="02040503050406030204" pitchFamily="18" charset="0"/>
                </a:rPr>
                <a:t>đồ</a:t>
              </a:r>
              <a:r>
                <a:rPr lang="en-US" sz="2800" b="1" dirty="0">
                  <a:solidFill>
                    <a:srgbClr val="FFC000"/>
                  </a:solidFill>
                  <a:latin typeface="Cambria" panose="02040503050406030204" pitchFamily="18" charset="0"/>
                  <a:ea typeface="Cambria" panose="02040503050406030204" pitchFamily="18" charset="0"/>
                </a:rPr>
                <a:t> </a:t>
              </a:r>
              <a:r>
                <a:rPr lang="en-US" sz="2800" b="1" dirty="0" err="1">
                  <a:solidFill>
                    <a:srgbClr val="FFC000"/>
                  </a:solidFill>
                  <a:latin typeface="Cambria" panose="02040503050406030204" pitchFamily="18" charset="0"/>
                  <a:ea typeface="Cambria" panose="02040503050406030204" pitchFamily="18" charset="0"/>
                </a:rPr>
                <a:t>dùng</a:t>
              </a:r>
              <a:endParaRPr lang="en-US" sz="2800" b="1" dirty="0">
                <a:solidFill>
                  <a:srgbClr val="FFC000"/>
                </a:solidFill>
                <a:latin typeface="Cambria" panose="02040503050406030204" pitchFamily="18" charset="0"/>
                <a:ea typeface="Cambria" panose="02040503050406030204" pitchFamily="18" charset="0"/>
              </a:endParaRPr>
            </a:p>
          </p:txBody>
        </p:sp>
      </p:grpSp>
      <p:pic>
        <p:nvPicPr>
          <p:cNvPr id="44" name="Picture 43"/>
          <p:cNvPicPr>
            <a:picLocks noChangeAspect="1"/>
          </p:cNvPicPr>
          <p:nvPr/>
        </p:nvPicPr>
        <p:blipFill>
          <a:blip r:embed="rId10"/>
          <a:stretch>
            <a:fillRect/>
          </a:stretch>
        </p:blipFill>
        <p:spPr>
          <a:xfrm>
            <a:off x="2065561" y="226364"/>
            <a:ext cx="9833700" cy="1176630"/>
          </a:xfrm>
          <a:prstGeom prst="rect">
            <a:avLst/>
          </a:prstGeom>
        </p:spPr>
      </p:pic>
    </p:spTree>
    <p:extLst>
      <p:ext uri="{BB962C8B-B14F-4D97-AF65-F5344CB8AC3E}">
        <p14:creationId xmlns:p14="http://schemas.microsoft.com/office/powerpoint/2010/main" val="88706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1000"/>
                                        <p:tgtEl>
                                          <p:spTgt spid="38"/>
                                        </p:tgtEl>
                                      </p:cBhvr>
                                    </p:animEffect>
                                    <p:anim calcmode="lin" valueType="num">
                                      <p:cBhvr>
                                        <p:cTn id="52" dur="1000" fill="hold"/>
                                        <p:tgtEl>
                                          <p:spTgt spid="38"/>
                                        </p:tgtEl>
                                        <p:attrNameLst>
                                          <p:attrName>ppt_x</p:attrName>
                                        </p:attrNameLst>
                                      </p:cBhvr>
                                      <p:tavLst>
                                        <p:tav tm="0">
                                          <p:val>
                                            <p:strVal val="#ppt_x"/>
                                          </p:val>
                                        </p:tav>
                                        <p:tav tm="100000">
                                          <p:val>
                                            <p:strVal val="#ppt_x"/>
                                          </p:val>
                                        </p:tav>
                                      </p:tavLst>
                                    </p:anim>
                                    <p:anim calcmode="lin" valueType="num">
                                      <p:cBhvr>
                                        <p:cTn id="5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 calcmode="lin" valueType="num">
                                      <p:cBhvr additive="base">
                                        <p:cTn id="68" dur="500" fill="hold"/>
                                        <p:tgtEl>
                                          <p:spTgt spid="41"/>
                                        </p:tgtEl>
                                        <p:attrNameLst>
                                          <p:attrName>ppt_x</p:attrName>
                                        </p:attrNameLst>
                                      </p:cBhvr>
                                      <p:tavLst>
                                        <p:tav tm="0">
                                          <p:val>
                                            <p:strVal val="#ppt_x"/>
                                          </p:val>
                                        </p:tav>
                                        <p:tav tm="100000">
                                          <p:val>
                                            <p:strVal val="#ppt_x"/>
                                          </p:val>
                                        </p:tav>
                                      </p:tavLst>
                                    </p:anim>
                                    <p:anim calcmode="lin" valueType="num">
                                      <p:cBhvr additive="base">
                                        <p:cTn id="6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pic>
        <p:nvPicPr>
          <p:cNvPr id="15" name="图片 14"/>
          <p:cNvPicPr>
            <a:picLocks noChangeAspect="1"/>
          </p:cNvPicPr>
          <p:nvPr/>
        </p:nvPicPr>
        <p:blipFill>
          <a:blip r:embed="rId4"/>
          <a:stretch>
            <a:fillRect/>
          </a:stretch>
        </p:blipFill>
        <p:spPr>
          <a:xfrm>
            <a:off x="-37636" y="2188059"/>
            <a:ext cx="12229636" cy="4669941"/>
          </a:xfrm>
          <a:prstGeom prst="rect">
            <a:avLst/>
          </a:prstGeom>
        </p:spPr>
      </p:pic>
      <p:grpSp>
        <p:nvGrpSpPr>
          <p:cNvPr id="7" name="组合 6"/>
          <p:cNvGrpSpPr/>
          <p:nvPr/>
        </p:nvGrpSpPr>
        <p:grpSpPr>
          <a:xfrm>
            <a:off x="596900" y="1434746"/>
            <a:ext cx="11061700" cy="4940653"/>
            <a:chOff x="596900" y="1041400"/>
            <a:chExt cx="11061700" cy="5334000"/>
          </a:xfrm>
        </p:grpSpPr>
        <p:sp>
          <p:nvSpPr>
            <p:cNvPr id="5" name="圆角矩形 4"/>
            <p:cNvSpPr/>
            <p:nvPr/>
          </p:nvSpPr>
          <p:spPr>
            <a:xfrm>
              <a:off x="596900" y="1041400"/>
              <a:ext cx="11061700" cy="5334000"/>
            </a:xfrm>
            <a:prstGeom prst="roundRect">
              <a:avLst/>
            </a:prstGeom>
            <a:solidFill>
              <a:srgbClr val="BAD4EF"/>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6" name="圆角矩形 5"/>
            <p:cNvSpPr/>
            <p:nvPr/>
          </p:nvSpPr>
          <p:spPr>
            <a:xfrm>
              <a:off x="774700" y="1206500"/>
              <a:ext cx="10706100" cy="4978400"/>
            </a:xfrm>
            <a:prstGeom prst="roundRect">
              <a:avLst/>
            </a:prstGeom>
            <a:noFill/>
            <a:ln w="317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gr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0" y="-254000"/>
            <a:ext cx="2159000" cy="2159000"/>
          </a:xfrm>
          <a:prstGeom prst="rect">
            <a:avLst/>
          </a:prstGeom>
        </p:spPr>
      </p:pic>
      <p:pic>
        <p:nvPicPr>
          <p:cNvPr id="20"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9049" y="1105070"/>
            <a:ext cx="4787728" cy="4787728"/>
          </a:xfrm>
          <a:prstGeom prst="rect">
            <a:avLst/>
          </a:prstGeom>
        </p:spPr>
      </p:pic>
      <p:pic>
        <p:nvPicPr>
          <p:cNvPr id="2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857" y="341390"/>
            <a:ext cx="8969828" cy="7127364"/>
          </a:xfrm>
          <a:prstGeom prst="rect">
            <a:avLst/>
          </a:prstGeom>
        </p:spPr>
      </p:pic>
      <p:sp>
        <p:nvSpPr>
          <p:cNvPr id="3" name="Rectangle 2"/>
          <p:cNvSpPr/>
          <p:nvPr/>
        </p:nvSpPr>
        <p:spPr>
          <a:xfrm>
            <a:off x="1680392" y="2663789"/>
            <a:ext cx="4277702" cy="2858539"/>
          </a:xfrm>
          <a:prstGeom prst="rect">
            <a:avLst/>
          </a:prstGeom>
        </p:spPr>
        <p:txBody>
          <a:bodyPr wrap="square">
            <a:spAutoFit/>
          </a:bodyPr>
          <a:lstStyle/>
          <a:p>
            <a:pPr algn="ctr">
              <a:lnSpc>
                <a:spcPct val="107000"/>
              </a:lnSpc>
              <a:spcAft>
                <a:spcPts val="800"/>
              </a:spcAft>
            </a:pPr>
            <a:r>
              <a:rPr 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Với những tình huống các bạn chưa biết cách tìm kiếm sự hỗ trợ thì các bạn cần tìm kiếm sự hỗ trợ của thầy, cô giáo, chú bảo vệ... hoặc người lớn khác khi gặp tình huống </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như</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thế</a:t>
            </a:r>
            <a:r>
              <a:rPr lang="en-US"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này.</a:t>
            </a:r>
            <a:endParaRPr lang="en-US" sz="2400" dirty="0">
              <a:solidFill>
                <a:srgbClr val="0070C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p:cNvPicPr>
            <a:picLocks noChangeAspect="1"/>
          </p:cNvPicPr>
          <p:nvPr/>
        </p:nvPicPr>
        <p:blipFill>
          <a:blip r:embed="rId8"/>
          <a:stretch>
            <a:fillRect/>
          </a:stretch>
        </p:blipFill>
        <p:spPr>
          <a:xfrm>
            <a:off x="2065561" y="226364"/>
            <a:ext cx="9833700" cy="1176630"/>
          </a:xfrm>
          <a:prstGeom prst="rect">
            <a:avLst/>
          </a:prstGeom>
        </p:spPr>
      </p:pic>
    </p:spTree>
    <p:extLst>
      <p:ext uri="{BB962C8B-B14F-4D97-AF65-F5344CB8AC3E}">
        <p14:creationId xmlns:p14="http://schemas.microsoft.com/office/powerpoint/2010/main" val="296661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pic>
        <p:nvPicPr>
          <p:cNvPr id="15" name="图片 14"/>
          <p:cNvPicPr>
            <a:picLocks noChangeAspect="1"/>
          </p:cNvPicPr>
          <p:nvPr/>
        </p:nvPicPr>
        <p:blipFill>
          <a:blip r:embed="rId4"/>
          <a:stretch>
            <a:fillRect/>
          </a:stretch>
        </p:blipFill>
        <p:spPr>
          <a:xfrm>
            <a:off x="-37636" y="2188059"/>
            <a:ext cx="12229636" cy="4669941"/>
          </a:xfrm>
          <a:prstGeom prst="rect">
            <a:avLst/>
          </a:prstGeom>
        </p:spPr>
      </p:pic>
      <p:grpSp>
        <p:nvGrpSpPr>
          <p:cNvPr id="7" name="组合 6"/>
          <p:cNvGrpSpPr/>
          <p:nvPr/>
        </p:nvGrpSpPr>
        <p:grpSpPr>
          <a:xfrm>
            <a:off x="298450" y="1041400"/>
            <a:ext cx="11595100" cy="5591629"/>
            <a:chOff x="596900" y="1041400"/>
            <a:chExt cx="11061700" cy="5334000"/>
          </a:xfrm>
        </p:grpSpPr>
        <p:sp>
          <p:nvSpPr>
            <p:cNvPr id="5" name="圆角矩形 4"/>
            <p:cNvSpPr/>
            <p:nvPr/>
          </p:nvSpPr>
          <p:spPr>
            <a:xfrm>
              <a:off x="596900" y="1041400"/>
              <a:ext cx="11061700" cy="5334000"/>
            </a:xfrm>
            <a:prstGeom prst="roundRect">
              <a:avLst/>
            </a:prstGeom>
            <a:solidFill>
              <a:srgbClr val="BAD4EF"/>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6" name="圆角矩形 5"/>
            <p:cNvSpPr/>
            <p:nvPr/>
          </p:nvSpPr>
          <p:spPr>
            <a:xfrm>
              <a:off x="774700" y="1206500"/>
              <a:ext cx="10706100" cy="4978400"/>
            </a:xfrm>
            <a:prstGeom prst="roundRect">
              <a:avLst/>
            </a:prstGeom>
            <a:noFill/>
            <a:ln w="317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gr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0" y="-254000"/>
            <a:ext cx="2159000" cy="2159000"/>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6395356" y="1401661"/>
            <a:ext cx="4928802" cy="2967139"/>
          </a:xfrm>
          <a:prstGeom prst="rect">
            <a:avLst/>
          </a:prstGeom>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827633" y="3325728"/>
            <a:ext cx="4929202" cy="2957526"/>
          </a:xfrm>
          <a:prstGeom prst="rect">
            <a:avLst/>
          </a:prstGeom>
        </p:spPr>
      </p:pic>
      <p:sp>
        <p:nvSpPr>
          <p:cNvPr id="24" name="圆角矩形 21"/>
          <p:cNvSpPr/>
          <p:nvPr/>
        </p:nvSpPr>
        <p:spPr>
          <a:xfrm>
            <a:off x="5943209" y="4615022"/>
            <a:ext cx="5381350" cy="1602464"/>
          </a:xfrm>
          <a:prstGeom prst="roundRect">
            <a:avLst/>
          </a:prstGeom>
          <a:solidFill>
            <a:schemeClr val="bg1"/>
          </a:solidFill>
          <a:ln w="28575">
            <a:solidFill>
              <a:srgbClr val="E79DB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grpSp>
        <p:nvGrpSpPr>
          <p:cNvPr id="26" name="Group 25"/>
          <p:cNvGrpSpPr/>
          <p:nvPr/>
        </p:nvGrpSpPr>
        <p:grpSpPr>
          <a:xfrm>
            <a:off x="827633" y="1550190"/>
            <a:ext cx="5381350" cy="1602464"/>
            <a:chOff x="827633" y="1550190"/>
            <a:chExt cx="5381350" cy="1602464"/>
          </a:xfrm>
        </p:grpSpPr>
        <p:sp>
          <p:nvSpPr>
            <p:cNvPr id="21" name="圆角矩形 21"/>
            <p:cNvSpPr/>
            <p:nvPr/>
          </p:nvSpPr>
          <p:spPr>
            <a:xfrm>
              <a:off x="827633" y="1550190"/>
              <a:ext cx="5381350" cy="1602464"/>
            </a:xfrm>
            <a:prstGeom prst="roundRect">
              <a:avLst/>
            </a:prstGeom>
            <a:solidFill>
              <a:schemeClr val="bg1"/>
            </a:solidFill>
            <a:ln w="28575">
              <a:solidFill>
                <a:srgbClr val="E79DB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25" name="TextBox 24"/>
            <p:cNvSpPr txBox="1"/>
            <p:nvPr/>
          </p:nvSpPr>
          <p:spPr>
            <a:xfrm>
              <a:off x="1027286" y="1732200"/>
              <a:ext cx="5069620" cy="1200329"/>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1. </a:t>
              </a:r>
              <a:r>
                <a:rPr lang="en-US" sz="3600" b="1" dirty="0" err="1">
                  <a:latin typeface="Cambria" panose="02040503050406030204" pitchFamily="18" charset="0"/>
                  <a:ea typeface="Cambria" panose="02040503050406030204" pitchFamily="18" charset="0"/>
                </a:rPr>
                <a:t>Hùng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dưới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vẩy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mực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áo</a:t>
              </a:r>
              <a:r>
                <a:rPr lang="en-US" sz="3600" b="1" dirty="0">
                  <a:latin typeface="Cambria" panose="02040503050406030204" pitchFamily="18" charset="0"/>
                  <a:ea typeface="Cambria" panose="02040503050406030204" pitchFamily="18" charset="0"/>
                </a:rPr>
                <a:t>.</a:t>
              </a:r>
            </a:p>
          </p:txBody>
        </p:sp>
      </p:grpSp>
      <p:sp>
        <p:nvSpPr>
          <p:cNvPr id="27" name="TextBox 26"/>
          <p:cNvSpPr txBox="1"/>
          <p:nvPr/>
        </p:nvSpPr>
        <p:spPr>
          <a:xfrm>
            <a:off x="6099074" y="4830896"/>
            <a:ext cx="5069620" cy="1200329"/>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Hoa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lớp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giấu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cặp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sách</a:t>
            </a:r>
            <a:r>
              <a:rPr lang="en-US" sz="3600" b="1" dirty="0">
                <a:latin typeface="Cambria" panose="02040503050406030204" pitchFamily="18" charset="0"/>
                <a:ea typeface="Cambria" panose="02040503050406030204" pitchFamily="18" charset="0"/>
              </a:rPr>
              <a:t>.</a:t>
            </a:r>
          </a:p>
        </p:txBody>
      </p:sp>
      <p:pic>
        <p:nvPicPr>
          <p:cNvPr id="33" name="Picture 32"/>
          <p:cNvPicPr>
            <a:picLocks noChangeAspect="1"/>
          </p:cNvPicPr>
          <p:nvPr/>
        </p:nvPicPr>
        <p:blipFill>
          <a:blip r:embed="rId10"/>
          <a:stretch>
            <a:fillRect/>
          </a:stretch>
        </p:blipFill>
        <p:spPr>
          <a:xfrm>
            <a:off x="1910056" y="47689"/>
            <a:ext cx="9797121" cy="1072989"/>
          </a:xfrm>
          <a:prstGeom prst="rect">
            <a:avLst/>
          </a:prstGeom>
        </p:spPr>
      </p:pic>
      <p:pic>
        <p:nvPicPr>
          <p:cNvPr id="2" name="Picture 1"/>
          <p:cNvPicPr>
            <a:picLocks noChangeAspect="1"/>
          </p:cNvPicPr>
          <p:nvPr/>
        </p:nvPicPr>
        <p:blipFill>
          <a:blip r:embed="rId11"/>
          <a:stretch>
            <a:fillRect/>
          </a:stretch>
        </p:blipFill>
        <p:spPr>
          <a:xfrm>
            <a:off x="3915917" y="2854530"/>
            <a:ext cx="4151736" cy="2402032"/>
          </a:xfrm>
          <a:prstGeom prst="rect">
            <a:avLst/>
          </a:prstGeom>
        </p:spPr>
      </p:pic>
    </p:spTree>
    <p:extLst>
      <p:ext uri="{BB962C8B-B14F-4D97-AF65-F5344CB8AC3E}">
        <p14:creationId xmlns:p14="http://schemas.microsoft.com/office/powerpoint/2010/main" val="359797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style.rotation</p:attrName>
                                        </p:attrNameLst>
                                      </p:cBhvr>
                                      <p:tavLst>
                                        <p:tav tm="0">
                                          <p:val>
                                            <p:fltVal val="90"/>
                                          </p:val>
                                        </p:tav>
                                        <p:tav tm="100000">
                                          <p:val>
                                            <p:fltVal val="0"/>
                                          </p:val>
                                        </p:tav>
                                      </p:tavLst>
                                    </p:anim>
                                    <p:animEffect transition="in" filter="fade">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pic>
        <p:nvPicPr>
          <p:cNvPr id="15" name="图片 14"/>
          <p:cNvPicPr>
            <a:picLocks noChangeAspect="1"/>
          </p:cNvPicPr>
          <p:nvPr/>
        </p:nvPicPr>
        <p:blipFill>
          <a:blip r:embed="rId4"/>
          <a:stretch>
            <a:fillRect/>
          </a:stretch>
        </p:blipFill>
        <p:spPr>
          <a:xfrm>
            <a:off x="-37636" y="2188059"/>
            <a:ext cx="12229636" cy="4669941"/>
          </a:xfrm>
          <a:prstGeom prst="rect">
            <a:avLst/>
          </a:prstGeom>
        </p:spPr>
      </p:pic>
      <p:grpSp>
        <p:nvGrpSpPr>
          <p:cNvPr id="7" name="组合 6"/>
          <p:cNvGrpSpPr/>
          <p:nvPr/>
        </p:nvGrpSpPr>
        <p:grpSpPr>
          <a:xfrm>
            <a:off x="596900" y="1041400"/>
            <a:ext cx="11061700" cy="5334000"/>
            <a:chOff x="596900" y="1041400"/>
            <a:chExt cx="11061700" cy="5334000"/>
          </a:xfrm>
        </p:grpSpPr>
        <p:sp>
          <p:nvSpPr>
            <p:cNvPr id="5" name="圆角矩形 4"/>
            <p:cNvSpPr/>
            <p:nvPr/>
          </p:nvSpPr>
          <p:spPr>
            <a:xfrm>
              <a:off x="596900" y="1041400"/>
              <a:ext cx="11061700" cy="5334000"/>
            </a:xfrm>
            <a:prstGeom prst="roundRect">
              <a:avLst/>
            </a:prstGeom>
            <a:solidFill>
              <a:srgbClr val="BAD4EF"/>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6" name="圆角矩形 5"/>
            <p:cNvSpPr/>
            <p:nvPr/>
          </p:nvSpPr>
          <p:spPr>
            <a:xfrm>
              <a:off x="774700" y="1206500"/>
              <a:ext cx="10706100" cy="4978400"/>
            </a:xfrm>
            <a:prstGeom prst="roundRect">
              <a:avLst/>
            </a:prstGeom>
            <a:noFill/>
            <a:ln w="317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gr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0" y="-254000"/>
            <a:ext cx="2159000" cy="2159000"/>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3119206" y="1299712"/>
            <a:ext cx="5953588" cy="3584060"/>
          </a:xfrm>
          <a:prstGeom prst="rect">
            <a:avLst/>
          </a:prstGeom>
        </p:spPr>
      </p:pic>
      <p:grpSp>
        <p:nvGrpSpPr>
          <p:cNvPr id="18" name="Group 17"/>
          <p:cNvGrpSpPr/>
          <p:nvPr/>
        </p:nvGrpSpPr>
        <p:grpSpPr>
          <a:xfrm>
            <a:off x="1143000" y="5074272"/>
            <a:ext cx="9820265" cy="970729"/>
            <a:chOff x="416335" y="3693996"/>
            <a:chExt cx="2954014" cy="970729"/>
          </a:xfrm>
        </p:grpSpPr>
        <p:sp>
          <p:nvSpPr>
            <p:cNvPr id="19" name="圆角矩形 1"/>
            <p:cNvSpPr/>
            <p:nvPr/>
          </p:nvSpPr>
          <p:spPr>
            <a:xfrm>
              <a:off x="416335" y="3693996"/>
              <a:ext cx="2954014" cy="970729"/>
            </a:xfrm>
            <a:prstGeom prst="roundRect">
              <a:avLst/>
            </a:prstGeom>
            <a:solidFill>
              <a:schemeClr val="bg1"/>
            </a:solidFill>
            <a:ln w="12700">
              <a:solidFill>
                <a:srgbClr val="FF0000"/>
              </a:solidFill>
              <a:prstDash val="sysDash"/>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20" name="TextBox 19"/>
            <p:cNvSpPr txBox="1"/>
            <p:nvPr/>
          </p:nvSpPr>
          <p:spPr>
            <a:xfrm>
              <a:off x="480834" y="3882813"/>
              <a:ext cx="2825015" cy="584775"/>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Hùng nên tâm sự và tìm kiếm sự hỗ trợ từ cô giáo</a:t>
              </a:r>
              <a:endParaRPr lang="en-US" sz="4000" b="1" dirty="0">
                <a:solidFill>
                  <a:srgbClr val="FF0000"/>
                </a:solidFill>
                <a:latin typeface="Cambria" panose="02040503050406030204" pitchFamily="18" charset="0"/>
                <a:ea typeface="Cambria" panose="02040503050406030204" pitchFamily="18" charset="0"/>
              </a:endParaRPr>
            </a:p>
          </p:txBody>
        </p:sp>
      </p:grpSp>
      <p:pic>
        <p:nvPicPr>
          <p:cNvPr id="21" name="Picture 20"/>
          <p:cNvPicPr>
            <a:picLocks noChangeAspect="1"/>
          </p:cNvPicPr>
          <p:nvPr/>
        </p:nvPicPr>
        <p:blipFill>
          <a:blip r:embed="rId8"/>
          <a:stretch>
            <a:fillRect/>
          </a:stretch>
        </p:blipFill>
        <p:spPr>
          <a:xfrm>
            <a:off x="1910056" y="47689"/>
            <a:ext cx="9797121" cy="1072989"/>
          </a:xfrm>
          <a:prstGeom prst="rect">
            <a:avLst/>
          </a:prstGeom>
        </p:spPr>
      </p:pic>
    </p:spTree>
    <p:extLst>
      <p:ext uri="{BB962C8B-B14F-4D97-AF65-F5344CB8AC3E}">
        <p14:creationId xmlns:p14="http://schemas.microsoft.com/office/powerpoint/2010/main" val="163768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pic>
        <p:nvPicPr>
          <p:cNvPr id="15" name="图片 14"/>
          <p:cNvPicPr>
            <a:picLocks noChangeAspect="1"/>
          </p:cNvPicPr>
          <p:nvPr/>
        </p:nvPicPr>
        <p:blipFill>
          <a:blip r:embed="rId4"/>
          <a:stretch>
            <a:fillRect/>
          </a:stretch>
        </p:blipFill>
        <p:spPr>
          <a:xfrm>
            <a:off x="-37636" y="2188059"/>
            <a:ext cx="12229636" cy="4669941"/>
          </a:xfrm>
          <a:prstGeom prst="rect">
            <a:avLst/>
          </a:prstGeom>
        </p:spPr>
      </p:pic>
      <p:grpSp>
        <p:nvGrpSpPr>
          <p:cNvPr id="7" name="组合 6"/>
          <p:cNvGrpSpPr/>
          <p:nvPr/>
        </p:nvGrpSpPr>
        <p:grpSpPr>
          <a:xfrm>
            <a:off x="596900" y="1041400"/>
            <a:ext cx="11061700" cy="5334000"/>
            <a:chOff x="596900" y="1041400"/>
            <a:chExt cx="11061700" cy="5334000"/>
          </a:xfrm>
        </p:grpSpPr>
        <p:sp>
          <p:nvSpPr>
            <p:cNvPr id="5" name="圆角矩形 4"/>
            <p:cNvSpPr/>
            <p:nvPr/>
          </p:nvSpPr>
          <p:spPr>
            <a:xfrm>
              <a:off x="596900" y="1041400"/>
              <a:ext cx="11061700" cy="5334000"/>
            </a:xfrm>
            <a:prstGeom prst="roundRect">
              <a:avLst/>
            </a:prstGeom>
            <a:solidFill>
              <a:srgbClr val="BAD4EF"/>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6" name="圆角矩形 5"/>
            <p:cNvSpPr/>
            <p:nvPr/>
          </p:nvSpPr>
          <p:spPr>
            <a:xfrm>
              <a:off x="774700" y="1206500"/>
              <a:ext cx="10706100" cy="4978400"/>
            </a:xfrm>
            <a:prstGeom prst="roundRect">
              <a:avLst/>
            </a:prstGeom>
            <a:noFill/>
            <a:ln w="317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gr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0" y="-254000"/>
            <a:ext cx="2159000" cy="2159000"/>
          </a:xfrm>
          <a:prstGeom prst="rect">
            <a:avLst/>
          </a:prstGeom>
        </p:spPr>
      </p:pic>
      <p:grpSp>
        <p:nvGrpSpPr>
          <p:cNvPr id="18" name="Group 17"/>
          <p:cNvGrpSpPr/>
          <p:nvPr/>
        </p:nvGrpSpPr>
        <p:grpSpPr>
          <a:xfrm>
            <a:off x="1143000" y="5074272"/>
            <a:ext cx="9820265" cy="1138901"/>
            <a:chOff x="416335" y="3693996"/>
            <a:chExt cx="2954014" cy="1138901"/>
          </a:xfrm>
        </p:grpSpPr>
        <p:sp>
          <p:nvSpPr>
            <p:cNvPr id="19" name="圆角矩形 1"/>
            <p:cNvSpPr/>
            <p:nvPr/>
          </p:nvSpPr>
          <p:spPr>
            <a:xfrm>
              <a:off x="416335" y="3693996"/>
              <a:ext cx="2954014" cy="1138901"/>
            </a:xfrm>
            <a:prstGeom prst="roundRect">
              <a:avLst/>
            </a:prstGeom>
            <a:solidFill>
              <a:schemeClr val="bg1"/>
            </a:solidFill>
            <a:ln w="12700">
              <a:solidFill>
                <a:srgbClr val="FF0000"/>
              </a:solidFill>
              <a:prstDash val="sysDash"/>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号-无外润黑体" panose="020F0502020204030204"/>
                <a:cs typeface="+mn-ea"/>
                <a:sym typeface="+mn-lt"/>
              </a:endParaRPr>
            </a:p>
          </p:txBody>
        </p:sp>
        <p:sp>
          <p:nvSpPr>
            <p:cNvPr id="20" name="TextBox 19"/>
            <p:cNvSpPr txBox="1"/>
            <p:nvPr/>
          </p:nvSpPr>
          <p:spPr>
            <a:xfrm>
              <a:off x="488069" y="3693996"/>
              <a:ext cx="2825015" cy="1077218"/>
            </a:xfrm>
            <a:prstGeom prst="rect">
              <a:avLst/>
            </a:prstGeom>
            <a:noFill/>
          </p:spPr>
          <p:txBody>
            <a:bodyPr wrap="square" rtlCol="0">
              <a:spAutoFit/>
            </a:bodyPr>
            <a:lstStyle/>
            <a:p>
              <a:pPr lvl="0" algn="ctr"/>
              <a:r>
                <a:rPr lang="vi-VN" sz="3200" b="1" dirty="0">
                  <a:solidFill>
                    <a:srgbClr val="FF0000"/>
                  </a:solidFill>
                  <a:latin typeface="Cambria" panose="02040503050406030204" pitchFamily="18" charset="0"/>
                  <a:ea typeface="Cambria" panose="02040503050406030204" pitchFamily="18" charset="0"/>
                </a:rPr>
                <a:t>Hoa nên nói chuyện với cha mẹ, thầy cô và nhờ cha mẹ, thầy cô giúp đỡ.</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2979799" y="1356071"/>
            <a:ext cx="5845134" cy="3507086"/>
          </a:xfrm>
          <a:prstGeom prst="rect">
            <a:avLst/>
          </a:prstGeom>
        </p:spPr>
      </p:pic>
      <p:pic>
        <p:nvPicPr>
          <p:cNvPr id="21" name="Picture 20"/>
          <p:cNvPicPr>
            <a:picLocks noChangeAspect="1"/>
          </p:cNvPicPr>
          <p:nvPr/>
        </p:nvPicPr>
        <p:blipFill>
          <a:blip r:embed="rId8"/>
          <a:stretch>
            <a:fillRect/>
          </a:stretch>
        </p:blipFill>
        <p:spPr>
          <a:xfrm>
            <a:off x="1910056" y="47689"/>
            <a:ext cx="9797121" cy="1072989"/>
          </a:xfrm>
          <a:prstGeom prst="rect">
            <a:avLst/>
          </a:prstGeom>
        </p:spPr>
      </p:pic>
    </p:spTree>
    <p:extLst>
      <p:ext uri="{BB962C8B-B14F-4D97-AF65-F5344CB8AC3E}">
        <p14:creationId xmlns:p14="http://schemas.microsoft.com/office/powerpoint/2010/main" val="18633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SMARTDIAGRAM" val="#28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ra0tcoy">
      <a:majorFont>
        <a:latin typeface="字魂5号-无外润黑体" panose="020F0302020204030204"/>
        <a:ea typeface="字魂5号-无外润黑体"/>
        <a:cs typeface=""/>
      </a:majorFont>
      <a:minorFont>
        <a:latin typeface="字魂5号-无外润黑体" panose="020F0502020204030204"/>
        <a:ea typeface="字魂5号-无外润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255</Words>
  <Application>Microsoft Office PowerPoint</Application>
  <PresentationFormat>Widescreen</PresentationFormat>
  <Paragraphs>29</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#9Slide05 Aphrodite Pro</vt:lpstr>
      <vt:lpstr>#9Slide07 Altus</vt:lpstr>
      <vt:lpstr>#9Slide07 HoneyCream</vt:lpstr>
      <vt:lpstr>Arial</vt:lpstr>
      <vt:lpstr>Calibri</vt:lpstr>
      <vt:lpstr>Cambria</vt:lpstr>
      <vt:lpstr>SVN-Newton</vt:lpstr>
      <vt:lpstr>Times New Roman</vt:lpstr>
      <vt:lpstr>字魂5号-无外润黑体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hoangvananh204@gmail.com</cp:lastModifiedBy>
  <cp:revision>32</cp:revision>
  <dcterms:created xsi:type="dcterms:W3CDTF">2023-03-26T01:25:22Z</dcterms:created>
  <dcterms:modified xsi:type="dcterms:W3CDTF">2025-04-13T01:51:45Z</dcterms:modified>
</cp:coreProperties>
</file>