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2" r:id="rId4"/>
    <p:sldId id="338" r:id="rId5"/>
    <p:sldId id="443" r:id="rId6"/>
    <p:sldId id="287" r:id="rId7"/>
    <p:sldId id="286" r:id="rId8"/>
    <p:sldId id="289" r:id="rId9"/>
    <p:sldId id="29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3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00AB7-234A-4F0F-A5AB-33EBA80E5FF4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CED80-CDD7-44DE-9F8D-13E8F686C2E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358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5BC3-0317-3912-087D-D0E37B1E0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CD9E7-0076-26E0-1CFC-48E9F9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34E96-E216-8B50-F2CC-F9F3B4F0F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5E341-E9AD-B6E4-71A5-547CB2CC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0468E-FFB9-6672-D936-E2D1BBD8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9860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812F5-40CE-B922-9F30-A7E5968F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DCFE3-4901-5BA8-10EB-FE57DDC13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B2D9B-B1BC-1147-0131-520404B4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E61E3-6F4E-15C5-2E27-DE2E8BD27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6872-659C-7E7F-A446-DA4C9256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788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4A7336-F209-88CC-1EA3-F0392DF4A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C231-118A-8BBB-0226-04D86C7EF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EEE1A-D5F6-8BCE-84BC-9ED40B4D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87E01-8247-C73B-0BD4-E92BF602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9A820-1CD9-EF86-90F8-3568BFA6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89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228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5978C-CC7D-E27E-6E76-694775F0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27923-8AF3-989F-8A22-4649753DE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D5E2D-05B8-45BD-2A84-BBA63E6E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CBEB9-26AE-D1B0-F134-FDFFC2EC3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4CE48-CECA-96DE-D655-4E952345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97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4558-1646-A14D-0A71-BD341153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E9F4A-1EF6-2581-B386-DFBDB9F34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A47C7-4065-217C-8858-C26673612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4482-6300-D339-06B7-6D3292B7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87205-A1D2-009E-777D-7EEADD64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791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92384-2F46-C792-C3FD-03663BDBD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B9577-0954-ABA6-995C-AAEED7317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8753F-5B5E-29F1-3AB8-C70894793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F5971-2C7A-3AEF-D064-A7FE88FA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F4C80-1BA0-2E3A-B034-7F8E4B93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FDD60-C2DE-5505-6B5E-1450728B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63365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23914-480F-4EB4-773C-8171E7A75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BB97-A59C-AC36-71FE-8BDB74D35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8B92A-280D-FB98-1D89-0EEF2F704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0692FC-D779-7BA3-09D4-33013D039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5ED1B-E128-C695-775E-7D8351F3D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12068-30E7-D1AD-E91E-2B6C8BECD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E4AA6F-50F4-66E8-8D56-8BE4FE85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9C621F-C5E8-13D6-5EE0-70DBC3576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79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F801D-DA66-9C07-F15C-B014570F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4B641-3F77-009D-E639-FD3A9A12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76169-F114-7ED7-7355-4DABA885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22901-D0C4-F429-926C-F3B72DF0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6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8C4F7-710D-D546-CDE3-AD0F5F24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BB5C-9B4F-D6CD-DBB9-BD36824EB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D7BF2-4BDB-5632-591C-5B97F4FE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51335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674F-B289-498D-309A-EFE572CF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07498-8CD9-47A7-80D3-F058CEFB1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E5D80-97D7-B803-BC2C-648EDC876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6C64C-25A4-3583-184B-376CB195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E34E3-2E59-D12B-D442-FE297E00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D8BFA-8F19-E549-97EC-52C0990E2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625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B057C-0575-F2D9-C6FD-14A27144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9E06D3-7851-E8D8-A4FA-6C75A43AE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6C6FD-E773-CAA3-F888-08F63EE24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4A30D9-89E1-9040-6BD7-56D6BAD1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0189D-90F6-A7C1-35A5-85A650C6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B483D-23DB-ADCD-895C-C9536C49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742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626FE-8471-DE25-AA21-F5E0EE03F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1EB6-6A8C-72F6-3AA7-04C0208F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CDE4F-8512-8EC2-3BE9-5CAE09E67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E1CB0-6F05-4A4C-BB49-644FC940DA69}" type="datetimeFigureOut">
              <a:rPr lang="en-SG" smtClean="0"/>
              <a:t>21/11/2025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7AE3-88A4-5625-32B0-2CB3013E6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C80A7-7E7B-9CF3-00AB-E1F14EA1F7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25ECC0-78CD-469F-AE9D-A47B05DB51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165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04E204-E5F8-EA1F-B2A7-604E71C51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28" y="3429000"/>
            <a:ext cx="825344" cy="850986"/>
          </a:xfrm>
          <a:prstGeom prst="rect">
            <a:avLst/>
          </a:prstGeom>
        </p:spPr>
      </p:pic>
      <p:pic>
        <p:nvPicPr>
          <p:cNvPr id="3" name="Picture 2" descr="A green and white logo&#10;&#10;Description automatically generated">
            <a:extLst>
              <a:ext uri="{FF2B5EF4-FFF2-40B4-BE49-F238E27FC236}">
                <a16:creationId xmlns:a16="http://schemas.microsoft.com/office/drawing/2014/main" id="{A8458C72-8240-DF16-6C3B-F0A01918E5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02" y="-212156"/>
            <a:ext cx="1406993" cy="140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F4A862-A4E4-F7D6-98C0-A1C79AAA5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172" y="4689795"/>
            <a:ext cx="1622379" cy="66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39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C13D7A6-0C4C-C4BD-459F-CAF73EE69E14}"/>
              </a:ext>
            </a:extLst>
          </p:cNvPr>
          <p:cNvSpPr/>
          <p:nvPr/>
        </p:nvSpPr>
        <p:spPr>
          <a:xfrm>
            <a:off x="315685" y="125908"/>
            <a:ext cx="11560629" cy="660618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8" name="Picture 7" descr="A person in a garden&#10;&#10;AI-generated content may be incorrect.">
            <a:extLst>
              <a:ext uri="{FF2B5EF4-FFF2-40B4-BE49-F238E27FC236}">
                <a16:creationId xmlns:a16="http://schemas.microsoft.com/office/drawing/2014/main" id="{1EED3897-A08A-40F3-192A-27A6387A9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14" y="223880"/>
            <a:ext cx="9105900" cy="60633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A862A49-28ED-9D2C-6835-7161477D49DC}"/>
              </a:ext>
            </a:extLst>
          </p:cNvPr>
          <p:cNvGrpSpPr/>
          <p:nvPr/>
        </p:nvGrpSpPr>
        <p:grpSpPr>
          <a:xfrm>
            <a:off x="1398814" y="223880"/>
            <a:ext cx="3088510" cy="753047"/>
            <a:chOff x="78328" y="1461301"/>
            <a:chExt cx="2322128" cy="705889"/>
          </a:xfrm>
        </p:grpSpPr>
        <p:sp>
          <p:nvSpPr>
            <p:cNvPr id="5" name="Rounded Rectangle 3">
              <a:extLst>
                <a:ext uri="{FF2B5EF4-FFF2-40B4-BE49-F238E27FC236}">
                  <a16:creationId xmlns:a16="http://schemas.microsoft.com/office/drawing/2014/main" id="{3E1DF8B3-8D5C-1747-954C-29AF196E2CDF}"/>
                </a:ext>
              </a:extLst>
            </p:cNvPr>
            <p:cNvSpPr/>
            <p:nvPr/>
          </p:nvSpPr>
          <p:spPr>
            <a:xfrm>
              <a:off x="457179" y="1461301"/>
              <a:ext cx="194327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B324D2-0F0B-8BEB-7829-1D6AB6AB2EA8}"/>
                </a:ext>
              </a:extLst>
            </p:cNvPr>
            <p:cNvSpPr/>
            <p:nvPr/>
          </p:nvSpPr>
          <p:spPr>
            <a:xfrm>
              <a:off x="78328" y="1461301"/>
              <a:ext cx="488090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D1B9524D-6B57-073F-5E39-7DF32ED804FF}"/>
              </a:ext>
            </a:extLst>
          </p:cNvPr>
          <p:cNvSpPr/>
          <p:nvPr/>
        </p:nvSpPr>
        <p:spPr>
          <a:xfrm>
            <a:off x="544284" y="5474423"/>
            <a:ext cx="11103429" cy="182154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ớt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rau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ngót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rốt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14C8DB99-01B7-28D3-AC8D-7C558D3D4F80}"/>
              </a:ext>
            </a:extLst>
          </p:cNvPr>
          <p:cNvSpPr/>
          <p:nvPr/>
        </p:nvSpPr>
        <p:spPr>
          <a:xfrm>
            <a:off x="569683" y="5823859"/>
            <a:ext cx="11052629" cy="1157512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rau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cà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ôt</a:t>
            </a:r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9505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153152-AB82-E6D2-DBF3-A1408F2EE14A}"/>
              </a:ext>
            </a:extLst>
          </p:cNvPr>
          <p:cNvSpPr/>
          <p:nvPr/>
        </p:nvSpPr>
        <p:spPr>
          <a:xfrm>
            <a:off x="283029" y="214040"/>
            <a:ext cx="11468031" cy="6429922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A8FD93A8-BEF9-7559-17C5-3FF2C0BBDAAF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686927-AF91-9C56-86DD-7216ACC646E7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D746F-88AD-8633-091A-F20BE4965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17" y="907022"/>
            <a:ext cx="18954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7000" b="1" dirty="0">
                <a:solidFill>
                  <a:srgbClr val="C00000"/>
                </a:solidFill>
                <a:latin typeface="UTM Avo" panose="02040603050506020204" pitchFamily="18" charset="0"/>
              </a:rPr>
              <a:t>ot</a:t>
            </a:r>
            <a:endParaRPr lang="en-US" altLang="en-US" sz="7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599EBC-DCA6-D4DF-E823-0E5D52CB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655" y="903847"/>
            <a:ext cx="189388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7000" b="1" dirty="0">
                <a:solidFill>
                  <a:srgbClr val="C00000"/>
                </a:solidFill>
                <a:latin typeface="UTM Avo" panose="02040603050506020204" pitchFamily="18" charset="0"/>
              </a:rPr>
              <a:t>ôt</a:t>
            </a:r>
            <a:endParaRPr lang="en-US" altLang="en-US" sz="7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6EFF9F-0F25-001A-C4CB-F3EB6C935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705" y="903847"/>
            <a:ext cx="189547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7000" b="1" dirty="0">
                <a:solidFill>
                  <a:srgbClr val="C00000"/>
                </a:solidFill>
                <a:latin typeface="UTM Avo" panose="02040603050506020204" pitchFamily="18" charset="0"/>
              </a:rPr>
              <a:t>ơt</a:t>
            </a:r>
            <a:endParaRPr lang="en-US" altLang="en-US" sz="7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9E2143-D5EE-5A9D-F56F-C0E240942AC7}"/>
              </a:ext>
            </a:extLst>
          </p:cNvPr>
          <p:cNvSpPr txBox="1"/>
          <p:nvPr/>
        </p:nvSpPr>
        <p:spPr>
          <a:xfrm>
            <a:off x="2501675" y="4855758"/>
            <a:ext cx="2241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vót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149AAF-D876-3474-E761-2CD5475BFD8D}"/>
              </a:ext>
            </a:extLst>
          </p:cNvPr>
          <p:cNvSpPr txBox="1"/>
          <p:nvPr/>
        </p:nvSpPr>
        <p:spPr>
          <a:xfrm>
            <a:off x="333649" y="4812445"/>
            <a:ext cx="3055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ngọt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1FFBFD-90CB-A593-8CD6-41EA610F7162}"/>
              </a:ext>
            </a:extLst>
          </p:cNvPr>
          <p:cNvSpPr txBox="1"/>
          <p:nvPr/>
        </p:nvSpPr>
        <p:spPr>
          <a:xfrm>
            <a:off x="4373470" y="4871371"/>
            <a:ext cx="236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cột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00F062-1FDD-3C26-435E-EC17B2BFC3AA}"/>
              </a:ext>
            </a:extLst>
          </p:cNvPr>
          <p:cNvSpPr txBox="1"/>
          <p:nvPr/>
        </p:nvSpPr>
        <p:spPr>
          <a:xfrm>
            <a:off x="8236857" y="4931250"/>
            <a:ext cx="2815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thớt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16C23B-2822-1060-B131-90F1E78B4F9F}"/>
              </a:ext>
            </a:extLst>
          </p:cNvPr>
          <p:cNvSpPr txBox="1"/>
          <p:nvPr/>
        </p:nvSpPr>
        <p:spPr>
          <a:xfrm>
            <a:off x="6351191" y="4914194"/>
            <a:ext cx="2360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tốt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349157-1C7E-226A-9842-8475ECE131B5}"/>
              </a:ext>
            </a:extLst>
          </p:cNvPr>
          <p:cNvSpPr txBox="1"/>
          <p:nvPr/>
        </p:nvSpPr>
        <p:spPr>
          <a:xfrm>
            <a:off x="10124418" y="4871371"/>
            <a:ext cx="2499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vợt</a:t>
            </a:r>
            <a:endParaRPr lang="en-US" sz="6000" b="1" dirty="0"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9C0FDC2-DC40-C5D5-4027-5566662A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017110"/>
              </p:ext>
            </p:extLst>
          </p:nvPr>
        </p:nvGraphicFramePr>
        <p:xfrm>
          <a:off x="3798501" y="1988536"/>
          <a:ext cx="4525468" cy="2439272"/>
        </p:xfrm>
        <a:graphic>
          <a:graphicData uri="http://schemas.openxmlformats.org/drawingml/2006/table">
            <a:tbl>
              <a:tblPr firstRow="1" bandRow="1"/>
              <a:tblGrid>
                <a:gridCol w="2262734">
                  <a:extLst>
                    <a:ext uri="{9D8B030D-6E8A-4147-A177-3AD203B41FA5}">
                      <a16:colId xmlns:a16="http://schemas.microsoft.com/office/drawing/2014/main" val="2011516488"/>
                    </a:ext>
                  </a:extLst>
                </a:gridCol>
                <a:gridCol w="2262734">
                  <a:extLst>
                    <a:ext uri="{9D8B030D-6E8A-4147-A177-3AD203B41FA5}">
                      <a16:colId xmlns:a16="http://schemas.microsoft.com/office/drawing/2014/main" val="539445449"/>
                    </a:ext>
                  </a:extLst>
                </a:gridCol>
              </a:tblGrid>
              <a:tr h="12196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047"/>
                  </a:ext>
                </a:extLst>
              </a:tr>
              <a:tr h="121963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941081"/>
                  </a:ext>
                </a:extLst>
              </a:tr>
            </a:tbl>
          </a:graphicData>
        </a:graphic>
      </p:graphicFrame>
      <p:sp>
        <p:nvSpPr>
          <p:cNvPr id="3" name="TextBox 6">
            <a:extLst>
              <a:ext uri="{FF2B5EF4-FFF2-40B4-BE49-F238E27FC236}">
                <a16:creationId xmlns:a16="http://schemas.microsoft.com/office/drawing/2014/main" id="{3B283238-3417-AA0E-77E8-DC03B735C6EA}"/>
              </a:ext>
            </a:extLst>
          </p:cNvPr>
          <p:cNvSpPr txBox="1"/>
          <p:nvPr/>
        </p:nvSpPr>
        <p:spPr>
          <a:xfrm>
            <a:off x="2755183" y="1773436"/>
            <a:ext cx="4342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8000" b="1" dirty="0"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ng</a:t>
            </a:r>
            <a:endParaRPr lang="en-US" sz="8000" b="1" dirty="0">
              <a:latin typeface="UTM Avo" panose="02040603050506020204" pitchFamily="18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2174CF5-FAFD-4C31-011C-0106E6AA9F87}"/>
              </a:ext>
            </a:extLst>
          </p:cNvPr>
          <p:cNvSpPr txBox="1"/>
          <p:nvPr/>
        </p:nvSpPr>
        <p:spPr>
          <a:xfrm>
            <a:off x="5844148" y="1834648"/>
            <a:ext cx="22136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80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UTM Avo" pitchFamily="18" charset="0"/>
              </a:rPr>
              <a:t>ot</a:t>
            </a:r>
            <a:endParaRPr lang="en-US" sz="8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22C602D-A6DC-9341-B66F-3BDA990137DD}"/>
              </a:ext>
            </a:extLst>
          </p:cNvPr>
          <p:cNvSpPr txBox="1"/>
          <p:nvPr/>
        </p:nvSpPr>
        <p:spPr>
          <a:xfrm>
            <a:off x="3046582" y="3070791"/>
            <a:ext cx="5595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8000" b="1" dirty="0"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ng</a:t>
            </a:r>
            <a:r>
              <a:rPr lang="vi-VN" sz="8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ot</a:t>
            </a:r>
            <a:endParaRPr lang="en-US" sz="80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316A6C-CC15-B4C7-5F4E-9A97F6EC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93" t="4940" r="37951" b="66450"/>
          <a:stretch>
            <a:fillRect/>
          </a:stretch>
        </p:blipFill>
        <p:spPr>
          <a:xfrm>
            <a:off x="6153566" y="2993313"/>
            <a:ext cx="803519" cy="5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9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7" grpId="0"/>
      <p:bldP spid="28" grpId="0"/>
      <p:bldP spid="29" grpId="0"/>
      <p:bldP spid="30" grpId="0"/>
      <p:bldP spid="32" grpId="0"/>
      <p:bldP spid="3" grpId="0"/>
      <p:bldP spid="7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F3EC5-8CAF-44D7-4513-DD1E6F058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686203-D51A-FDD1-4CAC-FED1741AF5A7}"/>
              </a:ext>
            </a:extLst>
          </p:cNvPr>
          <p:cNvSpPr/>
          <p:nvPr/>
        </p:nvSpPr>
        <p:spPr>
          <a:xfrm>
            <a:off x="296016" y="241876"/>
            <a:ext cx="11468031" cy="652903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le 34">
            <a:extLst>
              <a:ext uri="{FF2B5EF4-FFF2-40B4-BE49-F238E27FC236}">
                <a16:creationId xmlns:a16="http://schemas.microsoft.com/office/drawing/2014/main" id="{C9F5D815-DB66-F023-81CD-7A0CB2FBDF81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08A579-6EAE-C27F-584C-C3680DB0223C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0F8187-29BD-A5B2-F5E2-6D6A6FBB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017" y="907022"/>
            <a:ext cx="18954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ot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2E77E-C7FE-8E0F-AC3D-94F821F90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655" y="903847"/>
            <a:ext cx="189388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ôt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1CA671-FAE0-1034-F323-41D24728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8705" y="903847"/>
            <a:ext cx="18954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ơt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D26D67-6B13-36DF-2A0F-2FBD89D10546}"/>
              </a:ext>
            </a:extLst>
          </p:cNvPr>
          <p:cNvSpPr txBox="1"/>
          <p:nvPr/>
        </p:nvSpPr>
        <p:spPr>
          <a:xfrm>
            <a:off x="2595979" y="3474004"/>
            <a:ext cx="22411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vót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C37B73-0BCB-D8AE-2D90-6F3FA0A90FDD}"/>
              </a:ext>
            </a:extLst>
          </p:cNvPr>
          <p:cNvSpPr txBox="1"/>
          <p:nvPr/>
        </p:nvSpPr>
        <p:spPr>
          <a:xfrm>
            <a:off x="427953" y="3430691"/>
            <a:ext cx="3055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ngọt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00DE30-160C-B954-8815-68FB68773788}"/>
              </a:ext>
            </a:extLst>
          </p:cNvPr>
          <p:cNvSpPr txBox="1"/>
          <p:nvPr/>
        </p:nvSpPr>
        <p:spPr>
          <a:xfrm>
            <a:off x="4467774" y="3521660"/>
            <a:ext cx="2360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cột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72340E-CEC3-2371-FCB2-29821C3DB9AC}"/>
              </a:ext>
            </a:extLst>
          </p:cNvPr>
          <p:cNvSpPr txBox="1"/>
          <p:nvPr/>
        </p:nvSpPr>
        <p:spPr>
          <a:xfrm>
            <a:off x="8331161" y="3549496"/>
            <a:ext cx="2815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thớt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7F0963-2ED2-507B-AADB-B7459AC7D142}"/>
              </a:ext>
            </a:extLst>
          </p:cNvPr>
          <p:cNvSpPr txBox="1"/>
          <p:nvPr/>
        </p:nvSpPr>
        <p:spPr>
          <a:xfrm>
            <a:off x="6436693" y="3561552"/>
            <a:ext cx="2360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tốt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A99C57-1992-0194-DA02-B799E224EFFA}"/>
              </a:ext>
            </a:extLst>
          </p:cNvPr>
          <p:cNvSpPr txBox="1"/>
          <p:nvPr/>
        </p:nvSpPr>
        <p:spPr>
          <a:xfrm>
            <a:off x="10218722" y="3489617"/>
            <a:ext cx="2499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vợt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A09E6-959C-5941-FD8F-3A56378E7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510175"/>
              </p:ext>
            </p:extLst>
          </p:nvPr>
        </p:nvGraphicFramePr>
        <p:xfrm>
          <a:off x="3838316" y="1624322"/>
          <a:ext cx="3689528" cy="1949692"/>
        </p:xfrm>
        <a:graphic>
          <a:graphicData uri="http://schemas.openxmlformats.org/drawingml/2006/table">
            <a:tbl>
              <a:tblPr firstRow="1" bandRow="1"/>
              <a:tblGrid>
                <a:gridCol w="1844764">
                  <a:extLst>
                    <a:ext uri="{9D8B030D-6E8A-4147-A177-3AD203B41FA5}">
                      <a16:colId xmlns:a16="http://schemas.microsoft.com/office/drawing/2014/main" val="2011516488"/>
                    </a:ext>
                  </a:extLst>
                </a:gridCol>
                <a:gridCol w="1844764">
                  <a:extLst>
                    <a:ext uri="{9D8B030D-6E8A-4147-A177-3AD203B41FA5}">
                      <a16:colId xmlns:a16="http://schemas.microsoft.com/office/drawing/2014/main" val="539445449"/>
                    </a:ext>
                  </a:extLst>
                </a:gridCol>
              </a:tblGrid>
              <a:tr h="974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42047"/>
                  </a:ext>
                </a:extLst>
              </a:tr>
              <a:tr h="97484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400" dirty="0"/>
                    </a:p>
                  </a:txBody>
                  <a:tcPr marL="72409" marR="72409" marT="36205" marB="36205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2941081"/>
                  </a:ext>
                </a:extLst>
              </a:tr>
            </a:tbl>
          </a:graphicData>
        </a:graphic>
      </p:graphicFrame>
      <p:sp>
        <p:nvSpPr>
          <p:cNvPr id="3" name="TextBox 6">
            <a:extLst>
              <a:ext uri="{FF2B5EF4-FFF2-40B4-BE49-F238E27FC236}">
                <a16:creationId xmlns:a16="http://schemas.microsoft.com/office/drawing/2014/main" id="{F63ED3AF-8CF5-F470-2C65-F2E18A5CC2F1}"/>
              </a:ext>
            </a:extLst>
          </p:cNvPr>
          <p:cNvSpPr txBox="1"/>
          <p:nvPr/>
        </p:nvSpPr>
        <p:spPr>
          <a:xfrm>
            <a:off x="2768170" y="1670640"/>
            <a:ext cx="4342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ng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B0DE30D-73FB-2EDE-C2ED-033EA7F6BFA1}"/>
              </a:ext>
            </a:extLst>
          </p:cNvPr>
          <p:cNvSpPr txBox="1"/>
          <p:nvPr/>
        </p:nvSpPr>
        <p:spPr>
          <a:xfrm>
            <a:off x="5554716" y="1634038"/>
            <a:ext cx="221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ot</a:t>
            </a:r>
            <a:endParaRPr kumimoji="0" lang="en-US" sz="50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AB5E30F-8965-9C15-2DB8-170A91010A05}"/>
              </a:ext>
            </a:extLst>
          </p:cNvPr>
          <p:cNvSpPr txBox="1"/>
          <p:nvPr/>
        </p:nvSpPr>
        <p:spPr>
          <a:xfrm>
            <a:off x="2788741" y="2633513"/>
            <a:ext cx="5595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4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9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5" algn="l" defTabSz="91431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ng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" panose="020B0604020202020204" pitchFamily="34" charset="0"/>
              </a:rPr>
              <a:t>ot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AFEEB0-A9BB-0C34-34D7-DD389117D0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93" t="4940" r="37951" b="66450"/>
          <a:stretch>
            <a:fillRect/>
          </a:stretch>
        </p:blipFill>
        <p:spPr>
          <a:xfrm>
            <a:off x="5742177" y="2511666"/>
            <a:ext cx="596210" cy="401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01B5AF-45D2-1A3C-96F0-F883712BAACA}"/>
              </a:ext>
            </a:extLst>
          </p:cNvPr>
          <p:cNvSpPr txBox="1"/>
          <p:nvPr/>
        </p:nvSpPr>
        <p:spPr>
          <a:xfrm>
            <a:off x="654719" y="5882963"/>
            <a:ext cx="4182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q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uả nhót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1CCF-DC47-F1D4-8D57-A6DF2A58838E}"/>
              </a:ext>
            </a:extLst>
          </p:cNvPr>
          <p:cNvSpPr txBox="1"/>
          <p:nvPr/>
        </p:nvSpPr>
        <p:spPr>
          <a:xfrm>
            <a:off x="5414271" y="5899875"/>
            <a:ext cx="2360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l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á lốt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14B42C-1DFC-A800-3B7C-AD85B7737405}"/>
              </a:ext>
            </a:extLst>
          </p:cNvPr>
          <p:cNvSpPr txBox="1"/>
          <p:nvPr/>
        </p:nvSpPr>
        <p:spPr>
          <a:xfrm>
            <a:off x="8693060" y="5859934"/>
            <a:ext cx="34296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q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uả ớt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AvantGarde" pitchFamily="2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05E79-B6AA-B383-AAEB-652E8CBBF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4" r="15482"/>
          <a:stretch>
            <a:fillRect/>
          </a:stretch>
        </p:blipFill>
        <p:spPr>
          <a:xfrm>
            <a:off x="1152576" y="4454266"/>
            <a:ext cx="2024586" cy="1480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B6E047-3524-1DD3-3A0B-410D46E94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602" y="4386174"/>
            <a:ext cx="1995717" cy="1496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E8B310-745B-E378-6EE6-613FDFD6A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911" y="4383828"/>
            <a:ext cx="1949457" cy="15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36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DD3CC-76F0-B789-8046-BAC4241E29B4}"/>
              </a:ext>
            </a:extLst>
          </p:cNvPr>
          <p:cNvSpPr/>
          <p:nvPr/>
        </p:nvSpPr>
        <p:spPr>
          <a:xfrm>
            <a:off x="1047067" y="819150"/>
            <a:ext cx="9185506" cy="4895852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34">
            <a:extLst>
              <a:ext uri="{FF2B5EF4-FFF2-40B4-BE49-F238E27FC236}">
                <a16:creationId xmlns:a16="http://schemas.microsoft.com/office/drawing/2014/main" id="{11BA152A-C01E-A6D3-6057-989AAD625B42}"/>
              </a:ext>
            </a:extLst>
          </p:cNvPr>
          <p:cNvSpPr/>
          <p:nvPr/>
        </p:nvSpPr>
        <p:spPr>
          <a:xfrm>
            <a:off x="1959427" y="693650"/>
            <a:ext cx="2313980" cy="59194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481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310ED6-63DA-53E2-B561-9602C09F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8922" y="1507006"/>
            <a:ext cx="8312919" cy="33409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7030803-6BEF-843F-8F29-B892A58D1B07}"/>
              </a:ext>
            </a:extLst>
          </p:cNvPr>
          <p:cNvSpPr/>
          <p:nvPr/>
        </p:nvSpPr>
        <p:spPr>
          <a:xfrm>
            <a:off x="1568922" y="597735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6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C4DA1-7938-E4CC-7FD3-02881E78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B786C02-9500-E335-5C0C-BDA816E1B5DA}"/>
              </a:ext>
            </a:extLst>
          </p:cNvPr>
          <p:cNvSpPr/>
          <p:nvPr/>
        </p:nvSpPr>
        <p:spPr>
          <a:xfrm>
            <a:off x="108858" y="523901"/>
            <a:ext cx="11974284" cy="6179374"/>
          </a:xfrm>
          <a:prstGeom prst="rect">
            <a:avLst/>
          </a:prstGeom>
          <a:solidFill>
            <a:schemeClr val="bg1">
              <a:alpha val="98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3DE71F-5365-31D2-FFAE-1D37AB517A5B}"/>
              </a:ext>
            </a:extLst>
          </p:cNvPr>
          <p:cNvSpPr txBox="1"/>
          <p:nvPr/>
        </p:nvSpPr>
        <p:spPr>
          <a:xfrm>
            <a:off x="289955" y="1472187"/>
            <a:ext cx="690154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	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Sớm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nay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dậy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, Nam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thấy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chim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sâu.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Chim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hớn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Nam.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nhảy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nhót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hồi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bay qua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bọ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cây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CAB19A-ADD0-0947-75A0-799F74E9851C}"/>
              </a:ext>
            </a:extLst>
          </p:cNvPr>
          <p:cNvCxnSpPr/>
          <p:nvPr/>
        </p:nvCxnSpPr>
        <p:spPr>
          <a:xfrm>
            <a:off x="6790092" y="6854332"/>
            <a:ext cx="3849468" cy="36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4">
            <a:extLst>
              <a:ext uri="{FF2B5EF4-FFF2-40B4-BE49-F238E27FC236}">
                <a16:creationId xmlns:a16="http://schemas.microsoft.com/office/drawing/2014/main" id="{2A2C9384-E879-E9A5-9E00-86F2D95325FF}"/>
              </a:ext>
            </a:extLst>
          </p:cNvPr>
          <p:cNvSpPr/>
          <p:nvPr/>
        </p:nvSpPr>
        <p:spPr>
          <a:xfrm>
            <a:off x="2569756" y="617043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3E294F4-3528-6D1A-DB6B-5F8FE13E3F4C}"/>
              </a:ext>
            </a:extLst>
          </p:cNvPr>
          <p:cNvSpPr/>
          <p:nvPr/>
        </p:nvSpPr>
        <p:spPr>
          <a:xfrm>
            <a:off x="2231572" y="686317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 descr="A cartoon of a child and child holding books&#10;&#10;AI-generated content may be incorrect.">
            <a:extLst>
              <a:ext uri="{FF2B5EF4-FFF2-40B4-BE49-F238E27FC236}">
                <a16:creationId xmlns:a16="http://schemas.microsoft.com/office/drawing/2014/main" id="{8A9CB738-960B-3727-4938-30253A611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595" y="2328755"/>
            <a:ext cx="4583479" cy="43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3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EA65D1AB-9AE9-9D5D-5507-F25B01B9FC58}"/>
              </a:ext>
            </a:extLst>
          </p:cNvPr>
          <p:cNvSpPr/>
          <p:nvPr/>
        </p:nvSpPr>
        <p:spPr>
          <a:xfrm>
            <a:off x="380999" y="519072"/>
            <a:ext cx="9307285" cy="12008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</a:rPr>
              <a:t>Buổi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sáng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thức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dậy</a:t>
            </a:r>
            <a:r>
              <a:rPr lang="en-US" sz="3200" b="1" dirty="0">
                <a:latin typeface="UTM Avo" panose="02040603050506020204" pitchFamily="18" charset="0"/>
              </a:rPr>
              <a:t>, Nam </a:t>
            </a:r>
            <a:r>
              <a:rPr lang="en-US" sz="3200" b="1" dirty="0" err="1">
                <a:latin typeface="UTM Avo" panose="02040603050506020204" pitchFamily="18" charset="0"/>
              </a:rPr>
              <a:t>nhìn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thấy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</a:t>
            </a:r>
            <a:endParaRPr lang="en-SG" sz="3200" b="1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B4B65A-79DE-4C3F-9131-DB151B4FFC0B}"/>
              </a:ext>
            </a:extLst>
          </p:cNvPr>
          <p:cNvGrpSpPr/>
          <p:nvPr/>
        </p:nvGrpSpPr>
        <p:grpSpPr>
          <a:xfrm>
            <a:off x="380999" y="1364846"/>
            <a:ext cx="6433458" cy="4531534"/>
            <a:chOff x="380999" y="1364846"/>
            <a:chExt cx="6433458" cy="4531534"/>
          </a:xfrm>
        </p:grpSpPr>
        <p:pic>
          <p:nvPicPr>
            <p:cNvPr id="5" name="图片 57" descr="形状, 圆圈&#10;&#10;描述已自动生成">
              <a:extLst>
                <a:ext uri="{FF2B5EF4-FFF2-40B4-BE49-F238E27FC236}">
                  <a16:creationId xmlns:a16="http://schemas.microsoft.com/office/drawing/2014/main" id="{BF318E06-C07F-C037-4D96-50DC1766B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13228"/>
            <a:stretch/>
          </p:blipFill>
          <p:spPr>
            <a:xfrm>
              <a:off x="380999" y="1364846"/>
              <a:ext cx="6433458" cy="4531534"/>
            </a:xfrm>
            <a:custGeom>
              <a:avLst/>
              <a:gdLst>
                <a:gd name="connsiteX0" fmla="*/ 0 w 8695756"/>
                <a:gd name="connsiteY0" fmla="*/ 0 h 6125028"/>
                <a:gd name="connsiteX1" fmla="*/ 6924665 w 8695756"/>
                <a:gd name="connsiteY1" fmla="*/ 0 h 6125028"/>
                <a:gd name="connsiteX2" fmla="*/ 6831495 w 8695756"/>
                <a:gd name="connsiteY2" fmla="*/ 112923 h 6125028"/>
                <a:gd name="connsiteX3" fmla="*/ 6675039 w 8695756"/>
                <a:gd name="connsiteY3" fmla="*/ 625124 h 6125028"/>
                <a:gd name="connsiteX4" fmla="*/ 7591140 w 8695756"/>
                <a:gd name="connsiteY4" fmla="*/ 1541225 h 6125028"/>
                <a:gd name="connsiteX5" fmla="*/ 8507241 w 8695756"/>
                <a:gd name="connsiteY5" fmla="*/ 625124 h 6125028"/>
                <a:gd name="connsiteX6" fmla="*/ 8350785 w 8695756"/>
                <a:gd name="connsiteY6" fmla="*/ 112923 h 6125028"/>
                <a:gd name="connsiteX7" fmla="*/ 8257615 w 8695756"/>
                <a:gd name="connsiteY7" fmla="*/ 0 h 6125028"/>
                <a:gd name="connsiteX8" fmla="*/ 8695756 w 8695756"/>
                <a:gd name="connsiteY8" fmla="*/ 0 h 6125028"/>
                <a:gd name="connsiteX9" fmla="*/ 8695756 w 8695756"/>
                <a:gd name="connsiteY9" fmla="*/ 6125028 h 6125028"/>
                <a:gd name="connsiteX10" fmla="*/ 0 w 8695756"/>
                <a:gd name="connsiteY10" fmla="*/ 6125028 h 612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95756" h="6125028">
                  <a:moveTo>
                    <a:pt x="0" y="0"/>
                  </a:moveTo>
                  <a:lnTo>
                    <a:pt x="6924665" y="0"/>
                  </a:lnTo>
                  <a:lnTo>
                    <a:pt x="6831495" y="112923"/>
                  </a:lnTo>
                  <a:cubicBezTo>
                    <a:pt x="6732717" y="259134"/>
                    <a:pt x="6675039" y="435393"/>
                    <a:pt x="6675039" y="625124"/>
                  </a:cubicBezTo>
                  <a:cubicBezTo>
                    <a:pt x="6675039" y="1131073"/>
                    <a:pt x="7085191" y="1541225"/>
                    <a:pt x="7591140" y="1541225"/>
                  </a:cubicBezTo>
                  <a:cubicBezTo>
                    <a:pt x="8097089" y="1541225"/>
                    <a:pt x="8507241" y="1131073"/>
                    <a:pt x="8507241" y="625124"/>
                  </a:cubicBezTo>
                  <a:cubicBezTo>
                    <a:pt x="8507241" y="435393"/>
                    <a:pt x="8449563" y="259134"/>
                    <a:pt x="8350785" y="112923"/>
                  </a:cubicBezTo>
                  <a:lnTo>
                    <a:pt x="8257615" y="0"/>
                  </a:lnTo>
                  <a:lnTo>
                    <a:pt x="8695756" y="0"/>
                  </a:lnTo>
                  <a:lnTo>
                    <a:pt x="8695756" y="6125028"/>
                  </a:lnTo>
                  <a:lnTo>
                    <a:pt x="0" y="6125028"/>
                  </a:lnTo>
                  <a:close/>
                </a:path>
              </a:pathLst>
            </a:cu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A4D22D-5423-5EFE-24E7-4FA7831B8022}"/>
                </a:ext>
              </a:extLst>
            </p:cNvPr>
            <p:cNvSpPr txBox="1"/>
            <p:nvPr/>
          </p:nvSpPr>
          <p:spPr>
            <a:xfrm>
              <a:off x="1312447" y="2977165"/>
              <a:ext cx="4625949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Buổi sáng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thức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dậy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, Nam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chợt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thấy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một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chú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chim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sâu.</a:t>
              </a:r>
              <a:endParaRPr lang="en-SG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793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5814E-7C20-3930-D314-C7C8E05D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64456640-A5EA-DD5E-AC7D-73543EAFAA38}"/>
              </a:ext>
            </a:extLst>
          </p:cNvPr>
          <p:cNvSpPr/>
          <p:nvPr/>
        </p:nvSpPr>
        <p:spPr>
          <a:xfrm>
            <a:off x="381000" y="519072"/>
            <a:ext cx="7870372" cy="120087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Từ ngữ nào chỉ hành động của chim sâu?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54F584-49AC-4AB4-B0E7-7F6B7D770FA9}"/>
              </a:ext>
            </a:extLst>
          </p:cNvPr>
          <p:cNvGrpSpPr/>
          <p:nvPr/>
        </p:nvGrpSpPr>
        <p:grpSpPr>
          <a:xfrm>
            <a:off x="380999" y="1364846"/>
            <a:ext cx="6433458" cy="4531534"/>
            <a:chOff x="380999" y="1364846"/>
            <a:chExt cx="6433458" cy="4531534"/>
          </a:xfrm>
        </p:grpSpPr>
        <p:pic>
          <p:nvPicPr>
            <p:cNvPr id="5" name="图片 57" descr="形状, 圆圈&#10;&#10;描述已自动生成">
              <a:extLst>
                <a:ext uri="{FF2B5EF4-FFF2-40B4-BE49-F238E27FC236}">
                  <a16:creationId xmlns:a16="http://schemas.microsoft.com/office/drawing/2014/main" id="{A7379EB3-3654-877F-111C-EA97A7F17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13228"/>
            <a:stretch/>
          </p:blipFill>
          <p:spPr>
            <a:xfrm>
              <a:off x="380999" y="1364846"/>
              <a:ext cx="6433458" cy="4531534"/>
            </a:xfrm>
            <a:custGeom>
              <a:avLst/>
              <a:gdLst>
                <a:gd name="connsiteX0" fmla="*/ 0 w 8695756"/>
                <a:gd name="connsiteY0" fmla="*/ 0 h 6125028"/>
                <a:gd name="connsiteX1" fmla="*/ 6924665 w 8695756"/>
                <a:gd name="connsiteY1" fmla="*/ 0 h 6125028"/>
                <a:gd name="connsiteX2" fmla="*/ 6831495 w 8695756"/>
                <a:gd name="connsiteY2" fmla="*/ 112923 h 6125028"/>
                <a:gd name="connsiteX3" fmla="*/ 6675039 w 8695756"/>
                <a:gd name="connsiteY3" fmla="*/ 625124 h 6125028"/>
                <a:gd name="connsiteX4" fmla="*/ 7591140 w 8695756"/>
                <a:gd name="connsiteY4" fmla="*/ 1541225 h 6125028"/>
                <a:gd name="connsiteX5" fmla="*/ 8507241 w 8695756"/>
                <a:gd name="connsiteY5" fmla="*/ 625124 h 6125028"/>
                <a:gd name="connsiteX6" fmla="*/ 8350785 w 8695756"/>
                <a:gd name="connsiteY6" fmla="*/ 112923 h 6125028"/>
                <a:gd name="connsiteX7" fmla="*/ 8257615 w 8695756"/>
                <a:gd name="connsiteY7" fmla="*/ 0 h 6125028"/>
                <a:gd name="connsiteX8" fmla="*/ 8695756 w 8695756"/>
                <a:gd name="connsiteY8" fmla="*/ 0 h 6125028"/>
                <a:gd name="connsiteX9" fmla="*/ 8695756 w 8695756"/>
                <a:gd name="connsiteY9" fmla="*/ 6125028 h 6125028"/>
                <a:gd name="connsiteX10" fmla="*/ 0 w 8695756"/>
                <a:gd name="connsiteY10" fmla="*/ 6125028 h 612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95756" h="6125028">
                  <a:moveTo>
                    <a:pt x="0" y="0"/>
                  </a:moveTo>
                  <a:lnTo>
                    <a:pt x="6924665" y="0"/>
                  </a:lnTo>
                  <a:lnTo>
                    <a:pt x="6831495" y="112923"/>
                  </a:lnTo>
                  <a:cubicBezTo>
                    <a:pt x="6732717" y="259134"/>
                    <a:pt x="6675039" y="435393"/>
                    <a:pt x="6675039" y="625124"/>
                  </a:cubicBezTo>
                  <a:cubicBezTo>
                    <a:pt x="6675039" y="1131073"/>
                    <a:pt x="7085191" y="1541225"/>
                    <a:pt x="7591140" y="1541225"/>
                  </a:cubicBezTo>
                  <a:cubicBezTo>
                    <a:pt x="8097089" y="1541225"/>
                    <a:pt x="8507241" y="1131073"/>
                    <a:pt x="8507241" y="625124"/>
                  </a:cubicBezTo>
                  <a:cubicBezTo>
                    <a:pt x="8507241" y="435393"/>
                    <a:pt x="8449563" y="259134"/>
                    <a:pt x="8350785" y="112923"/>
                  </a:cubicBezTo>
                  <a:lnTo>
                    <a:pt x="8257615" y="0"/>
                  </a:lnTo>
                  <a:lnTo>
                    <a:pt x="8695756" y="0"/>
                  </a:lnTo>
                  <a:lnTo>
                    <a:pt x="8695756" y="6125028"/>
                  </a:lnTo>
                  <a:lnTo>
                    <a:pt x="0" y="6125028"/>
                  </a:lnTo>
                  <a:close/>
                </a:path>
              </a:pathLst>
            </a:cu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78CC1B-EADE-3762-B54A-A046AA44FF4A}"/>
                </a:ext>
              </a:extLst>
            </p:cNvPr>
            <p:cNvSpPr txBox="1"/>
            <p:nvPr/>
          </p:nvSpPr>
          <p:spPr>
            <a:xfrm>
              <a:off x="1197428" y="2723249"/>
              <a:ext cx="489857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   nhảy nhót, </a:t>
              </a:r>
            </a:p>
            <a:p>
              <a:pPr algn="ctr"/>
              <a:r>
                <a:rPr lang="vi-VN" sz="4500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bay qua, bay lại, </a:t>
              </a:r>
            </a:p>
            <a:p>
              <a:pPr algn="ctr"/>
              <a:r>
                <a:rPr lang="vi-VN" sz="4500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rial" panose="020B0604020202020204" pitchFamily="34" charset="0"/>
                </a:rPr>
                <a:t>tìm bắt</a:t>
              </a:r>
              <a:endParaRPr lang="en-SG" sz="4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8384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3CFF77-3FC4-D8F4-32EF-73DF6BFC0C4D}"/>
              </a:ext>
            </a:extLst>
          </p:cNvPr>
          <p:cNvSpPr/>
          <p:nvPr/>
        </p:nvSpPr>
        <p:spPr>
          <a:xfrm>
            <a:off x="718457" y="522514"/>
            <a:ext cx="10853057" cy="6216648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34">
            <a:extLst>
              <a:ext uri="{FF2B5EF4-FFF2-40B4-BE49-F238E27FC236}">
                <a16:creationId xmlns:a16="http://schemas.microsoft.com/office/drawing/2014/main" id="{8AEE38FF-D46D-B34F-41D8-8C25C64EE1C0}"/>
              </a:ext>
            </a:extLst>
          </p:cNvPr>
          <p:cNvSpPr/>
          <p:nvPr/>
        </p:nvSpPr>
        <p:spPr>
          <a:xfrm>
            <a:off x="1252584" y="170728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FBD0F7C-AAF0-9E83-CABD-255BD33DD9DA}"/>
              </a:ext>
            </a:extLst>
          </p:cNvPr>
          <p:cNvSpPr/>
          <p:nvPr/>
        </p:nvSpPr>
        <p:spPr>
          <a:xfrm>
            <a:off x="914400" y="240002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 descr="A cartoon of a child and a child watching a monkey&#10;&#10;AI-generated content may be incorrect.">
            <a:extLst>
              <a:ext uri="{FF2B5EF4-FFF2-40B4-BE49-F238E27FC236}">
                <a16:creationId xmlns:a16="http://schemas.microsoft.com/office/drawing/2014/main" id="{327FD785-C52F-595E-5E6D-33E5337C0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68" y="1253665"/>
            <a:ext cx="8719457" cy="55203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0A07D5-4647-A587-6839-99A627E83D01}"/>
              </a:ext>
            </a:extLst>
          </p:cNvPr>
          <p:cNvSpPr txBox="1"/>
          <p:nvPr/>
        </p:nvSpPr>
        <p:spPr>
          <a:xfrm>
            <a:off x="4029167" y="551728"/>
            <a:ext cx="48441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Thế giới của em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  <a:p>
            <a:endParaRPr lang="en-S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51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156</Words>
  <Application>Microsoft Office PowerPoint</Application>
  <PresentationFormat>Widescreen</PresentationFormat>
  <Paragraphs>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Aptos</vt:lpstr>
      <vt:lpstr>Aptos Display</vt:lpstr>
      <vt:lpstr>Arial</vt:lpstr>
      <vt:lpstr>Arial Rounded MT Bold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hoangvananh204@gmail.com</cp:lastModifiedBy>
  <cp:revision>11</cp:revision>
  <dcterms:created xsi:type="dcterms:W3CDTF">2025-07-11T09:26:45Z</dcterms:created>
  <dcterms:modified xsi:type="dcterms:W3CDTF">2025-11-21T09:15:59Z</dcterms:modified>
</cp:coreProperties>
</file>