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1817239710" r:id="rId2"/>
    <p:sldId id="1817239723" r:id="rId3"/>
    <p:sldId id="1817239716" r:id="rId4"/>
    <p:sldId id="1817239719" r:id="rId5"/>
    <p:sldId id="1817239717" r:id="rId6"/>
    <p:sldId id="1817239720" r:id="rId7"/>
    <p:sldId id="1817239718" r:id="rId8"/>
    <p:sldId id="181723972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1E1"/>
    <a:srgbClr val="4EA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7AD6-72A6-5FB4-37BB-ECBC29AA4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C716-43F3-283C-D8EB-763EBEBB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173E-0E82-F1C7-1D46-BF453CCF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64B5-64FC-9093-43BC-B38F02E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5406-FF6A-29F9-B6F2-EFBC75D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461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A65E-75E7-9576-277F-64DD993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5EA85-1CAD-E1CC-3FD6-F608135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1D6F-1FDF-5E26-97A0-1E8D7C8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307B-61B5-C5CE-56A9-5C91AFA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087D-C3C3-7408-2FDF-FE4194F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644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C94ED-3FBF-A974-1CFD-809B67CC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844E-32C9-17C2-CF41-38829DBD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415B-561F-06E2-1486-7FDA3BC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1C1-8D41-3730-0E5A-0021057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35AD-7BD8-880E-1538-5B2A5FE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810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CB02-DAEA-09D5-A9CC-5BDED02C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E143-97EB-0F76-FF68-CA1E8CEE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3BC4-8B3B-5C2E-2AFC-3F4E02B4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2EBF-D518-8AFA-D6DD-87EC7CA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6E48-0A9A-BC37-3E97-8BF2399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068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43BC-267A-D096-D75B-C82B7EB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59287-709D-5E09-2FC3-823A5F1E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7F5D-552F-E900-500E-82E9195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EEF4-470E-972D-6118-A8C794F2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8BA6-4B3F-6819-C701-72BE77C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733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7039-44CC-C3C4-03FB-D19E2B0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02EB-E917-54DC-7326-208DD82E7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AC2AD-E518-B28A-AB73-2CFBA962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0C5D-F977-0113-747B-85669CB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D1094-18D0-0D7F-0F42-F7475E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58144-E05D-B63D-41FB-60B922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11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D663-25D6-F097-E1C8-775773B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A5F9-3851-5F6C-BEAE-12D283B0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9F21C-CC7D-2CD1-50FF-C4669371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F816C-ACA6-A119-8265-62EA199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3105D-D564-C0D5-8B92-0960DD0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40460-A342-0990-079D-288F9B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C9C85-FA7C-D276-8982-84DD5F2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434A3-74EA-347D-0567-4710C93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6127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8A2-A1CB-01EF-4BE2-B0A3629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31FBF-8FD7-2848-CC8B-D3810EE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DA324-ADBE-A8EE-6E89-3F3B1034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D4DF-3322-72D1-1265-07D3DFF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694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6E094-A109-67A7-3A4B-45C55B8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28E5-36B4-3B40-7E32-D0111C3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3256D-7B24-7FEB-961B-B43AB04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487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CC31-FFC6-41B1-ED1E-07E460A2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6762-A6D4-3116-8545-6704EB00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D538-94BE-AC36-0E10-9C3773AA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391B-5B8D-CD55-0B14-C30E16A4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7333-87BA-9C5C-F8B8-0D459C20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728B-9F9C-DD43-104E-193D11A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875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93E-90EB-6DCD-E807-1E3ADB02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47B8-C65B-DF6A-33AD-637D2730C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FA7C0-FB40-FD38-74B9-14E2569B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C334E-13B2-9E0F-1AF6-4CBAB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21/11/2025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FE90-33E9-B627-126C-8E8DD73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AE35-34C9-0988-91CA-54188B5F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0654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0C2AD3DC-CAB2-07DE-8270-99CA8D7D75D1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FB881-FBF7-FB24-5F6F-C634A1442AB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9614CDA6-BEAD-AFFB-0EC5-000311B7A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7362F4F-DDA3-1A8A-2569-327AB599F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C8FD119-27FE-09D5-3785-F489D58E21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85E6F476-5A05-7A1F-ACB6-64D50AF851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C9E08BDB-7AB0-4A38-07F5-D17D72582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FA877431-C70B-F1B8-CB03-387E7DEF3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2AA6D1BB-2BC6-F01B-A760-112A2E567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7A2523B5-A75C-DD5E-56F5-2F6EFD79E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FF0B5A86-4C32-8E63-D7F5-F0FB7F809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106428" y="-14212468"/>
            <a:ext cx="1706580" cy="1808962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F80036B4-283C-B008-287F-91489261F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333572" y="-14212468"/>
            <a:ext cx="1706580" cy="1808962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0DE57846-4B3D-568E-0557-FCE78A5A02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106428" y="25640132"/>
            <a:ext cx="1706580" cy="1808962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FB77FD05-F2BF-59D1-0D1B-3EBFEEBBC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333572" y="25640132"/>
            <a:ext cx="1706580" cy="1808962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F07A66CD-B69E-93AF-D942-CAC01640B6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066828" y="-6059068"/>
            <a:ext cx="1706580" cy="18089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5B36D8FF-21E8-DAA6-16D0-20830A6539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684372" y="-5154587"/>
            <a:ext cx="1706580" cy="1808962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CCE07576-EB9A-C0EC-2A8E-127C9F781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066828" y="19315532"/>
            <a:ext cx="1706580" cy="1808962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F1E9D68B-8BE0-616C-03FF-B85EB2A68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684372" y="20220014"/>
            <a:ext cx="1706580" cy="1808962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4AF6400-B5A9-8B72-18E5-7896D2EBF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EBEB-9937-486C-A3CD-D5DD78A5727E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6BD62D-B5D2-4A54-DE17-7F3234EC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30AEA5-6A06-344E-EED4-F1C183428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D8C798B-ADC4-F3D6-BFEA-15C1368F260B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782802-BD1D-8522-E626-E400F30BDA0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3A977C-891E-4EB6-06CB-82A34B20E6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771B4-EE71-F70C-F94A-7EAF1EFE2E0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089B99-6D93-C3ED-4498-9C88B662342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D42E09-9FAA-9226-6B98-32C401792D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6" name="Hình ảnh 31">
            <a:extLst>
              <a:ext uri="{FF2B5EF4-FFF2-40B4-BE49-F238E27FC236}">
                <a16:creationId xmlns:a16="http://schemas.microsoft.com/office/drawing/2014/main" id="{B9CB0E2D-2292-005F-4703-63294F3917C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r="12560" b="22493"/>
          <a:stretch>
            <a:fillRect/>
          </a:stretch>
        </p:blipFill>
        <p:spPr>
          <a:xfrm>
            <a:off x="-2531768" y="-177800"/>
            <a:ext cx="1577926" cy="19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8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artoon of a child running&#10;&#10;AI-generated content may be incorrect.">
            <a:extLst>
              <a:ext uri="{FF2B5EF4-FFF2-40B4-BE49-F238E27FC236}">
                <a16:creationId xmlns:a16="http://schemas.microsoft.com/office/drawing/2014/main" id="{F352267B-C6D8-01C9-2CDB-0E59EA15F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" y="2730317"/>
            <a:ext cx="2185639" cy="3822418"/>
          </a:xfrm>
          <a:prstGeom prst="rect">
            <a:avLst/>
          </a:prstGeom>
        </p:spPr>
      </p:pic>
      <p:pic>
        <p:nvPicPr>
          <p:cNvPr id="19" name="Picture 18" descr="A cartoon of a child waving&#10;&#10;AI-generated content may be incorrect.">
            <a:extLst>
              <a:ext uri="{FF2B5EF4-FFF2-40B4-BE49-F238E27FC236}">
                <a16:creationId xmlns:a16="http://schemas.microsoft.com/office/drawing/2014/main" id="{29D062EE-1E3B-CC48-95E4-850561088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86" y="946099"/>
            <a:ext cx="4021912" cy="52679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821707-2EFC-2483-DA1A-AEA5C4D7C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85" y="0"/>
            <a:ext cx="9693480" cy="4712616"/>
          </a:xfrm>
          <a:prstGeom prst="rect">
            <a:avLst/>
          </a:prstGeom>
        </p:spPr>
      </p:pic>
      <p:pic>
        <p:nvPicPr>
          <p:cNvPr id="22" name="Picture 21" descr="A green and white logo&#10;&#10;Description automatically generated">
            <a:extLst>
              <a:ext uri="{FF2B5EF4-FFF2-40B4-BE49-F238E27FC236}">
                <a16:creationId xmlns:a16="http://schemas.microsoft.com/office/drawing/2014/main" id="{6815B18C-7392-21B5-BA23-B9984E972D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6" y="-178155"/>
            <a:ext cx="1406993" cy="14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91D59-647A-596A-5816-DABCFD71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06C388-26AB-54FF-E918-8E09DB5A352B}"/>
              </a:ext>
            </a:extLst>
          </p:cNvPr>
          <p:cNvSpPr/>
          <p:nvPr/>
        </p:nvSpPr>
        <p:spPr>
          <a:xfrm>
            <a:off x="304800" y="269706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1284A5-61F4-677E-9960-B317777E6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882017"/>
              </p:ext>
            </p:extLst>
          </p:nvPr>
        </p:nvGraphicFramePr>
        <p:xfrm>
          <a:off x="1443595" y="1666833"/>
          <a:ext cx="9777144" cy="393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9524">
                  <a:extLst>
                    <a:ext uri="{9D8B030D-6E8A-4147-A177-3AD203B41FA5}">
                      <a16:colId xmlns:a16="http://schemas.microsoft.com/office/drawing/2014/main" val="3736477598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3033008745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3764806995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1659095596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3492392894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3798995668"/>
                    </a:ext>
                  </a:extLst>
                </a:gridCol>
              </a:tblGrid>
              <a:tr h="942141">
                <a:tc rowSpan="2">
                  <a:txBody>
                    <a:bodyPr/>
                    <a:lstStyle/>
                    <a:p>
                      <a:pPr algn="ctr"/>
                      <a:endParaRPr lang="vi-VN" sz="3500" dirty="0"/>
                    </a:p>
                    <a:p>
                      <a:pPr algn="ctr"/>
                      <a:r>
                        <a:rPr lang="vi-VN" sz="3500" dirty="0"/>
                        <a:t>       </a:t>
                      </a:r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9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8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7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031955"/>
                  </a:ext>
                </a:extLst>
              </a:tr>
              <a:tr h="942141">
                <a:tc v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89064"/>
                  </a:ext>
                </a:extLst>
              </a:tr>
              <a:tr h="942141">
                <a:tc>
                  <a:txBody>
                    <a:bodyPr/>
                    <a:lstStyle/>
                    <a:p>
                      <a:pPr algn="ctr"/>
                      <a:endParaRPr lang="en-SG" sz="80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10</a:t>
                      </a:r>
                      <a:endParaRPr lang="en-SG" sz="8000" b="1" dirty="0"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latin typeface="UTM Avo" panose="02040603050506020204" pitchFamily="18" charset="0"/>
                        </a:rPr>
                        <a:t>?</a:t>
                      </a:r>
                      <a:endParaRPr lang="en-SG" sz="8000" b="1" dirty="0"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latin typeface="UTM Avo" panose="02040603050506020204" pitchFamily="18" charset="0"/>
                        </a:rPr>
                        <a:t>?</a:t>
                      </a:r>
                      <a:endParaRPr lang="en-SG" sz="8000" b="1" dirty="0"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latin typeface="UTM Avo" panose="02040603050506020204" pitchFamily="18" charset="0"/>
                        </a:rPr>
                        <a:t>?</a:t>
                      </a:r>
                      <a:endParaRPr lang="en-SG" sz="8000" b="1" dirty="0"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latin typeface="UTM Avo" panose="02040603050506020204" pitchFamily="18" charset="0"/>
                        </a:rPr>
                        <a:t>?</a:t>
                      </a:r>
                      <a:endParaRPr lang="en-SG" sz="8000" b="1" dirty="0"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0679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640BAD7-C212-9FFF-1518-71910D1AB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9" y="147207"/>
            <a:ext cx="1559151" cy="1988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92BF0E-A8DA-CE5E-8401-79008AD9D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013" y="265191"/>
            <a:ext cx="2164881" cy="1637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4529AE-C825-B6FD-9667-0238BAFC2DF7}"/>
              </a:ext>
            </a:extLst>
          </p:cNvPr>
          <p:cNvSpPr/>
          <p:nvPr/>
        </p:nvSpPr>
        <p:spPr>
          <a:xfrm>
            <a:off x="4844900" y="4374500"/>
            <a:ext cx="1347363" cy="1107105"/>
          </a:xfrm>
          <a:prstGeom prst="rect">
            <a:avLst/>
          </a:prstGeom>
          <a:solidFill>
            <a:srgbClr val="4EA72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  <a:endParaRPr kumimoji="0" lang="en-SG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522D4-BB89-3839-D4FC-BD77D6959F3C}"/>
              </a:ext>
            </a:extLst>
          </p:cNvPr>
          <p:cNvSpPr/>
          <p:nvPr/>
        </p:nvSpPr>
        <p:spPr>
          <a:xfrm>
            <a:off x="6498154" y="4374500"/>
            <a:ext cx="1347363" cy="1107105"/>
          </a:xfrm>
          <a:prstGeom prst="rect">
            <a:avLst/>
          </a:prstGeom>
          <a:solidFill>
            <a:srgbClr val="4EA72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  <a:endParaRPr kumimoji="0" lang="en-SG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42C876-F69B-D959-FE91-CA11806EA571}"/>
              </a:ext>
            </a:extLst>
          </p:cNvPr>
          <p:cNvSpPr/>
          <p:nvPr/>
        </p:nvSpPr>
        <p:spPr>
          <a:xfrm>
            <a:off x="8106705" y="4374500"/>
            <a:ext cx="1347363" cy="1107105"/>
          </a:xfrm>
          <a:prstGeom prst="rect">
            <a:avLst/>
          </a:prstGeom>
          <a:solidFill>
            <a:srgbClr val="4EA72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  <a:endParaRPr kumimoji="0" lang="en-SG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B8B317-6E6B-9E6E-D80C-B871386A2E4B}"/>
              </a:ext>
            </a:extLst>
          </p:cNvPr>
          <p:cNvSpPr/>
          <p:nvPr/>
        </p:nvSpPr>
        <p:spPr>
          <a:xfrm>
            <a:off x="9715256" y="4374499"/>
            <a:ext cx="1347363" cy="1107105"/>
          </a:xfrm>
          <a:prstGeom prst="rect">
            <a:avLst/>
          </a:prstGeom>
          <a:solidFill>
            <a:srgbClr val="4EA72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  <a:endParaRPr kumimoji="0" lang="en-SG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95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77356-D479-C51D-0F70-FEE5980DB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66E157-E26D-766E-DF08-98F1BF8F1F8A}"/>
              </a:ext>
            </a:extLst>
          </p:cNvPr>
          <p:cNvSpPr/>
          <p:nvPr/>
        </p:nvSpPr>
        <p:spPr>
          <a:xfrm>
            <a:off x="304800" y="269706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075BAA-0530-2194-42AE-B52685A4D9CB}"/>
              </a:ext>
            </a:extLst>
          </p:cNvPr>
          <p:cNvSpPr txBox="1"/>
          <p:nvPr/>
        </p:nvSpPr>
        <p:spPr>
          <a:xfrm flipH="1">
            <a:off x="-50842" y="2281627"/>
            <a:ext cx="3120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5000" dirty="0">
                <a:solidFill>
                  <a:srgbClr val="C00000"/>
                </a:solidFill>
                <a:latin typeface="UTM Avo" panose="02040603050506020204" pitchFamily="18" charset="0"/>
              </a:rPr>
              <a:t>2 + 7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 =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30EDE-4C07-0008-23DC-3552B68579C6}"/>
              </a:ext>
            </a:extLst>
          </p:cNvPr>
          <p:cNvSpPr txBox="1"/>
          <p:nvPr/>
        </p:nvSpPr>
        <p:spPr>
          <a:xfrm flipH="1">
            <a:off x="0" y="4004073"/>
            <a:ext cx="28286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5000" dirty="0">
                <a:solidFill>
                  <a:srgbClr val="C00000"/>
                </a:solidFill>
                <a:latin typeface="UTM Avo" panose="02040603050506020204" pitchFamily="18" charset="0"/>
              </a:rPr>
              <a:t>1 + 8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 =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7ADB6C-112E-53BC-DCC8-031B1888692D}"/>
              </a:ext>
            </a:extLst>
          </p:cNvPr>
          <p:cNvSpPr txBox="1"/>
          <p:nvPr/>
        </p:nvSpPr>
        <p:spPr>
          <a:xfrm flipH="1">
            <a:off x="4085270" y="2265978"/>
            <a:ext cx="3120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5000" dirty="0">
                <a:solidFill>
                  <a:srgbClr val="C00000"/>
                </a:solidFill>
                <a:latin typeface="UTM Avo" panose="02040603050506020204" pitchFamily="18" charset="0"/>
              </a:rPr>
              <a:t>2 + 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8 =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4329D-366A-5258-A5B8-BC623AD74D4B}"/>
              </a:ext>
            </a:extLst>
          </p:cNvPr>
          <p:cNvSpPr txBox="1"/>
          <p:nvPr/>
        </p:nvSpPr>
        <p:spPr>
          <a:xfrm flipH="1">
            <a:off x="4231186" y="3988424"/>
            <a:ext cx="28286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r>
              <a:rPr lang="en-SG" sz="5000" dirty="0">
                <a:solidFill>
                  <a:srgbClr val="C00000"/>
                </a:solidFill>
                <a:latin typeface="UTM Avo" panose="02040603050506020204" pitchFamily="18" charset="0"/>
              </a:rPr>
              <a:t> + 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7 =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14D261-D87E-97ED-B448-A1F9204CF616}"/>
              </a:ext>
            </a:extLst>
          </p:cNvPr>
          <p:cNvSpPr txBox="1"/>
          <p:nvPr/>
        </p:nvSpPr>
        <p:spPr>
          <a:xfrm flipH="1">
            <a:off x="8090395" y="2232649"/>
            <a:ext cx="3120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r>
              <a:rPr lang="en-SG" sz="5000" dirty="0">
                <a:solidFill>
                  <a:srgbClr val="C00000"/>
                </a:solidFill>
                <a:latin typeface="UTM Avo" panose="02040603050506020204" pitchFamily="18" charset="0"/>
              </a:rPr>
              <a:t> + 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5 =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CA2FB8-6809-7AD6-B9BA-8199F964D625}"/>
              </a:ext>
            </a:extLst>
          </p:cNvPr>
          <p:cNvSpPr txBox="1"/>
          <p:nvPr/>
        </p:nvSpPr>
        <p:spPr>
          <a:xfrm flipH="1">
            <a:off x="8236309" y="3955095"/>
            <a:ext cx="28286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5000" dirty="0">
                <a:solidFill>
                  <a:srgbClr val="C00000"/>
                </a:solidFill>
                <a:latin typeface="UTM Avo" panose="02040603050506020204" pitchFamily="18" charset="0"/>
              </a:rPr>
              <a:t>1 + 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7 =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801A73-543B-8697-6058-8DFE634B0961}"/>
              </a:ext>
            </a:extLst>
          </p:cNvPr>
          <p:cNvSpPr/>
          <p:nvPr/>
        </p:nvSpPr>
        <p:spPr>
          <a:xfrm>
            <a:off x="2773734" y="2315205"/>
            <a:ext cx="948136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 dirty="0">
                <a:solidFill>
                  <a:srgbClr val="46B1E1"/>
                </a:solidFill>
                <a:latin typeface="UTM Avo" panose="02040603050506020204" pitchFamily="18" charset="0"/>
              </a:rPr>
              <a:t>9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F71AF5-CD88-271E-6E9A-8EB3191B5CEA}"/>
              </a:ext>
            </a:extLst>
          </p:cNvPr>
          <p:cNvSpPr/>
          <p:nvPr/>
        </p:nvSpPr>
        <p:spPr>
          <a:xfrm>
            <a:off x="2736425" y="4015083"/>
            <a:ext cx="1077834" cy="817186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>
                <a:solidFill>
                  <a:srgbClr val="46B1E1"/>
                </a:solidFill>
                <a:latin typeface="UTM Avo" panose="02040603050506020204" pitchFamily="18" charset="0"/>
              </a:rPr>
              <a:t>9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02D436-213D-8B10-7EF2-F112A12B997F}"/>
              </a:ext>
            </a:extLst>
          </p:cNvPr>
          <p:cNvSpPr/>
          <p:nvPr/>
        </p:nvSpPr>
        <p:spPr>
          <a:xfrm>
            <a:off x="6738267" y="2285033"/>
            <a:ext cx="1193261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 noProof="0">
                <a:solidFill>
                  <a:srgbClr val="46B1E1"/>
                </a:solidFill>
                <a:latin typeface="UTM Avo" panose="02040603050506020204" pitchFamily="18" charset="0"/>
              </a:rPr>
              <a:t>10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C6B7C3-3EE7-0B82-42B1-4F73379BA85A}"/>
              </a:ext>
            </a:extLst>
          </p:cNvPr>
          <p:cNvSpPr/>
          <p:nvPr/>
        </p:nvSpPr>
        <p:spPr>
          <a:xfrm>
            <a:off x="6798185" y="3865455"/>
            <a:ext cx="1193261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 noProof="0" dirty="0">
                <a:solidFill>
                  <a:srgbClr val="46B1E1"/>
                </a:solidFill>
                <a:latin typeface="UTM Avo" panose="02040603050506020204" pitchFamily="18" charset="0"/>
              </a:rPr>
              <a:t>10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81949-C350-A12B-5C15-544D80C56CF5}"/>
              </a:ext>
            </a:extLst>
          </p:cNvPr>
          <p:cNvSpPr/>
          <p:nvPr/>
        </p:nvSpPr>
        <p:spPr>
          <a:xfrm>
            <a:off x="10693458" y="2266227"/>
            <a:ext cx="1034873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>
                <a:solidFill>
                  <a:srgbClr val="46B1E1"/>
                </a:solidFill>
                <a:latin typeface="UTM Avo" panose="02040603050506020204" pitchFamily="18" charset="0"/>
              </a:rPr>
              <a:t>8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0563C1-C015-3CF8-E740-48543709DC29}"/>
              </a:ext>
            </a:extLst>
          </p:cNvPr>
          <p:cNvSpPr/>
          <p:nvPr/>
        </p:nvSpPr>
        <p:spPr>
          <a:xfrm>
            <a:off x="10669015" y="3921517"/>
            <a:ext cx="1006523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>
                <a:solidFill>
                  <a:srgbClr val="46B1E1"/>
                </a:solidFill>
                <a:latin typeface="UTM Avo" panose="02040603050506020204" pitchFamily="18" charset="0"/>
              </a:rPr>
              <a:t>8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30260-235B-46C8-B426-721EB23E2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04" y="85343"/>
            <a:ext cx="7163421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6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A355C-E6B2-0B73-7EDD-C961FC08C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208C7C-4417-68A6-566D-3A2805D26A6E}"/>
              </a:ext>
            </a:extLst>
          </p:cNvPr>
          <p:cNvSpPr/>
          <p:nvPr/>
        </p:nvSpPr>
        <p:spPr>
          <a:xfrm>
            <a:off x="304800" y="269706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4C1F5-C4D1-8DF5-2CD2-0A41D2AEA1C8}"/>
              </a:ext>
            </a:extLst>
          </p:cNvPr>
          <p:cNvSpPr/>
          <p:nvPr/>
        </p:nvSpPr>
        <p:spPr>
          <a:xfrm>
            <a:off x="5129474" y="2169340"/>
            <a:ext cx="951795" cy="8978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3 IcielPanton Black" panose="00000A00000000000000" pitchFamily="2" charset="0"/>
                <a:ea typeface="+mn-ea"/>
                <a:cs typeface="+mn-cs"/>
              </a:rPr>
              <a:t>?</a:t>
            </a:r>
            <a:endParaRPr kumimoji="0" lang="en-SG" sz="500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60000"/>
                  <a:lumOff val="40000"/>
                </a:srgbClr>
              </a:solidFill>
              <a:effectLst/>
              <a:uLnTx/>
              <a:uFillTx/>
              <a:latin typeface="#9Slide03 IcielPanton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45808-3E4E-D0ED-C794-4D2B425E92A1}"/>
              </a:ext>
            </a:extLst>
          </p:cNvPr>
          <p:cNvSpPr/>
          <p:nvPr/>
        </p:nvSpPr>
        <p:spPr>
          <a:xfrm>
            <a:off x="6145830" y="3700803"/>
            <a:ext cx="951795" cy="8978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3 IcielPanton Black" panose="00000A00000000000000" pitchFamily="2" charset="0"/>
                <a:ea typeface="+mn-ea"/>
                <a:cs typeface="+mn-cs"/>
              </a:rPr>
              <a:t>?</a:t>
            </a:r>
            <a:endParaRPr kumimoji="0" lang="en-SG" sz="500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60000"/>
                  <a:lumOff val="40000"/>
                </a:srgbClr>
              </a:solidFill>
              <a:effectLst/>
              <a:uLnTx/>
              <a:uFillTx/>
              <a:latin typeface="#9Slide03 IcielPanton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23341-EB79-C7CF-3EEF-AA9738E2D9A2}"/>
              </a:ext>
            </a:extLst>
          </p:cNvPr>
          <p:cNvSpPr/>
          <p:nvPr/>
        </p:nvSpPr>
        <p:spPr>
          <a:xfrm>
            <a:off x="580295" y="3784445"/>
            <a:ext cx="951795" cy="8978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3 IcielPanton Black" panose="00000A00000000000000" pitchFamily="2" charset="0"/>
                <a:ea typeface="+mn-ea"/>
                <a:cs typeface="+mn-cs"/>
              </a:rPr>
              <a:t>?</a:t>
            </a:r>
            <a:endParaRPr kumimoji="0" lang="en-SG" sz="500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60000"/>
                  <a:lumOff val="40000"/>
                </a:srgbClr>
              </a:solidFill>
              <a:effectLst/>
              <a:uLnTx/>
              <a:uFillTx/>
              <a:latin typeface="#9Slide03 IcielPanton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0BC921-D284-39F7-B8C1-BE3700F2A294}"/>
              </a:ext>
            </a:extLst>
          </p:cNvPr>
          <p:cNvSpPr/>
          <p:nvPr/>
        </p:nvSpPr>
        <p:spPr>
          <a:xfrm>
            <a:off x="1730396" y="2105499"/>
            <a:ext cx="951795" cy="8978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3 IcielPanton Black" panose="00000A00000000000000" pitchFamily="2" charset="0"/>
                <a:ea typeface="+mn-ea"/>
                <a:cs typeface="+mn-cs"/>
              </a:rPr>
              <a:t>?</a:t>
            </a:r>
            <a:endParaRPr kumimoji="0" lang="en-SG" sz="500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60000"/>
                  <a:lumOff val="40000"/>
                </a:srgbClr>
              </a:solidFill>
              <a:effectLst/>
              <a:uLnTx/>
              <a:uFillTx/>
              <a:latin typeface="#9Slide03 IcielPanton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B46A5-BB4B-0702-2AD9-C8237B0DF0AD}"/>
              </a:ext>
            </a:extLst>
          </p:cNvPr>
          <p:cNvSpPr txBox="1"/>
          <p:nvPr/>
        </p:nvSpPr>
        <p:spPr>
          <a:xfrm flipH="1">
            <a:off x="311122" y="2144555"/>
            <a:ext cx="380361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r>
              <a:rPr kumimoji="0" lang="en-SG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= 7  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CBB144-C7B3-019A-5BA6-680CFC13F133}"/>
              </a:ext>
            </a:extLst>
          </p:cNvPr>
          <p:cNvSpPr txBox="1"/>
          <p:nvPr/>
        </p:nvSpPr>
        <p:spPr>
          <a:xfrm flipH="1">
            <a:off x="1267855" y="3864066"/>
            <a:ext cx="28286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= 8 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70A431-CFD6-76B1-5684-4B71A2C83CA7}"/>
              </a:ext>
            </a:extLst>
          </p:cNvPr>
          <p:cNvSpPr txBox="1"/>
          <p:nvPr/>
        </p:nvSpPr>
        <p:spPr>
          <a:xfrm flipH="1">
            <a:off x="5886417" y="2205461"/>
            <a:ext cx="3120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SG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+ 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= 10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87EFC-7EDC-D95A-6384-3B1643019805}"/>
              </a:ext>
            </a:extLst>
          </p:cNvPr>
          <p:cNvSpPr txBox="1"/>
          <p:nvPr/>
        </p:nvSpPr>
        <p:spPr>
          <a:xfrm flipH="1">
            <a:off x="4839062" y="3799689"/>
            <a:ext cx="392061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  <a:r>
              <a:rPr kumimoji="0" lang="en-SG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SG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=  3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134035-0D0E-2455-BF0E-A43BD498B04F}"/>
              </a:ext>
            </a:extLst>
          </p:cNvPr>
          <p:cNvSpPr/>
          <p:nvPr/>
        </p:nvSpPr>
        <p:spPr>
          <a:xfrm>
            <a:off x="1635799" y="2095816"/>
            <a:ext cx="1051200" cy="897895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 dirty="0">
                <a:solidFill>
                  <a:srgbClr val="46B1E1"/>
                </a:solidFill>
                <a:latin typeface="UTM Avo" panose="02040603050506020204" pitchFamily="18" charset="0"/>
              </a:rPr>
              <a:t>3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FFDB60-956E-B32E-A450-66956CD88E7C}"/>
              </a:ext>
            </a:extLst>
          </p:cNvPr>
          <p:cNvSpPr/>
          <p:nvPr/>
        </p:nvSpPr>
        <p:spPr>
          <a:xfrm>
            <a:off x="524844" y="3765458"/>
            <a:ext cx="1077834" cy="916882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 dirty="0">
                <a:solidFill>
                  <a:srgbClr val="46B1E1"/>
                </a:solidFill>
                <a:latin typeface="UTM Avo" panose="02040603050506020204" pitchFamily="18" charset="0"/>
              </a:rPr>
              <a:t>5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E16E1C-170D-3E4D-7DC4-61DCF2E8289B}"/>
              </a:ext>
            </a:extLst>
          </p:cNvPr>
          <p:cNvSpPr/>
          <p:nvPr/>
        </p:nvSpPr>
        <p:spPr>
          <a:xfrm>
            <a:off x="5129474" y="2144555"/>
            <a:ext cx="1118006" cy="922680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 dirty="0">
                <a:solidFill>
                  <a:srgbClr val="46B1E1"/>
                </a:solidFill>
                <a:latin typeface="UTM Avo" panose="02040603050506020204" pitchFamily="18" charset="0"/>
              </a:rPr>
              <a:t>6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7AB768-538B-488A-C4ED-BF0213383048}"/>
              </a:ext>
            </a:extLst>
          </p:cNvPr>
          <p:cNvSpPr/>
          <p:nvPr/>
        </p:nvSpPr>
        <p:spPr>
          <a:xfrm>
            <a:off x="6145830" y="3657122"/>
            <a:ext cx="951795" cy="941395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46B1E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16106E-7630-4D8E-04EA-F5C343B05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21" y="3193715"/>
            <a:ext cx="3210093" cy="3430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FF3B86-8722-43E0-BB04-20742852A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370" y="27918"/>
            <a:ext cx="4554107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7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10F7F-9D75-6491-2A85-F316B1DE6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837306-6305-1E24-D484-C9BE741B9C30}"/>
              </a:ext>
            </a:extLst>
          </p:cNvPr>
          <p:cNvSpPr/>
          <p:nvPr/>
        </p:nvSpPr>
        <p:spPr>
          <a:xfrm>
            <a:off x="304800" y="269706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5C669-521F-433B-BD4F-BD3A64A46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79" y="1249491"/>
            <a:ext cx="10279522" cy="4847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7C2647-A784-4FC5-9BBD-CD3764AD6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330"/>
            <a:ext cx="1944793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21CB2-7E5D-AD24-2E22-BC71D501A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C3BB20-0E08-1A6C-1D32-BA8A8D596A4D}"/>
              </a:ext>
            </a:extLst>
          </p:cNvPr>
          <p:cNvSpPr/>
          <p:nvPr/>
        </p:nvSpPr>
        <p:spPr>
          <a:xfrm>
            <a:off x="301869" y="269706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DFF9C-7017-8843-CF76-DA0731C72C7E}"/>
              </a:ext>
            </a:extLst>
          </p:cNvPr>
          <p:cNvSpPr txBox="1"/>
          <p:nvPr/>
        </p:nvSpPr>
        <p:spPr>
          <a:xfrm flipH="1">
            <a:off x="304799" y="2123237"/>
            <a:ext cx="2728107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+ 2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41FCD-5C22-7BBF-D758-80846DBD413B}"/>
              </a:ext>
            </a:extLst>
          </p:cNvPr>
          <p:cNvSpPr txBox="1"/>
          <p:nvPr/>
        </p:nvSpPr>
        <p:spPr>
          <a:xfrm flipH="1">
            <a:off x="4108418" y="3339126"/>
            <a:ext cx="2779808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 + 5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3443E-45D1-94BF-91EC-490C9CCC81C6}"/>
              </a:ext>
            </a:extLst>
          </p:cNvPr>
          <p:cNvSpPr txBox="1"/>
          <p:nvPr/>
        </p:nvSpPr>
        <p:spPr>
          <a:xfrm flipH="1">
            <a:off x="7715297" y="2071591"/>
            <a:ext cx="2907307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 + 0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84C5E-F532-2BEB-6498-22CF297DBE95}"/>
              </a:ext>
            </a:extLst>
          </p:cNvPr>
          <p:cNvSpPr txBox="1"/>
          <p:nvPr/>
        </p:nvSpPr>
        <p:spPr>
          <a:xfrm flipH="1">
            <a:off x="-219373" y="3099210"/>
            <a:ext cx="38036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= 3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AAB5D-DF01-9750-0EF0-027B4000D846}"/>
              </a:ext>
            </a:extLst>
          </p:cNvPr>
          <p:cNvSpPr txBox="1"/>
          <p:nvPr/>
        </p:nvSpPr>
        <p:spPr>
          <a:xfrm flipH="1">
            <a:off x="-187220" y="4181075"/>
            <a:ext cx="38036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= 5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4BC92-D1E6-53E3-2F63-7C2186CD9517}"/>
              </a:ext>
            </a:extLst>
          </p:cNvPr>
          <p:cNvSpPr txBox="1"/>
          <p:nvPr/>
        </p:nvSpPr>
        <p:spPr>
          <a:xfrm flipH="1">
            <a:off x="3616398" y="4408558"/>
            <a:ext cx="38036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 = 4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2F77E-7D03-6C2F-0F42-6398B869E61C}"/>
              </a:ext>
            </a:extLst>
          </p:cNvPr>
          <p:cNvSpPr txBox="1"/>
          <p:nvPr/>
        </p:nvSpPr>
        <p:spPr>
          <a:xfrm flipH="1">
            <a:off x="3616398" y="5381922"/>
            <a:ext cx="38036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 = 9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D277E-17C5-4222-FC8A-9490774A2746}"/>
              </a:ext>
            </a:extLst>
          </p:cNvPr>
          <p:cNvSpPr txBox="1"/>
          <p:nvPr/>
        </p:nvSpPr>
        <p:spPr>
          <a:xfrm flipH="1">
            <a:off x="7593951" y="3138999"/>
            <a:ext cx="38036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 = 9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EA1BB3-8AAE-B169-21E3-C6C5BFA3D008}"/>
              </a:ext>
            </a:extLst>
          </p:cNvPr>
          <p:cNvSpPr txBox="1"/>
          <p:nvPr/>
        </p:nvSpPr>
        <p:spPr>
          <a:xfrm flipH="1">
            <a:off x="7593951" y="4239253"/>
            <a:ext cx="38036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9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 = 9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6B4F8B-9597-6017-E11E-CE6E3EA2F846}"/>
              </a:ext>
            </a:extLst>
          </p:cNvPr>
          <p:cNvSpPr/>
          <p:nvPr/>
        </p:nvSpPr>
        <p:spPr>
          <a:xfrm>
            <a:off x="3035836" y="2118084"/>
            <a:ext cx="1072582" cy="785949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dirty="0">
                <a:ln>
                  <a:solidFill>
                    <a:schemeClr val="tx1"/>
                  </a:solidFill>
                </a:ln>
                <a:solidFill>
                  <a:srgbClr val="46B1E1"/>
                </a:solidFill>
                <a:latin typeface="UTM Avo" panose="02040603050506020204" pitchFamily="18" charset="0"/>
              </a:rPr>
              <a:t>= 5</a:t>
            </a:r>
            <a:endParaRPr kumimoji="0" lang="en-SG" sz="45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9E711A-8B22-352D-4394-7D6D0B2AF670}"/>
              </a:ext>
            </a:extLst>
          </p:cNvPr>
          <p:cNvSpPr/>
          <p:nvPr/>
        </p:nvSpPr>
        <p:spPr>
          <a:xfrm>
            <a:off x="6863690" y="3325574"/>
            <a:ext cx="1072582" cy="785949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dirty="0">
                <a:ln>
                  <a:solidFill>
                    <a:schemeClr val="tx1"/>
                  </a:solidFill>
                </a:ln>
                <a:solidFill>
                  <a:srgbClr val="46B1E1"/>
                </a:solidFill>
                <a:latin typeface="UTM Avo" panose="02040603050506020204" pitchFamily="18" charset="0"/>
              </a:rPr>
              <a:t>= 9</a:t>
            </a:r>
            <a:endParaRPr kumimoji="0" lang="en-SG" sz="45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001895-6297-E11E-CF89-941795AE37A4}"/>
              </a:ext>
            </a:extLst>
          </p:cNvPr>
          <p:cNvSpPr/>
          <p:nvPr/>
        </p:nvSpPr>
        <p:spPr>
          <a:xfrm>
            <a:off x="10622604" y="2071591"/>
            <a:ext cx="1072582" cy="785949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dirty="0">
                <a:ln>
                  <a:solidFill>
                    <a:schemeClr val="tx1"/>
                  </a:solidFill>
                </a:ln>
                <a:solidFill>
                  <a:srgbClr val="46B1E1"/>
                </a:solidFill>
                <a:latin typeface="UTM Avo" panose="02040603050506020204" pitchFamily="18" charset="0"/>
              </a:rPr>
              <a:t>= 9</a:t>
            </a:r>
            <a:endParaRPr kumimoji="0" lang="en-SG" sz="45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8BD71F-DB01-475F-83A7-DA9EE18A7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52" y="-18582"/>
            <a:ext cx="4621169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F2E41-4D2F-17D5-3910-DF04CF9C6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F55F39-C408-1200-F2F0-6FFC55C2674E}"/>
              </a:ext>
            </a:extLst>
          </p:cNvPr>
          <p:cNvSpPr/>
          <p:nvPr/>
        </p:nvSpPr>
        <p:spPr>
          <a:xfrm>
            <a:off x="365115" y="353498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4FE445ED-C68A-2012-13B9-709E7CAD22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01194" y="3175151"/>
            <a:ext cx="406400" cy="406400"/>
          </a:xfrm>
          <a:prstGeom prst="rect">
            <a:avLst/>
          </a:prstGeom>
        </p:spPr>
      </p:pic>
      <p:pic>
        <p:nvPicPr>
          <p:cNvPr id="16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A04A2CD5-6BE1-63D6-1759-F3C9EACBD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48794" y="3581551"/>
            <a:ext cx="406400" cy="406400"/>
          </a:xfrm>
          <a:prstGeom prst="rect">
            <a:avLst/>
          </a:prstGeom>
        </p:spPr>
      </p:pic>
      <p:pic>
        <p:nvPicPr>
          <p:cNvPr id="18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971B497F-4AB4-92C1-1B6A-608126A86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96394" y="3733951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673BA7-236C-45F2-B59C-C9EC9030E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522"/>
            <a:ext cx="11461473" cy="242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7AC24-E7DC-4930-9520-2637FD3EE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5497" y="1622845"/>
            <a:ext cx="6021006" cy="498528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616E51-B966-30A5-3031-37477E55B506}"/>
              </a:ext>
            </a:extLst>
          </p:cNvPr>
          <p:cNvSpPr/>
          <p:nvPr/>
        </p:nvSpPr>
        <p:spPr>
          <a:xfrm>
            <a:off x="4389597" y="1963866"/>
            <a:ext cx="1561371" cy="1507657"/>
          </a:xfrm>
          <a:custGeom>
            <a:avLst/>
            <a:gdLst>
              <a:gd name="connsiteX0" fmla="*/ 0 w 1561371"/>
              <a:gd name="connsiteY0" fmla="*/ 753829 h 1507657"/>
              <a:gd name="connsiteX1" fmla="*/ 780686 w 1561371"/>
              <a:gd name="connsiteY1" fmla="*/ 0 h 1507657"/>
              <a:gd name="connsiteX2" fmla="*/ 1561372 w 1561371"/>
              <a:gd name="connsiteY2" fmla="*/ 753829 h 1507657"/>
              <a:gd name="connsiteX3" fmla="*/ 780686 w 1561371"/>
              <a:gd name="connsiteY3" fmla="*/ 1507658 h 1507657"/>
              <a:gd name="connsiteX4" fmla="*/ 0 w 1561371"/>
              <a:gd name="connsiteY4" fmla="*/ 753829 h 150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371" h="1507657" extrusionOk="0">
                <a:moveTo>
                  <a:pt x="0" y="753829"/>
                </a:moveTo>
                <a:cubicBezTo>
                  <a:pt x="-36710" y="265086"/>
                  <a:pt x="353830" y="10989"/>
                  <a:pt x="780686" y="0"/>
                </a:cubicBezTo>
                <a:cubicBezTo>
                  <a:pt x="1184938" y="-103782"/>
                  <a:pt x="1541566" y="326865"/>
                  <a:pt x="1561372" y="753829"/>
                </a:cubicBezTo>
                <a:cubicBezTo>
                  <a:pt x="1605930" y="1099354"/>
                  <a:pt x="1201899" y="1398462"/>
                  <a:pt x="780686" y="1507658"/>
                </a:cubicBezTo>
                <a:cubicBezTo>
                  <a:pt x="313601" y="1470161"/>
                  <a:pt x="28327" y="1139921"/>
                  <a:pt x="0" y="75382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545940-0C16-C702-CAC0-7897CE0793C0}"/>
              </a:ext>
            </a:extLst>
          </p:cNvPr>
          <p:cNvSpPr/>
          <p:nvPr/>
        </p:nvSpPr>
        <p:spPr>
          <a:xfrm rot="19810983">
            <a:off x="4420234" y="3197621"/>
            <a:ext cx="1714155" cy="1196266"/>
          </a:xfrm>
          <a:custGeom>
            <a:avLst/>
            <a:gdLst>
              <a:gd name="connsiteX0" fmla="*/ 0 w 1714155"/>
              <a:gd name="connsiteY0" fmla="*/ 598133 h 1196266"/>
              <a:gd name="connsiteX1" fmla="*/ 857078 w 1714155"/>
              <a:gd name="connsiteY1" fmla="*/ 0 h 1196266"/>
              <a:gd name="connsiteX2" fmla="*/ 1714156 w 1714155"/>
              <a:gd name="connsiteY2" fmla="*/ 598133 h 1196266"/>
              <a:gd name="connsiteX3" fmla="*/ 857078 w 1714155"/>
              <a:gd name="connsiteY3" fmla="*/ 1196266 h 1196266"/>
              <a:gd name="connsiteX4" fmla="*/ 0 w 1714155"/>
              <a:gd name="connsiteY4" fmla="*/ 598133 h 119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155" h="1196266" extrusionOk="0">
                <a:moveTo>
                  <a:pt x="0" y="598133"/>
                </a:moveTo>
                <a:cubicBezTo>
                  <a:pt x="16381" y="306793"/>
                  <a:pt x="254018" y="-30772"/>
                  <a:pt x="857078" y="0"/>
                </a:cubicBezTo>
                <a:cubicBezTo>
                  <a:pt x="1292497" y="5955"/>
                  <a:pt x="1752751" y="253120"/>
                  <a:pt x="1714156" y="598133"/>
                </a:cubicBezTo>
                <a:cubicBezTo>
                  <a:pt x="1750334" y="1060544"/>
                  <a:pt x="1297073" y="1110363"/>
                  <a:pt x="857078" y="1196266"/>
                </a:cubicBezTo>
                <a:cubicBezTo>
                  <a:pt x="412151" y="1193510"/>
                  <a:pt x="-40028" y="894316"/>
                  <a:pt x="0" y="59813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52657929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C5A063-0C0D-A10D-3880-5735FB71B253}"/>
              </a:ext>
            </a:extLst>
          </p:cNvPr>
          <p:cNvSpPr/>
          <p:nvPr/>
        </p:nvSpPr>
        <p:spPr>
          <a:xfrm rot="19810983">
            <a:off x="6153603" y="2674538"/>
            <a:ext cx="1215582" cy="1342291"/>
          </a:xfrm>
          <a:custGeom>
            <a:avLst/>
            <a:gdLst>
              <a:gd name="connsiteX0" fmla="*/ 0 w 1215582"/>
              <a:gd name="connsiteY0" fmla="*/ 671146 h 1342291"/>
              <a:gd name="connsiteX1" fmla="*/ 607791 w 1215582"/>
              <a:gd name="connsiteY1" fmla="*/ 0 h 1342291"/>
              <a:gd name="connsiteX2" fmla="*/ 1215582 w 1215582"/>
              <a:gd name="connsiteY2" fmla="*/ 671146 h 1342291"/>
              <a:gd name="connsiteX3" fmla="*/ 607791 w 1215582"/>
              <a:gd name="connsiteY3" fmla="*/ 1342292 h 1342291"/>
              <a:gd name="connsiteX4" fmla="*/ 0 w 1215582"/>
              <a:gd name="connsiteY4" fmla="*/ 671146 h 134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582" h="1342291" extrusionOk="0">
                <a:moveTo>
                  <a:pt x="0" y="671146"/>
                </a:moveTo>
                <a:cubicBezTo>
                  <a:pt x="-36331" y="229799"/>
                  <a:pt x="232036" y="42904"/>
                  <a:pt x="607791" y="0"/>
                </a:cubicBezTo>
                <a:cubicBezTo>
                  <a:pt x="997288" y="32403"/>
                  <a:pt x="1177008" y="227275"/>
                  <a:pt x="1215582" y="671146"/>
                </a:cubicBezTo>
                <a:cubicBezTo>
                  <a:pt x="1201198" y="1038788"/>
                  <a:pt x="955794" y="1243532"/>
                  <a:pt x="607791" y="1342292"/>
                </a:cubicBezTo>
                <a:cubicBezTo>
                  <a:pt x="266086" y="1333979"/>
                  <a:pt x="30014" y="1000719"/>
                  <a:pt x="0" y="671146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373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C13BA-4C51-C022-E857-F350350A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160920-66E9-7A64-7814-A167C2AE72BB}"/>
              </a:ext>
            </a:extLst>
          </p:cNvPr>
          <p:cNvSpPr/>
          <p:nvPr/>
        </p:nvSpPr>
        <p:spPr>
          <a:xfrm>
            <a:off x="365115" y="353498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stack of orange boxes with black text&#10;&#10;AI-generated content may be incorrect.">
            <a:extLst>
              <a:ext uri="{FF2B5EF4-FFF2-40B4-BE49-F238E27FC236}">
                <a16:creationId xmlns:a16="http://schemas.microsoft.com/office/drawing/2014/main" id="{74B2547F-71D6-EE40-670C-B0CBC535B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915"/>
            <a:ext cx="8364256" cy="43500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CF74B6-30D8-8624-FDFC-76F03850B185}"/>
              </a:ext>
            </a:extLst>
          </p:cNvPr>
          <p:cNvSpPr/>
          <p:nvPr/>
        </p:nvSpPr>
        <p:spPr>
          <a:xfrm>
            <a:off x="5094883" y="5089387"/>
            <a:ext cx="1551243" cy="78594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noProof="0" dirty="0">
                <a:ln>
                  <a:solidFill>
                    <a:schemeClr val="tx1"/>
                  </a:solidFill>
                </a:ln>
                <a:solidFill>
                  <a:srgbClr val="46B1E1"/>
                </a:solidFill>
                <a:latin typeface="UTM Avo" panose="02040603050506020204" pitchFamily="18" charset="0"/>
              </a:rPr>
              <a:t>1</a:t>
            </a:r>
            <a:endParaRPr kumimoji="0" lang="en-SG" sz="45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F480CA-DF7C-72D2-145C-2205356081AB}"/>
              </a:ext>
            </a:extLst>
          </p:cNvPr>
          <p:cNvSpPr/>
          <p:nvPr/>
        </p:nvSpPr>
        <p:spPr>
          <a:xfrm>
            <a:off x="4262958" y="4357464"/>
            <a:ext cx="1599587" cy="7319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dirty="0">
                <a:ln>
                  <a:solidFill>
                    <a:schemeClr val="tx1"/>
                  </a:solidFill>
                </a:ln>
                <a:solidFill>
                  <a:srgbClr val="46B1E1"/>
                </a:solidFill>
                <a:latin typeface="UTM Avo" panose="02040603050506020204" pitchFamily="18" charset="0"/>
              </a:rPr>
              <a:t>3</a:t>
            </a:r>
            <a:endParaRPr kumimoji="0" lang="en-SG" sz="45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48689F-1914-7E19-4C96-D87117A25968}"/>
              </a:ext>
            </a:extLst>
          </p:cNvPr>
          <p:cNvSpPr/>
          <p:nvPr/>
        </p:nvSpPr>
        <p:spPr>
          <a:xfrm>
            <a:off x="3471123" y="3566803"/>
            <a:ext cx="1599587" cy="7319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noProof="0" dirty="0">
                <a:ln>
                  <a:solidFill>
                    <a:schemeClr val="tx1"/>
                  </a:solidFill>
                </a:ln>
                <a:solidFill>
                  <a:srgbClr val="46B1E1"/>
                </a:solidFill>
                <a:latin typeface="UTM Avo" panose="02040603050506020204" pitchFamily="18" charset="0"/>
              </a:rPr>
              <a:t>10</a:t>
            </a:r>
            <a:endParaRPr kumimoji="0" lang="en-SG" sz="45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0" name="Picture 19" descr="A cartoon of kids waving&#10;&#10;AI-generated content may be incorrect.">
            <a:extLst>
              <a:ext uri="{FF2B5EF4-FFF2-40B4-BE49-F238E27FC236}">
                <a16:creationId xmlns:a16="http://schemas.microsoft.com/office/drawing/2014/main" id="{86E6118E-B67C-8919-8DE8-DC5C82192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96" y="353498"/>
            <a:ext cx="5347104" cy="4160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4A9F35-C95C-4A74-BC5F-A9E174512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18" y="87593"/>
            <a:ext cx="3316511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84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139</Words>
  <Application>Microsoft Office PowerPoint</Application>
  <PresentationFormat>Widescreen</PresentationFormat>
  <Paragraphs>67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#9Slide03 IcielPanton Black</vt:lpstr>
      <vt:lpstr>Aptos</vt:lpstr>
      <vt:lpstr>Aptos Display</vt:lpstr>
      <vt:lpstr>Arial</vt:lpstr>
      <vt:lpstr>SVN-Newton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creator>Tư Bùi</dc:creator>
  <cp:keywords>MNT</cp:keywords>
  <cp:lastModifiedBy>hoangvananh204@gmail.com</cp:lastModifiedBy>
  <cp:revision>15</cp:revision>
  <dcterms:created xsi:type="dcterms:W3CDTF">2025-07-16T03:03:35Z</dcterms:created>
  <dcterms:modified xsi:type="dcterms:W3CDTF">2025-11-21T09:13:23Z</dcterms:modified>
</cp:coreProperties>
</file>