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444" r:id="rId4"/>
    <p:sldId id="446" r:id="rId5"/>
    <p:sldId id="448" r:id="rId6"/>
  </p:sldIdLst>
  <p:sldSz cx="18288000" cy="10287000"/>
  <p:notesSz cx="6858000" cy="9144000"/>
  <p:embeddedFontLst>
    <p:embeddedFont>
      <p:font typeface="#9Slide07 HoneyCream" pitchFamily="2" charset="0"/>
      <p:regular r:id="rId8"/>
    </p:embeddedFont>
    <p:embeddedFont>
      <p:font typeface="UTM Avo" panose="02040603050506020204" pitchFamily="18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32"/>
    <a:srgbClr val="FF5050"/>
    <a:srgbClr val="FF3399"/>
    <a:srgbClr val="FFA6FC"/>
    <a:srgbClr val="CE5E40"/>
    <a:srgbClr val="FD8BEF"/>
    <a:srgbClr val="B2CE42"/>
    <a:srgbClr val="6A8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2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1A76-0A74-4477-9009-C76ED2B6B7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F7E9-B212-4EFC-BBFD-F5847A03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F7E9-B212-4EFC-BBFD-F5847A0378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3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03333-0C14-4142-950B-914108193297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7EBD30-83DE-40AF-B611-209747C5F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07E6859-89E5-4297-8285-842657A7F2A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1E1AF8F6-3FF1-43A9-ABCF-A542F07D613B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0323AB5B-6737-4712-9B91-7B086DE8D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5E6AF0-E47F-49CB-9A90-B812CD41F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06D20C-426E-45F8-89CF-5D5770036526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75EE7-B531-41EF-8213-F8E8C4A201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4280591-78B6-417F-9970-33B99A8EA5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B0A89C1A-C7FE-41A0-8185-69C2D814C3E3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EA08B76D-5CCB-4BE7-81DB-A11D87546D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1EB241-BABB-4194-A5BB-163C97D2F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74D709-E5B7-45B2-AB7A-1B56A9EC8B41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1F1E60-E764-46F4-B202-847D99EBE9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EAD9E86-B728-4AF5-9DA7-F3C89F4BE2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9AB18105-17E5-4707-8C11-62A9979A0310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1938AE14-9807-4D56-9689-0BE62EE05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374601-E7DB-47F4-BE24-6A9B09DFC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EC13A83-A0B2-4D71-A10E-3BE4712F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38100"/>
            <a:ext cx="18960867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65569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137365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1568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43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877567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149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555557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127B00-39F2-4B92-8299-0ED8FCA10FA3}"/>
              </a:ext>
            </a:extLst>
          </p:cNvPr>
          <p:cNvSpPr/>
          <p:nvPr/>
        </p:nvSpPr>
        <p:spPr>
          <a:xfrm>
            <a:off x="628142" y="228600"/>
            <a:ext cx="17145000" cy="9829800"/>
          </a:xfrm>
          <a:prstGeom prst="rect">
            <a:avLst/>
          </a:prstGeom>
          <a:solidFill>
            <a:schemeClr val="bg1"/>
          </a:solidFill>
          <a:ln>
            <a:solidFill>
              <a:srgbClr val="B2C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rot="20918291">
            <a:off x="-44738" y="29586"/>
            <a:ext cx="3106434" cy="2345358"/>
          </a:xfrm>
          <a:custGeom>
            <a:avLst/>
            <a:gdLst/>
            <a:ahLst/>
            <a:cxnLst/>
            <a:rect l="l" t="t" r="r" b="b"/>
            <a:pathLst>
              <a:path w="3649216" h="2755158">
                <a:moveTo>
                  <a:pt x="0" y="0"/>
                </a:moveTo>
                <a:lnTo>
                  <a:pt x="3649216" y="0"/>
                </a:lnTo>
                <a:lnTo>
                  <a:pt x="3649216" y="2755158"/>
                </a:lnTo>
                <a:lnTo>
                  <a:pt x="0" y="2755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4F77989B-906E-44E9-A350-A224E2680BE1}"/>
              </a:ext>
            </a:extLst>
          </p:cNvPr>
          <p:cNvSpPr/>
          <p:nvPr/>
        </p:nvSpPr>
        <p:spPr>
          <a:xfrm>
            <a:off x="888927" y="2072747"/>
            <a:ext cx="16770931" cy="7734300"/>
          </a:xfrm>
          <a:custGeom>
            <a:avLst/>
            <a:gdLst/>
            <a:ahLst/>
            <a:cxnLst/>
            <a:rect l="l" t="t" r="r" b="b"/>
            <a:pathLst>
              <a:path w="11301259" h="5184453">
                <a:moveTo>
                  <a:pt x="0" y="0"/>
                </a:moveTo>
                <a:lnTo>
                  <a:pt x="11301258" y="0"/>
                </a:lnTo>
                <a:lnTo>
                  <a:pt x="11301258" y="5184452"/>
                </a:lnTo>
                <a:lnTo>
                  <a:pt x="0" y="51844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2BE1A-93EF-4F33-9F41-5F2A2A5DA737}"/>
              </a:ext>
            </a:extLst>
          </p:cNvPr>
          <p:cNvSpPr txBox="1"/>
          <p:nvPr/>
        </p:nvSpPr>
        <p:spPr>
          <a:xfrm>
            <a:off x="3344031" y="942922"/>
            <a:ext cx="14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851F57-FE8B-49CD-BDF7-443EB0246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89" y="610389"/>
            <a:ext cx="299339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2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65569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137365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1568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43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877567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149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555557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127B00-39F2-4B92-8299-0ED8FCA10FA3}"/>
              </a:ext>
            </a:extLst>
          </p:cNvPr>
          <p:cNvSpPr/>
          <p:nvPr/>
        </p:nvSpPr>
        <p:spPr>
          <a:xfrm>
            <a:off x="628142" y="662118"/>
            <a:ext cx="17145000" cy="9829800"/>
          </a:xfrm>
          <a:prstGeom prst="rect">
            <a:avLst/>
          </a:prstGeom>
          <a:solidFill>
            <a:schemeClr val="bg1"/>
          </a:solidFill>
          <a:ln>
            <a:solidFill>
              <a:srgbClr val="B2C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rot="20918291">
            <a:off x="-44738" y="29586"/>
            <a:ext cx="3106434" cy="2345358"/>
          </a:xfrm>
          <a:custGeom>
            <a:avLst/>
            <a:gdLst/>
            <a:ahLst/>
            <a:cxnLst/>
            <a:rect l="l" t="t" r="r" b="b"/>
            <a:pathLst>
              <a:path w="3649216" h="2755158">
                <a:moveTo>
                  <a:pt x="0" y="0"/>
                </a:moveTo>
                <a:lnTo>
                  <a:pt x="3649216" y="0"/>
                </a:lnTo>
                <a:lnTo>
                  <a:pt x="3649216" y="2755158"/>
                </a:lnTo>
                <a:lnTo>
                  <a:pt x="0" y="2755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AB104-54F6-426A-A1ED-6A3D1B713B44}"/>
              </a:ext>
            </a:extLst>
          </p:cNvPr>
          <p:cNvSpPr txBox="1"/>
          <p:nvPr/>
        </p:nvSpPr>
        <p:spPr>
          <a:xfrm>
            <a:off x="3326741" y="1118867"/>
            <a:ext cx="14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mỗi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bể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bao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con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7A7DD1B7-06EA-44B8-B942-1B306D74A183}"/>
              </a:ext>
            </a:extLst>
          </p:cNvPr>
          <p:cNvSpPr/>
          <p:nvPr/>
        </p:nvSpPr>
        <p:spPr>
          <a:xfrm>
            <a:off x="3403421" y="2013940"/>
            <a:ext cx="11504895" cy="8432925"/>
          </a:xfrm>
          <a:custGeom>
            <a:avLst/>
            <a:gdLst/>
            <a:ahLst/>
            <a:cxnLst/>
            <a:rect l="l" t="t" r="r" b="b"/>
            <a:pathLst>
              <a:path w="8930931" h="5793942">
                <a:moveTo>
                  <a:pt x="0" y="0"/>
                </a:moveTo>
                <a:lnTo>
                  <a:pt x="8930932" y="0"/>
                </a:lnTo>
                <a:lnTo>
                  <a:pt x="8930932" y="5793942"/>
                </a:lnTo>
                <a:lnTo>
                  <a:pt x="0" y="57939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922" r="-40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8CD9D6-735D-40EB-8B87-B31D262185F4}"/>
              </a:ext>
            </a:extLst>
          </p:cNvPr>
          <p:cNvSpPr/>
          <p:nvPr/>
        </p:nvSpPr>
        <p:spPr>
          <a:xfrm>
            <a:off x="4495800" y="4914210"/>
            <a:ext cx="1066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C1732C-8F71-4EBF-BA1B-6821F286EC36}"/>
              </a:ext>
            </a:extLst>
          </p:cNvPr>
          <p:cNvSpPr/>
          <p:nvPr/>
        </p:nvSpPr>
        <p:spPr>
          <a:xfrm>
            <a:off x="8667242" y="4914210"/>
            <a:ext cx="1066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F6BFBD-F70E-4F5B-8D26-CE66D6DC43DA}"/>
              </a:ext>
            </a:extLst>
          </p:cNvPr>
          <p:cNvSpPr/>
          <p:nvPr/>
        </p:nvSpPr>
        <p:spPr>
          <a:xfrm>
            <a:off x="12725400" y="4914210"/>
            <a:ext cx="1066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5943C8-59BE-41B6-A649-9DBCFDF506D5}"/>
              </a:ext>
            </a:extLst>
          </p:cNvPr>
          <p:cNvSpPr/>
          <p:nvPr/>
        </p:nvSpPr>
        <p:spPr>
          <a:xfrm>
            <a:off x="4473166" y="9146536"/>
            <a:ext cx="1066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25E413-DC2B-4007-8920-34DD2B7A5131}"/>
              </a:ext>
            </a:extLst>
          </p:cNvPr>
          <p:cNvSpPr/>
          <p:nvPr/>
        </p:nvSpPr>
        <p:spPr>
          <a:xfrm>
            <a:off x="8644608" y="9146536"/>
            <a:ext cx="1066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B156825-B437-4D78-8C7D-83E5F23ABC18}"/>
              </a:ext>
            </a:extLst>
          </p:cNvPr>
          <p:cNvSpPr/>
          <p:nvPr/>
        </p:nvSpPr>
        <p:spPr>
          <a:xfrm>
            <a:off x="12702766" y="9146536"/>
            <a:ext cx="1066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9FFAF-45B3-43D6-9240-FF4E27B7C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457" y="786319"/>
            <a:ext cx="299339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63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65569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137365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1568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43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877567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149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555557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127B00-39F2-4B92-8299-0ED8FCA10FA3}"/>
              </a:ext>
            </a:extLst>
          </p:cNvPr>
          <p:cNvSpPr/>
          <p:nvPr/>
        </p:nvSpPr>
        <p:spPr>
          <a:xfrm>
            <a:off x="571500" y="684976"/>
            <a:ext cx="17145000" cy="9829800"/>
          </a:xfrm>
          <a:prstGeom prst="rect">
            <a:avLst/>
          </a:prstGeom>
          <a:solidFill>
            <a:schemeClr val="bg1"/>
          </a:solidFill>
          <a:ln>
            <a:solidFill>
              <a:srgbClr val="B2C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rot="20918291">
            <a:off x="-44738" y="29586"/>
            <a:ext cx="3106434" cy="2345358"/>
          </a:xfrm>
          <a:custGeom>
            <a:avLst/>
            <a:gdLst/>
            <a:ahLst/>
            <a:cxnLst/>
            <a:rect l="l" t="t" r="r" b="b"/>
            <a:pathLst>
              <a:path w="3649216" h="2755158">
                <a:moveTo>
                  <a:pt x="0" y="0"/>
                </a:moveTo>
                <a:lnTo>
                  <a:pt x="3649216" y="0"/>
                </a:lnTo>
                <a:lnTo>
                  <a:pt x="3649216" y="2755158"/>
                </a:lnTo>
                <a:lnTo>
                  <a:pt x="0" y="2755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478CA-7FDF-4898-9DE3-7699302F3B63}"/>
              </a:ext>
            </a:extLst>
          </p:cNvPr>
          <p:cNvSpPr txBox="1"/>
          <p:nvPr/>
        </p:nvSpPr>
        <p:spPr>
          <a:xfrm>
            <a:off x="3326741" y="1118867"/>
            <a:ext cx="14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Tìm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chậu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thích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hợp</a:t>
            </a:r>
            <a:endParaRPr lang="en-US" sz="5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5CAEBF6D-339B-43A3-AAA6-F6041B0DAE40}"/>
              </a:ext>
            </a:extLst>
          </p:cNvPr>
          <p:cNvSpPr/>
          <p:nvPr/>
        </p:nvSpPr>
        <p:spPr>
          <a:xfrm>
            <a:off x="720628" y="3177526"/>
            <a:ext cx="3507602" cy="3978116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" r="-379263" b="-732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BD6ED0-1C45-44B8-8F68-A2D9E7427644}"/>
              </a:ext>
            </a:extLst>
          </p:cNvPr>
          <p:cNvGrpSpPr/>
          <p:nvPr/>
        </p:nvGrpSpPr>
        <p:grpSpPr>
          <a:xfrm>
            <a:off x="849214" y="7091492"/>
            <a:ext cx="16810644" cy="3148483"/>
            <a:chOff x="720628" y="6888480"/>
            <a:chExt cx="16810644" cy="3148483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A521687E-E774-43F8-BD7D-030C8760F3AB}"/>
                </a:ext>
              </a:extLst>
            </p:cNvPr>
            <p:cNvSpPr/>
            <p:nvPr/>
          </p:nvSpPr>
          <p:spPr>
            <a:xfrm>
              <a:off x="720628" y="6994071"/>
              <a:ext cx="16810644" cy="3042892"/>
            </a:xfrm>
            <a:custGeom>
              <a:avLst/>
              <a:gdLst/>
              <a:ahLst/>
              <a:cxnLst/>
              <a:rect l="l" t="t" r="r" b="b"/>
              <a:pathLst>
                <a:path w="11301259" h="4633516">
                  <a:moveTo>
                    <a:pt x="0" y="0"/>
                  </a:moveTo>
                  <a:lnTo>
                    <a:pt x="11301258" y="0"/>
                  </a:lnTo>
                  <a:lnTo>
                    <a:pt x="11301258" y="4633516"/>
                  </a:lnTo>
                  <a:lnTo>
                    <a:pt x="0" y="4633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26505" b="-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5230760-F55C-4C92-B5AF-3315AB2981E7}"/>
                </a:ext>
              </a:extLst>
            </p:cNvPr>
            <p:cNvSpPr/>
            <p:nvPr/>
          </p:nvSpPr>
          <p:spPr>
            <a:xfrm>
              <a:off x="5745480" y="6888480"/>
              <a:ext cx="3048000" cy="1203960"/>
            </a:xfrm>
            <a:custGeom>
              <a:avLst/>
              <a:gdLst>
                <a:gd name="connsiteX0" fmla="*/ 0 w 3048000"/>
                <a:gd name="connsiteY0" fmla="*/ 91440 h 1203960"/>
                <a:gd name="connsiteX1" fmla="*/ 0 w 3048000"/>
                <a:gd name="connsiteY1" fmla="*/ 91440 h 1203960"/>
                <a:gd name="connsiteX2" fmla="*/ 30480 w 3048000"/>
                <a:gd name="connsiteY2" fmla="*/ 289560 h 1203960"/>
                <a:gd name="connsiteX3" fmla="*/ 182880 w 3048000"/>
                <a:gd name="connsiteY3" fmla="*/ 487680 h 1203960"/>
                <a:gd name="connsiteX4" fmla="*/ 228600 w 3048000"/>
                <a:gd name="connsiteY4" fmla="*/ 518160 h 1203960"/>
                <a:gd name="connsiteX5" fmla="*/ 304800 w 3048000"/>
                <a:gd name="connsiteY5" fmla="*/ 609600 h 1203960"/>
                <a:gd name="connsiteX6" fmla="*/ 350520 w 3048000"/>
                <a:gd name="connsiteY6" fmla="*/ 624840 h 1203960"/>
                <a:gd name="connsiteX7" fmla="*/ 411480 w 3048000"/>
                <a:gd name="connsiteY7" fmla="*/ 655320 h 1203960"/>
                <a:gd name="connsiteX8" fmla="*/ 579120 w 3048000"/>
                <a:gd name="connsiteY8" fmla="*/ 746760 h 1203960"/>
                <a:gd name="connsiteX9" fmla="*/ 655320 w 3048000"/>
                <a:gd name="connsiteY9" fmla="*/ 762000 h 1203960"/>
                <a:gd name="connsiteX10" fmla="*/ 716280 w 3048000"/>
                <a:gd name="connsiteY10" fmla="*/ 777240 h 1203960"/>
                <a:gd name="connsiteX11" fmla="*/ 792480 w 3048000"/>
                <a:gd name="connsiteY11" fmla="*/ 807720 h 1203960"/>
                <a:gd name="connsiteX12" fmla="*/ 883920 w 3048000"/>
                <a:gd name="connsiteY12" fmla="*/ 838200 h 1203960"/>
                <a:gd name="connsiteX13" fmla="*/ 1021080 w 3048000"/>
                <a:gd name="connsiteY13" fmla="*/ 899160 h 1203960"/>
                <a:gd name="connsiteX14" fmla="*/ 1082040 w 3048000"/>
                <a:gd name="connsiteY14" fmla="*/ 960120 h 1203960"/>
                <a:gd name="connsiteX15" fmla="*/ 1173480 w 3048000"/>
                <a:gd name="connsiteY15" fmla="*/ 975360 h 1203960"/>
                <a:gd name="connsiteX16" fmla="*/ 1386840 w 3048000"/>
                <a:gd name="connsiteY16" fmla="*/ 1036320 h 1203960"/>
                <a:gd name="connsiteX17" fmla="*/ 1432560 w 3048000"/>
                <a:gd name="connsiteY17" fmla="*/ 1051560 h 1203960"/>
                <a:gd name="connsiteX18" fmla="*/ 1524000 w 3048000"/>
                <a:gd name="connsiteY18" fmla="*/ 1066800 h 1203960"/>
                <a:gd name="connsiteX19" fmla="*/ 1569720 w 3048000"/>
                <a:gd name="connsiteY19" fmla="*/ 1082040 h 1203960"/>
                <a:gd name="connsiteX20" fmla="*/ 1645920 w 3048000"/>
                <a:gd name="connsiteY20" fmla="*/ 1097280 h 1203960"/>
                <a:gd name="connsiteX21" fmla="*/ 1783080 w 3048000"/>
                <a:gd name="connsiteY21" fmla="*/ 1127760 h 1203960"/>
                <a:gd name="connsiteX22" fmla="*/ 2087880 w 3048000"/>
                <a:gd name="connsiteY22" fmla="*/ 1158240 h 1203960"/>
                <a:gd name="connsiteX23" fmla="*/ 2468880 w 3048000"/>
                <a:gd name="connsiteY23" fmla="*/ 1203960 h 1203960"/>
                <a:gd name="connsiteX24" fmla="*/ 3048000 w 3048000"/>
                <a:gd name="connsiteY24" fmla="*/ 1051560 h 1203960"/>
                <a:gd name="connsiteX25" fmla="*/ 2758440 w 3048000"/>
                <a:gd name="connsiteY25" fmla="*/ 746760 h 1203960"/>
                <a:gd name="connsiteX26" fmla="*/ 1615440 w 3048000"/>
                <a:gd name="connsiteY26" fmla="*/ 548640 h 1203960"/>
                <a:gd name="connsiteX27" fmla="*/ 487680 w 3048000"/>
                <a:gd name="connsiteY27" fmla="*/ 167640 h 1203960"/>
                <a:gd name="connsiteX28" fmla="*/ 472440 w 3048000"/>
                <a:gd name="connsiteY28" fmla="*/ 0 h 1203960"/>
                <a:gd name="connsiteX29" fmla="*/ 0 w 3048000"/>
                <a:gd name="connsiteY29" fmla="*/ 91440 h 12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0" h="1203960">
                  <a:moveTo>
                    <a:pt x="0" y="91440"/>
                  </a:moveTo>
                  <a:lnTo>
                    <a:pt x="0" y="91440"/>
                  </a:lnTo>
                  <a:cubicBezTo>
                    <a:pt x="10160" y="157480"/>
                    <a:pt x="7646" y="226766"/>
                    <a:pt x="30480" y="289560"/>
                  </a:cubicBezTo>
                  <a:cubicBezTo>
                    <a:pt x="52544" y="350237"/>
                    <a:pt x="127684" y="440369"/>
                    <a:pt x="182880" y="487680"/>
                  </a:cubicBezTo>
                  <a:cubicBezTo>
                    <a:pt x="196787" y="499600"/>
                    <a:pt x="213360" y="508000"/>
                    <a:pt x="228600" y="518160"/>
                  </a:cubicBezTo>
                  <a:cubicBezTo>
                    <a:pt x="251091" y="551896"/>
                    <a:pt x="269597" y="586131"/>
                    <a:pt x="304800" y="609600"/>
                  </a:cubicBezTo>
                  <a:cubicBezTo>
                    <a:pt x="318166" y="618511"/>
                    <a:pt x="335755" y="618512"/>
                    <a:pt x="350520" y="624840"/>
                  </a:cubicBezTo>
                  <a:cubicBezTo>
                    <a:pt x="371402" y="633789"/>
                    <a:pt x="391536" y="644441"/>
                    <a:pt x="411480" y="655320"/>
                  </a:cubicBezTo>
                  <a:cubicBezTo>
                    <a:pt x="415127" y="657309"/>
                    <a:pt x="549622" y="736927"/>
                    <a:pt x="579120" y="746760"/>
                  </a:cubicBezTo>
                  <a:cubicBezTo>
                    <a:pt x="603694" y="754951"/>
                    <a:pt x="630034" y="756381"/>
                    <a:pt x="655320" y="762000"/>
                  </a:cubicBezTo>
                  <a:cubicBezTo>
                    <a:pt x="675767" y="766544"/>
                    <a:pt x="696409" y="770616"/>
                    <a:pt x="716280" y="777240"/>
                  </a:cubicBezTo>
                  <a:cubicBezTo>
                    <a:pt x="742233" y="785891"/>
                    <a:pt x="766770" y="798371"/>
                    <a:pt x="792480" y="807720"/>
                  </a:cubicBezTo>
                  <a:cubicBezTo>
                    <a:pt x="822674" y="818700"/>
                    <a:pt x="853726" y="827220"/>
                    <a:pt x="883920" y="838200"/>
                  </a:cubicBezTo>
                  <a:cubicBezTo>
                    <a:pt x="905494" y="846045"/>
                    <a:pt x="998533" y="882250"/>
                    <a:pt x="1021080" y="899160"/>
                  </a:cubicBezTo>
                  <a:cubicBezTo>
                    <a:pt x="1044069" y="916402"/>
                    <a:pt x="1056337" y="947269"/>
                    <a:pt x="1082040" y="960120"/>
                  </a:cubicBezTo>
                  <a:cubicBezTo>
                    <a:pt x="1109678" y="973939"/>
                    <a:pt x="1143000" y="970280"/>
                    <a:pt x="1173480" y="975360"/>
                  </a:cubicBezTo>
                  <a:cubicBezTo>
                    <a:pt x="1302879" y="1053000"/>
                    <a:pt x="1198881" y="1004993"/>
                    <a:pt x="1386840" y="1036320"/>
                  </a:cubicBezTo>
                  <a:cubicBezTo>
                    <a:pt x="1402686" y="1038961"/>
                    <a:pt x="1416878" y="1048075"/>
                    <a:pt x="1432560" y="1051560"/>
                  </a:cubicBezTo>
                  <a:cubicBezTo>
                    <a:pt x="1462725" y="1058263"/>
                    <a:pt x="1493835" y="1060097"/>
                    <a:pt x="1524000" y="1066800"/>
                  </a:cubicBezTo>
                  <a:cubicBezTo>
                    <a:pt x="1539682" y="1070285"/>
                    <a:pt x="1554135" y="1078144"/>
                    <a:pt x="1569720" y="1082040"/>
                  </a:cubicBezTo>
                  <a:cubicBezTo>
                    <a:pt x="1594850" y="1088322"/>
                    <a:pt x="1620592" y="1091853"/>
                    <a:pt x="1645920" y="1097280"/>
                  </a:cubicBezTo>
                  <a:cubicBezTo>
                    <a:pt x="1691716" y="1107093"/>
                    <a:pt x="1736833" y="1120360"/>
                    <a:pt x="1783080" y="1127760"/>
                  </a:cubicBezTo>
                  <a:cubicBezTo>
                    <a:pt x="1989332" y="1160760"/>
                    <a:pt x="1959334" y="1158240"/>
                    <a:pt x="2087880" y="1158240"/>
                  </a:cubicBezTo>
                  <a:lnTo>
                    <a:pt x="2468880" y="1203960"/>
                  </a:lnTo>
                  <a:lnTo>
                    <a:pt x="3048000" y="1051560"/>
                  </a:lnTo>
                  <a:lnTo>
                    <a:pt x="2758440" y="746760"/>
                  </a:lnTo>
                  <a:lnTo>
                    <a:pt x="1615440" y="548640"/>
                  </a:lnTo>
                  <a:lnTo>
                    <a:pt x="487680" y="167640"/>
                  </a:lnTo>
                  <a:lnTo>
                    <a:pt x="47244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F2204A-5C53-4F41-8E67-A0D2F7B6BC45}"/>
              </a:ext>
            </a:extLst>
          </p:cNvPr>
          <p:cNvSpPr/>
          <p:nvPr/>
        </p:nvSpPr>
        <p:spPr>
          <a:xfrm>
            <a:off x="2611519" y="6858125"/>
            <a:ext cx="428254" cy="1468905"/>
          </a:xfrm>
          <a:custGeom>
            <a:avLst/>
            <a:gdLst>
              <a:gd name="connsiteX0" fmla="*/ 152400 w 398077"/>
              <a:gd name="connsiteY0" fmla="*/ 0 h 1249680"/>
              <a:gd name="connsiteX1" fmla="*/ 15240 w 398077"/>
              <a:gd name="connsiteY1" fmla="*/ 228600 h 1249680"/>
              <a:gd name="connsiteX2" fmla="*/ 0 w 398077"/>
              <a:gd name="connsiteY2" fmla="*/ 381000 h 1249680"/>
              <a:gd name="connsiteX3" fmla="*/ 30480 w 398077"/>
              <a:gd name="connsiteY3" fmla="*/ 685800 h 1249680"/>
              <a:gd name="connsiteX4" fmla="*/ 259080 w 398077"/>
              <a:gd name="connsiteY4" fmla="*/ 990600 h 1249680"/>
              <a:gd name="connsiteX5" fmla="*/ 381000 w 398077"/>
              <a:gd name="connsiteY5" fmla="*/ 1112520 h 1249680"/>
              <a:gd name="connsiteX6" fmla="*/ 396240 w 398077"/>
              <a:gd name="connsiteY6" fmla="*/ 124968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077" h="1249680">
                <a:moveTo>
                  <a:pt x="152400" y="0"/>
                </a:moveTo>
                <a:cubicBezTo>
                  <a:pt x="80607" y="86151"/>
                  <a:pt x="46366" y="110321"/>
                  <a:pt x="15240" y="228600"/>
                </a:cubicBezTo>
                <a:cubicBezTo>
                  <a:pt x="2247" y="277972"/>
                  <a:pt x="5080" y="330200"/>
                  <a:pt x="0" y="381000"/>
                </a:cubicBezTo>
                <a:cubicBezTo>
                  <a:pt x="10160" y="482600"/>
                  <a:pt x="-1809" y="588933"/>
                  <a:pt x="30480" y="685800"/>
                </a:cubicBezTo>
                <a:cubicBezTo>
                  <a:pt x="46345" y="733396"/>
                  <a:pt x="201638" y="933158"/>
                  <a:pt x="259080" y="990600"/>
                </a:cubicBezTo>
                <a:cubicBezTo>
                  <a:pt x="412735" y="1144255"/>
                  <a:pt x="270769" y="965546"/>
                  <a:pt x="381000" y="1112520"/>
                </a:cubicBezTo>
                <a:cubicBezTo>
                  <a:pt x="405879" y="1187156"/>
                  <a:pt x="396240" y="1142176"/>
                  <a:pt x="396240" y="12496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EBEED6-F6CE-4720-AFF9-207147E4352E}"/>
              </a:ext>
            </a:extLst>
          </p:cNvPr>
          <p:cNvSpPr/>
          <p:nvPr/>
        </p:nvSpPr>
        <p:spPr>
          <a:xfrm>
            <a:off x="5927603" y="6934200"/>
            <a:ext cx="3643117" cy="1341120"/>
          </a:xfrm>
          <a:custGeom>
            <a:avLst/>
            <a:gdLst>
              <a:gd name="connsiteX0" fmla="*/ 31237 w 3643117"/>
              <a:gd name="connsiteY0" fmla="*/ 0 h 1341120"/>
              <a:gd name="connsiteX1" fmla="*/ 757 w 3643117"/>
              <a:gd name="connsiteY1" fmla="*/ 106680 h 1341120"/>
              <a:gd name="connsiteX2" fmla="*/ 15997 w 3643117"/>
              <a:gd name="connsiteY2" fmla="*/ 213360 h 1341120"/>
              <a:gd name="connsiteX3" fmla="*/ 275077 w 3643117"/>
              <a:gd name="connsiteY3" fmla="*/ 472440 h 1341120"/>
              <a:gd name="connsiteX4" fmla="*/ 549397 w 3643117"/>
              <a:gd name="connsiteY4" fmla="*/ 624840 h 1341120"/>
              <a:gd name="connsiteX5" fmla="*/ 808477 w 3643117"/>
              <a:gd name="connsiteY5" fmla="*/ 670560 h 1341120"/>
              <a:gd name="connsiteX6" fmla="*/ 976117 w 3643117"/>
              <a:gd name="connsiteY6" fmla="*/ 685800 h 1341120"/>
              <a:gd name="connsiteX7" fmla="*/ 2576317 w 3643117"/>
              <a:gd name="connsiteY7" fmla="*/ 762000 h 1341120"/>
              <a:gd name="connsiteX8" fmla="*/ 2698237 w 3643117"/>
              <a:gd name="connsiteY8" fmla="*/ 792480 h 1341120"/>
              <a:gd name="connsiteX9" fmla="*/ 3109717 w 3643117"/>
              <a:gd name="connsiteY9" fmla="*/ 883920 h 1341120"/>
              <a:gd name="connsiteX10" fmla="*/ 3170677 w 3643117"/>
              <a:gd name="connsiteY10" fmla="*/ 914400 h 1341120"/>
              <a:gd name="connsiteX11" fmla="*/ 3292597 w 3643117"/>
              <a:gd name="connsiteY11" fmla="*/ 960120 h 1341120"/>
              <a:gd name="connsiteX12" fmla="*/ 3414517 w 3643117"/>
              <a:gd name="connsiteY12" fmla="*/ 1036320 h 1341120"/>
              <a:gd name="connsiteX13" fmla="*/ 3521197 w 3643117"/>
              <a:gd name="connsiteY13" fmla="*/ 1097280 h 1341120"/>
              <a:gd name="connsiteX14" fmla="*/ 3566917 w 3643117"/>
              <a:gd name="connsiteY14" fmla="*/ 1173480 h 1341120"/>
              <a:gd name="connsiteX15" fmla="*/ 3597397 w 3643117"/>
              <a:gd name="connsiteY15" fmla="*/ 1249680 h 1341120"/>
              <a:gd name="connsiteX16" fmla="*/ 3612637 w 3643117"/>
              <a:gd name="connsiteY16" fmla="*/ 1295400 h 1341120"/>
              <a:gd name="connsiteX17" fmla="*/ 3643117 w 3643117"/>
              <a:gd name="connsiteY17" fmla="*/ 134112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43117" h="1341120">
                <a:moveTo>
                  <a:pt x="31237" y="0"/>
                </a:moveTo>
                <a:cubicBezTo>
                  <a:pt x="21077" y="35560"/>
                  <a:pt x="3392" y="69791"/>
                  <a:pt x="757" y="106680"/>
                </a:cubicBezTo>
                <a:cubicBezTo>
                  <a:pt x="-1802" y="142510"/>
                  <a:pt x="1847" y="180343"/>
                  <a:pt x="15997" y="213360"/>
                </a:cubicBezTo>
                <a:cubicBezTo>
                  <a:pt x="60249" y="316615"/>
                  <a:pt x="200390" y="415535"/>
                  <a:pt x="275077" y="472440"/>
                </a:cubicBezTo>
                <a:cubicBezTo>
                  <a:pt x="366187" y="541857"/>
                  <a:pt x="441858" y="586885"/>
                  <a:pt x="549397" y="624840"/>
                </a:cubicBezTo>
                <a:cubicBezTo>
                  <a:pt x="641012" y="657175"/>
                  <a:pt x="711969" y="660909"/>
                  <a:pt x="808477" y="670560"/>
                </a:cubicBezTo>
                <a:lnTo>
                  <a:pt x="976117" y="685800"/>
                </a:lnTo>
                <a:cubicBezTo>
                  <a:pt x="1569594" y="855365"/>
                  <a:pt x="939599" y="684796"/>
                  <a:pt x="2576317" y="762000"/>
                </a:cubicBezTo>
                <a:cubicBezTo>
                  <a:pt x="2618161" y="763974"/>
                  <a:pt x="2657276" y="783703"/>
                  <a:pt x="2698237" y="792480"/>
                </a:cubicBezTo>
                <a:cubicBezTo>
                  <a:pt x="2770366" y="807936"/>
                  <a:pt x="2999405" y="843806"/>
                  <a:pt x="3109717" y="883920"/>
                </a:cubicBezTo>
                <a:cubicBezTo>
                  <a:pt x="3131068" y="891684"/>
                  <a:pt x="3149706" y="905662"/>
                  <a:pt x="3170677" y="914400"/>
                </a:cubicBezTo>
                <a:cubicBezTo>
                  <a:pt x="3210742" y="931094"/>
                  <a:pt x="3253776" y="940709"/>
                  <a:pt x="3292597" y="960120"/>
                </a:cubicBezTo>
                <a:cubicBezTo>
                  <a:pt x="3335462" y="981553"/>
                  <a:pt x="3373121" y="1012172"/>
                  <a:pt x="3414517" y="1036320"/>
                </a:cubicBezTo>
                <a:cubicBezTo>
                  <a:pt x="3569202" y="1126553"/>
                  <a:pt x="3394219" y="1012628"/>
                  <a:pt x="3521197" y="1097280"/>
                </a:cubicBezTo>
                <a:cubicBezTo>
                  <a:pt x="3536437" y="1122680"/>
                  <a:pt x="3553670" y="1146986"/>
                  <a:pt x="3566917" y="1173480"/>
                </a:cubicBezTo>
                <a:cubicBezTo>
                  <a:pt x="3579151" y="1197949"/>
                  <a:pt x="3587791" y="1224065"/>
                  <a:pt x="3597397" y="1249680"/>
                </a:cubicBezTo>
                <a:cubicBezTo>
                  <a:pt x="3603038" y="1264722"/>
                  <a:pt x="3605453" y="1281032"/>
                  <a:pt x="3612637" y="1295400"/>
                </a:cubicBezTo>
                <a:cubicBezTo>
                  <a:pt x="3620828" y="1311783"/>
                  <a:pt x="3632957" y="1325880"/>
                  <a:pt x="3643117" y="134112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BB6D55DB-5F3F-415D-AE06-B1AEDE4E2116}"/>
              </a:ext>
            </a:extLst>
          </p:cNvPr>
          <p:cNvSpPr/>
          <p:nvPr/>
        </p:nvSpPr>
        <p:spPr>
          <a:xfrm>
            <a:off x="4303963" y="3201733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6156" t="-752" r="-322936" b="-83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D5983BEA-44D2-4956-AA29-5FF9FBDC3C0C}"/>
              </a:ext>
            </a:extLst>
          </p:cNvPr>
          <p:cNvSpPr/>
          <p:nvPr/>
        </p:nvSpPr>
        <p:spPr>
          <a:xfrm>
            <a:off x="986110" y="3213586"/>
            <a:ext cx="3277523" cy="3918022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3" b="52751" l="3586" r="19190">
                          <a14:foregroundMark x1="8796" y1="42880" x2="10986" y2="46240"/>
                          <a14:foregroundMark x1="13339" y1="48131" x2="13683" y2="48379"/>
                          <a14:foregroundMark x1="11222" y1="46602" x2="12919" y2="47827"/>
                          <a14:foregroundMark x1="13095" y1="52603" x2="13347" y2="52751"/>
                          <a14:backgroundMark x1="5179" y1="17314" x2="3453" y2="33819"/>
                          <a14:backgroundMark x1="5843" y1="41748" x2="7304" y2="51456"/>
                          <a14:backgroundMark x1="6375" y1="35922" x2="7703" y2="37540"/>
                          <a14:backgroundMark x1="18459" y1="14563" x2="18792" y2="27832"/>
                          <a14:backgroundMark x1="17065" y1="42071" x2="17065" y2="48058"/>
                          <a14:backgroundMark x1="14807" y1="37540" x2="15737" y2="37540"/>
                          <a14:backgroundMark x1="13745" y1="48058" x2="15870" y2="44984"/>
                          <a14:backgroundMark x1="12815" y1="50162" x2="13413" y2="52104"/>
                          <a14:backgroundMark x1="8632" y1="49676" x2="9695" y2="51942"/>
                          <a14:backgroundMark x1="9827" y1="48382" x2="11023" y2="51456"/>
                          <a14:backgroundMark x1="8831" y1="47896" x2="9296" y2="48706"/>
                          <a14:backgroundMark x1="11421" y1="51618" x2="11421" y2="53398"/>
                          <a14:backgroundMark x1="8433" y1="46764" x2="8433" y2="49515"/>
                          <a14:backgroundMark x1="7703" y1="40129" x2="7703" y2="42880"/>
                          <a14:backgroundMark x1="13413" y1="48544" x2="12815" y2="47249"/>
                          <a14:backgroundMark x1="15405" y1="49515" x2="16268" y2="47411"/>
                          <a14:backgroundMark x1="15139" y1="48382" x2="16135" y2="47249"/>
                          <a14:backgroundMark x1="13413" y1="52751" x2="13612" y2="49515"/>
                          <a14:backgroundMark x1="16401" y1="39482" x2="17131" y2="23786"/>
                          <a14:backgroundMark x1="16534" y1="37055" x2="16733" y2="41909"/>
                          <a14:backgroundMark x1="13015" y1="10680" x2="15604" y2="12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8498" r="-404408" b="-7591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764101F0-2324-4774-83E0-F32452BC8FE6}"/>
              </a:ext>
            </a:extLst>
          </p:cNvPr>
          <p:cNvSpPr/>
          <p:nvPr/>
        </p:nvSpPr>
        <p:spPr>
          <a:xfrm>
            <a:off x="7797223" y="3383869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0996" t="-1751" r="-218096" b="-823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C0188C-0550-4F79-88E6-80C6E1585A8B}"/>
              </a:ext>
            </a:extLst>
          </p:cNvPr>
          <p:cNvSpPr/>
          <p:nvPr/>
        </p:nvSpPr>
        <p:spPr>
          <a:xfrm>
            <a:off x="6031745" y="6934200"/>
            <a:ext cx="3538975" cy="1556397"/>
          </a:xfrm>
          <a:custGeom>
            <a:avLst/>
            <a:gdLst>
              <a:gd name="connsiteX0" fmla="*/ 3520440 w 3520440"/>
              <a:gd name="connsiteY0" fmla="*/ 0 h 1127760"/>
              <a:gd name="connsiteX1" fmla="*/ 3352800 w 3520440"/>
              <a:gd name="connsiteY1" fmla="*/ 213360 h 1127760"/>
              <a:gd name="connsiteX2" fmla="*/ 3215640 w 3520440"/>
              <a:gd name="connsiteY2" fmla="*/ 320040 h 1127760"/>
              <a:gd name="connsiteX3" fmla="*/ 2346960 w 3520440"/>
              <a:gd name="connsiteY3" fmla="*/ 563880 h 1127760"/>
              <a:gd name="connsiteX4" fmla="*/ 1828800 w 3520440"/>
              <a:gd name="connsiteY4" fmla="*/ 655320 h 1127760"/>
              <a:gd name="connsiteX5" fmla="*/ 1219200 w 3520440"/>
              <a:gd name="connsiteY5" fmla="*/ 685800 h 1127760"/>
              <a:gd name="connsiteX6" fmla="*/ 960120 w 3520440"/>
              <a:gd name="connsiteY6" fmla="*/ 731520 h 1127760"/>
              <a:gd name="connsiteX7" fmla="*/ 518160 w 3520440"/>
              <a:gd name="connsiteY7" fmla="*/ 762000 h 1127760"/>
              <a:gd name="connsiteX8" fmla="*/ 426720 w 3520440"/>
              <a:gd name="connsiteY8" fmla="*/ 792480 h 1127760"/>
              <a:gd name="connsiteX9" fmla="*/ 182880 w 3520440"/>
              <a:gd name="connsiteY9" fmla="*/ 853440 h 1127760"/>
              <a:gd name="connsiteX10" fmla="*/ 137160 w 3520440"/>
              <a:gd name="connsiteY10" fmla="*/ 899160 h 1127760"/>
              <a:gd name="connsiteX11" fmla="*/ 45720 w 3520440"/>
              <a:gd name="connsiteY11" fmla="*/ 1021080 h 1127760"/>
              <a:gd name="connsiteX12" fmla="*/ 30480 w 3520440"/>
              <a:gd name="connsiteY12" fmla="*/ 1066800 h 1127760"/>
              <a:gd name="connsiteX13" fmla="*/ 0 w 3520440"/>
              <a:gd name="connsiteY13" fmla="*/ 112776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0440" h="1127760">
                <a:moveTo>
                  <a:pt x="3520440" y="0"/>
                </a:moveTo>
                <a:cubicBezTo>
                  <a:pt x="3461920" y="87780"/>
                  <a:pt x="3435849" y="135501"/>
                  <a:pt x="3352800" y="213360"/>
                </a:cubicBezTo>
                <a:cubicBezTo>
                  <a:pt x="3310545" y="252974"/>
                  <a:pt x="3267028" y="293318"/>
                  <a:pt x="3215640" y="320040"/>
                </a:cubicBezTo>
                <a:cubicBezTo>
                  <a:pt x="3015081" y="424331"/>
                  <a:pt x="2453494" y="545080"/>
                  <a:pt x="2346960" y="563880"/>
                </a:cubicBezTo>
                <a:cubicBezTo>
                  <a:pt x="2174240" y="594360"/>
                  <a:pt x="2003583" y="640755"/>
                  <a:pt x="1828800" y="655320"/>
                </a:cubicBezTo>
                <a:cubicBezTo>
                  <a:pt x="1504081" y="682380"/>
                  <a:pt x="1707052" y="668377"/>
                  <a:pt x="1219200" y="685800"/>
                </a:cubicBezTo>
                <a:cubicBezTo>
                  <a:pt x="834653" y="728527"/>
                  <a:pt x="1314034" y="669065"/>
                  <a:pt x="960120" y="731520"/>
                </a:cubicBezTo>
                <a:cubicBezTo>
                  <a:pt x="844989" y="751837"/>
                  <a:pt x="596606" y="758078"/>
                  <a:pt x="518160" y="762000"/>
                </a:cubicBezTo>
                <a:cubicBezTo>
                  <a:pt x="487680" y="772160"/>
                  <a:pt x="458084" y="785510"/>
                  <a:pt x="426720" y="792480"/>
                </a:cubicBezTo>
                <a:cubicBezTo>
                  <a:pt x="335952" y="812651"/>
                  <a:pt x="257018" y="800485"/>
                  <a:pt x="182880" y="853440"/>
                </a:cubicBezTo>
                <a:cubicBezTo>
                  <a:pt x="165342" y="865967"/>
                  <a:pt x="150808" y="882479"/>
                  <a:pt x="137160" y="899160"/>
                </a:cubicBezTo>
                <a:cubicBezTo>
                  <a:pt x="104992" y="938477"/>
                  <a:pt x="45720" y="1021080"/>
                  <a:pt x="45720" y="1021080"/>
                </a:cubicBezTo>
                <a:cubicBezTo>
                  <a:pt x="40640" y="1036320"/>
                  <a:pt x="36808" y="1052035"/>
                  <a:pt x="30480" y="1066800"/>
                </a:cubicBezTo>
                <a:cubicBezTo>
                  <a:pt x="21531" y="1087682"/>
                  <a:pt x="0" y="1127760"/>
                  <a:pt x="0" y="11277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F8E75BF5-6C31-4452-86D6-F4BC4BFAE76D}"/>
              </a:ext>
            </a:extLst>
          </p:cNvPr>
          <p:cNvSpPr/>
          <p:nvPr/>
        </p:nvSpPr>
        <p:spPr>
          <a:xfrm>
            <a:off x="11100178" y="3383869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25548" t="-967" r="-113544" b="-831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2">
            <a:extLst>
              <a:ext uri="{FF2B5EF4-FFF2-40B4-BE49-F238E27FC236}">
                <a16:creationId xmlns:a16="http://schemas.microsoft.com/office/drawing/2014/main" id="{B92B383C-BECB-4237-A6F6-B2D633AA8AF1}"/>
              </a:ext>
            </a:extLst>
          </p:cNvPr>
          <p:cNvSpPr/>
          <p:nvPr/>
        </p:nvSpPr>
        <p:spPr>
          <a:xfrm>
            <a:off x="14456159" y="3383869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454" t="-1355" r="-7638" b="-827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598588D7-209F-4496-928D-554D7D50176F}"/>
              </a:ext>
            </a:extLst>
          </p:cNvPr>
          <p:cNvSpPr/>
          <p:nvPr/>
        </p:nvSpPr>
        <p:spPr>
          <a:xfrm>
            <a:off x="7784016" y="3398310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11" b="51942" l="42829" r="57570">
                          <a14:foregroundMark x1="47410" y1="51294" x2="47410" y2="51294"/>
                          <a14:foregroundMark x1="51660" y1="51942" x2="51660" y2="519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220996" t="-1751" r="-218096" b="-823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872EFFA-2201-4776-8E99-9F8D546AEFD8}"/>
              </a:ext>
            </a:extLst>
          </p:cNvPr>
          <p:cNvSpPr/>
          <p:nvPr/>
        </p:nvSpPr>
        <p:spPr>
          <a:xfrm>
            <a:off x="12446381" y="6959353"/>
            <a:ext cx="3937613" cy="1524000"/>
          </a:xfrm>
          <a:custGeom>
            <a:avLst/>
            <a:gdLst>
              <a:gd name="connsiteX0" fmla="*/ 3937613 w 3937613"/>
              <a:gd name="connsiteY0" fmla="*/ 0 h 1524000"/>
              <a:gd name="connsiteX1" fmla="*/ 3830933 w 3937613"/>
              <a:gd name="connsiteY1" fmla="*/ 121920 h 1524000"/>
              <a:gd name="connsiteX2" fmla="*/ 3709013 w 3937613"/>
              <a:gd name="connsiteY2" fmla="*/ 198120 h 1524000"/>
              <a:gd name="connsiteX3" fmla="*/ 3404213 w 3937613"/>
              <a:gd name="connsiteY3" fmla="*/ 335280 h 1524000"/>
              <a:gd name="connsiteX4" fmla="*/ 3251813 w 3937613"/>
              <a:gd name="connsiteY4" fmla="*/ 350520 h 1524000"/>
              <a:gd name="connsiteX5" fmla="*/ 1971653 w 3937613"/>
              <a:gd name="connsiteY5" fmla="*/ 426720 h 1524000"/>
              <a:gd name="connsiteX6" fmla="*/ 1727813 w 3937613"/>
              <a:gd name="connsiteY6" fmla="*/ 472440 h 1524000"/>
              <a:gd name="connsiteX7" fmla="*/ 1529693 w 3937613"/>
              <a:gd name="connsiteY7" fmla="*/ 502920 h 1524000"/>
              <a:gd name="connsiteX8" fmla="*/ 935333 w 3937613"/>
              <a:gd name="connsiteY8" fmla="*/ 701040 h 1524000"/>
              <a:gd name="connsiteX9" fmla="*/ 798173 w 3937613"/>
              <a:gd name="connsiteY9" fmla="*/ 716280 h 1524000"/>
              <a:gd name="connsiteX10" fmla="*/ 554333 w 3937613"/>
              <a:gd name="connsiteY10" fmla="*/ 838200 h 1524000"/>
              <a:gd name="connsiteX11" fmla="*/ 417173 w 3937613"/>
              <a:gd name="connsiteY11" fmla="*/ 899160 h 1524000"/>
              <a:gd name="connsiteX12" fmla="*/ 310493 w 3937613"/>
              <a:gd name="connsiteY12" fmla="*/ 960120 h 1524000"/>
              <a:gd name="connsiteX13" fmla="*/ 219053 w 3937613"/>
              <a:gd name="connsiteY13" fmla="*/ 1021080 h 1524000"/>
              <a:gd name="connsiteX14" fmla="*/ 188573 w 3937613"/>
              <a:gd name="connsiteY14" fmla="*/ 1066800 h 1524000"/>
              <a:gd name="connsiteX15" fmla="*/ 66653 w 3937613"/>
              <a:gd name="connsiteY15" fmla="*/ 1158240 h 1524000"/>
              <a:gd name="connsiteX16" fmla="*/ 51413 w 3937613"/>
              <a:gd name="connsiteY16" fmla="*/ 1219200 h 1524000"/>
              <a:gd name="connsiteX17" fmla="*/ 5693 w 3937613"/>
              <a:gd name="connsiteY17" fmla="*/ 1264920 h 1524000"/>
              <a:gd name="connsiteX18" fmla="*/ 5693 w 3937613"/>
              <a:gd name="connsiteY18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7613" h="1524000">
                <a:moveTo>
                  <a:pt x="3937613" y="0"/>
                </a:moveTo>
                <a:cubicBezTo>
                  <a:pt x="3917302" y="25389"/>
                  <a:pt x="3863799" y="98017"/>
                  <a:pt x="3830933" y="121920"/>
                </a:cubicBezTo>
                <a:cubicBezTo>
                  <a:pt x="3792175" y="150108"/>
                  <a:pt x="3751878" y="176687"/>
                  <a:pt x="3709013" y="198120"/>
                </a:cubicBezTo>
                <a:cubicBezTo>
                  <a:pt x="3609362" y="247945"/>
                  <a:pt x="3515073" y="324194"/>
                  <a:pt x="3404213" y="335280"/>
                </a:cubicBezTo>
                <a:lnTo>
                  <a:pt x="3251813" y="350520"/>
                </a:lnTo>
                <a:cubicBezTo>
                  <a:pt x="2609955" y="501545"/>
                  <a:pt x="3278767" y="363727"/>
                  <a:pt x="1971653" y="426720"/>
                </a:cubicBezTo>
                <a:cubicBezTo>
                  <a:pt x="1889052" y="430701"/>
                  <a:pt x="1809307" y="458389"/>
                  <a:pt x="1727813" y="472440"/>
                </a:cubicBezTo>
                <a:cubicBezTo>
                  <a:pt x="1661968" y="483793"/>
                  <a:pt x="1595733" y="492760"/>
                  <a:pt x="1529693" y="502920"/>
                </a:cubicBezTo>
                <a:cubicBezTo>
                  <a:pt x="1379108" y="557131"/>
                  <a:pt x="1114080" y="662182"/>
                  <a:pt x="935333" y="701040"/>
                </a:cubicBezTo>
                <a:cubicBezTo>
                  <a:pt x="890382" y="710812"/>
                  <a:pt x="843893" y="711200"/>
                  <a:pt x="798173" y="716280"/>
                </a:cubicBezTo>
                <a:cubicBezTo>
                  <a:pt x="543572" y="818120"/>
                  <a:pt x="736952" y="728629"/>
                  <a:pt x="554333" y="838200"/>
                </a:cubicBezTo>
                <a:cubicBezTo>
                  <a:pt x="473535" y="886679"/>
                  <a:pt x="508891" y="853301"/>
                  <a:pt x="417173" y="899160"/>
                </a:cubicBezTo>
                <a:cubicBezTo>
                  <a:pt x="380541" y="917476"/>
                  <a:pt x="344046" y="936633"/>
                  <a:pt x="310493" y="960120"/>
                </a:cubicBezTo>
                <a:cubicBezTo>
                  <a:pt x="206713" y="1032766"/>
                  <a:pt x="320029" y="987421"/>
                  <a:pt x="219053" y="1021080"/>
                </a:cubicBezTo>
                <a:cubicBezTo>
                  <a:pt x="208893" y="1036320"/>
                  <a:pt x="202187" y="1054547"/>
                  <a:pt x="188573" y="1066800"/>
                </a:cubicBezTo>
                <a:cubicBezTo>
                  <a:pt x="150814" y="1100783"/>
                  <a:pt x="66653" y="1158240"/>
                  <a:pt x="66653" y="1158240"/>
                </a:cubicBezTo>
                <a:cubicBezTo>
                  <a:pt x="61573" y="1178560"/>
                  <a:pt x="61805" y="1201014"/>
                  <a:pt x="51413" y="1219200"/>
                </a:cubicBezTo>
                <a:cubicBezTo>
                  <a:pt x="40720" y="1237913"/>
                  <a:pt x="8890" y="1243606"/>
                  <a:pt x="5693" y="1264920"/>
                </a:cubicBezTo>
                <a:cubicBezTo>
                  <a:pt x="-7118" y="1350325"/>
                  <a:pt x="5693" y="1437640"/>
                  <a:pt x="5693" y="1524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76315A-0FAC-4590-89ED-58D14FDF926A}"/>
              </a:ext>
            </a:extLst>
          </p:cNvPr>
          <p:cNvSpPr/>
          <p:nvPr/>
        </p:nvSpPr>
        <p:spPr>
          <a:xfrm>
            <a:off x="12761056" y="6922282"/>
            <a:ext cx="3230880" cy="1249680"/>
          </a:xfrm>
          <a:custGeom>
            <a:avLst/>
            <a:gdLst>
              <a:gd name="connsiteX0" fmla="*/ 0 w 3230880"/>
              <a:gd name="connsiteY0" fmla="*/ 0 h 1249680"/>
              <a:gd name="connsiteX1" fmla="*/ 60960 w 3230880"/>
              <a:gd name="connsiteY1" fmla="*/ 76200 h 1249680"/>
              <a:gd name="connsiteX2" fmla="*/ 838200 w 3230880"/>
              <a:gd name="connsiteY2" fmla="*/ 350520 h 1249680"/>
              <a:gd name="connsiteX3" fmla="*/ 1036320 w 3230880"/>
              <a:gd name="connsiteY3" fmla="*/ 381000 h 1249680"/>
              <a:gd name="connsiteX4" fmla="*/ 1280160 w 3230880"/>
              <a:gd name="connsiteY4" fmla="*/ 411480 h 1249680"/>
              <a:gd name="connsiteX5" fmla="*/ 1676400 w 3230880"/>
              <a:gd name="connsiteY5" fmla="*/ 441960 h 1249680"/>
              <a:gd name="connsiteX6" fmla="*/ 1767840 w 3230880"/>
              <a:gd name="connsiteY6" fmla="*/ 457200 h 1249680"/>
              <a:gd name="connsiteX7" fmla="*/ 1874520 w 3230880"/>
              <a:gd name="connsiteY7" fmla="*/ 487680 h 1249680"/>
              <a:gd name="connsiteX8" fmla="*/ 2133600 w 3230880"/>
              <a:gd name="connsiteY8" fmla="*/ 518160 h 1249680"/>
              <a:gd name="connsiteX9" fmla="*/ 2255520 w 3230880"/>
              <a:gd name="connsiteY9" fmla="*/ 548640 h 1249680"/>
              <a:gd name="connsiteX10" fmla="*/ 2392680 w 3230880"/>
              <a:gd name="connsiteY10" fmla="*/ 609600 h 1249680"/>
              <a:gd name="connsiteX11" fmla="*/ 2545080 w 3230880"/>
              <a:gd name="connsiteY11" fmla="*/ 640080 h 1249680"/>
              <a:gd name="connsiteX12" fmla="*/ 2667000 w 3230880"/>
              <a:gd name="connsiteY12" fmla="*/ 701040 h 1249680"/>
              <a:gd name="connsiteX13" fmla="*/ 2819400 w 3230880"/>
              <a:gd name="connsiteY13" fmla="*/ 762000 h 1249680"/>
              <a:gd name="connsiteX14" fmla="*/ 2880360 w 3230880"/>
              <a:gd name="connsiteY14" fmla="*/ 822960 h 1249680"/>
              <a:gd name="connsiteX15" fmla="*/ 2956560 w 3230880"/>
              <a:gd name="connsiteY15" fmla="*/ 883920 h 1249680"/>
              <a:gd name="connsiteX16" fmla="*/ 3017520 w 3230880"/>
              <a:gd name="connsiteY16" fmla="*/ 944880 h 1249680"/>
              <a:gd name="connsiteX17" fmla="*/ 3078480 w 3230880"/>
              <a:gd name="connsiteY17" fmla="*/ 990600 h 1249680"/>
              <a:gd name="connsiteX18" fmla="*/ 3215640 w 3230880"/>
              <a:gd name="connsiteY18" fmla="*/ 1203960 h 1249680"/>
              <a:gd name="connsiteX19" fmla="*/ 3230880 w 3230880"/>
              <a:gd name="connsiteY19" fmla="*/ 124968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30880" h="1249680">
                <a:moveTo>
                  <a:pt x="0" y="0"/>
                </a:moveTo>
                <a:cubicBezTo>
                  <a:pt x="20320" y="25400"/>
                  <a:pt x="31691" y="62009"/>
                  <a:pt x="60960" y="76200"/>
                </a:cubicBezTo>
                <a:cubicBezTo>
                  <a:pt x="182096" y="134932"/>
                  <a:pt x="673203" y="308092"/>
                  <a:pt x="838200" y="350520"/>
                </a:cubicBezTo>
                <a:cubicBezTo>
                  <a:pt x="902912" y="367160"/>
                  <a:pt x="970130" y="371870"/>
                  <a:pt x="1036320" y="381000"/>
                </a:cubicBezTo>
                <a:cubicBezTo>
                  <a:pt x="1117464" y="392192"/>
                  <a:pt x="1198616" y="403714"/>
                  <a:pt x="1280160" y="411480"/>
                </a:cubicBezTo>
                <a:cubicBezTo>
                  <a:pt x="1412033" y="424039"/>
                  <a:pt x="1676400" y="441960"/>
                  <a:pt x="1676400" y="441960"/>
                </a:cubicBezTo>
                <a:cubicBezTo>
                  <a:pt x="1706880" y="447040"/>
                  <a:pt x="1737731" y="450252"/>
                  <a:pt x="1767840" y="457200"/>
                </a:cubicBezTo>
                <a:cubicBezTo>
                  <a:pt x="1803876" y="465516"/>
                  <a:pt x="1838040" y="481600"/>
                  <a:pt x="1874520" y="487680"/>
                </a:cubicBezTo>
                <a:cubicBezTo>
                  <a:pt x="1960292" y="501975"/>
                  <a:pt x="2047240" y="508000"/>
                  <a:pt x="2133600" y="518160"/>
                </a:cubicBezTo>
                <a:cubicBezTo>
                  <a:pt x="2174240" y="528320"/>
                  <a:pt x="2216017" y="534698"/>
                  <a:pt x="2255520" y="548640"/>
                </a:cubicBezTo>
                <a:cubicBezTo>
                  <a:pt x="2302700" y="565292"/>
                  <a:pt x="2344970" y="594534"/>
                  <a:pt x="2392680" y="609600"/>
                </a:cubicBezTo>
                <a:cubicBezTo>
                  <a:pt x="2442081" y="625200"/>
                  <a:pt x="2494280" y="629920"/>
                  <a:pt x="2545080" y="640080"/>
                </a:cubicBezTo>
                <a:cubicBezTo>
                  <a:pt x="2585720" y="660400"/>
                  <a:pt x="2625479" y="682586"/>
                  <a:pt x="2667000" y="701040"/>
                </a:cubicBezTo>
                <a:cubicBezTo>
                  <a:pt x="2716998" y="723261"/>
                  <a:pt x="2771896" y="734855"/>
                  <a:pt x="2819400" y="762000"/>
                </a:cubicBezTo>
                <a:cubicBezTo>
                  <a:pt x="2844351" y="776257"/>
                  <a:pt x="2858882" y="803868"/>
                  <a:pt x="2880360" y="822960"/>
                </a:cubicBezTo>
                <a:cubicBezTo>
                  <a:pt x="2904672" y="844570"/>
                  <a:pt x="2932248" y="862310"/>
                  <a:pt x="2956560" y="883920"/>
                </a:cubicBezTo>
                <a:cubicBezTo>
                  <a:pt x="2978038" y="903012"/>
                  <a:pt x="2995893" y="925957"/>
                  <a:pt x="3017520" y="944880"/>
                </a:cubicBezTo>
                <a:cubicBezTo>
                  <a:pt x="3036635" y="961606"/>
                  <a:pt x="3060519" y="972639"/>
                  <a:pt x="3078480" y="990600"/>
                </a:cubicBezTo>
                <a:cubicBezTo>
                  <a:pt x="3116330" y="1028450"/>
                  <a:pt x="3212394" y="1194223"/>
                  <a:pt x="3215640" y="1203960"/>
                </a:cubicBezTo>
                <a:lnTo>
                  <a:pt x="3230880" y="12496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5B770BD4-A212-4ECC-B913-C2DB4B9BDD75}"/>
              </a:ext>
            </a:extLst>
          </p:cNvPr>
          <p:cNvSpPr/>
          <p:nvPr/>
        </p:nvSpPr>
        <p:spPr>
          <a:xfrm>
            <a:off x="14479544" y="3411247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149" b="52104" l="81873" r="96680">
                          <a14:foregroundMark x1="94754" y1="48867" x2="94157" y2="51133"/>
                          <a14:foregroundMark x1="90969" y1="52104" x2="90969" y2="52104"/>
                          <a14:backgroundMark x1="90305" y1="38835" x2="90305" y2="388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431454" t="-1355" r="-7638" b="-827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BEE73238-1969-44F0-A53F-31E12D02363B}"/>
              </a:ext>
            </a:extLst>
          </p:cNvPr>
          <p:cNvSpPr/>
          <p:nvPr/>
        </p:nvSpPr>
        <p:spPr>
          <a:xfrm>
            <a:off x="4317170" y="3232059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68" b="54945" l="23402" r="38241">
                          <a14:backgroundMark x1="26627" y1="14078" x2="26295" y2="21359"/>
                          <a14:backgroundMark x1="30146" y1="32686" x2="30146" y2="32686"/>
                          <a14:backgroundMark x1="31341" y1="30744" x2="31341" y2="30744"/>
                          <a14:backgroundMark x1="29017" y1="27346" x2="29017" y2="273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116156" t="-752" r="-322936" b="-833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2">
            <a:extLst>
              <a:ext uri="{FF2B5EF4-FFF2-40B4-BE49-F238E27FC236}">
                <a16:creationId xmlns:a16="http://schemas.microsoft.com/office/drawing/2014/main" id="{7AB18CC0-D659-430F-82BA-ABB70F80CEBF}"/>
              </a:ext>
            </a:extLst>
          </p:cNvPr>
          <p:cNvSpPr/>
          <p:nvPr/>
        </p:nvSpPr>
        <p:spPr>
          <a:xfrm>
            <a:off x="11071096" y="3379351"/>
            <a:ext cx="3118325" cy="3744395"/>
          </a:xfrm>
          <a:custGeom>
            <a:avLst/>
            <a:gdLst/>
            <a:ahLst/>
            <a:cxnLst/>
            <a:rect l="l" t="t" r="r" b="b"/>
            <a:pathLst>
              <a:path w="11301259" h="4633516">
                <a:moveTo>
                  <a:pt x="0" y="0"/>
                </a:moveTo>
                <a:lnTo>
                  <a:pt x="11301258" y="0"/>
                </a:lnTo>
                <a:lnTo>
                  <a:pt x="11301258" y="4633516"/>
                </a:lnTo>
                <a:lnTo>
                  <a:pt x="0" y="463351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3" b="52913" l="62218" r="76959">
                          <a14:foregroundMark x1="63878" y1="48867" x2="64409" y2="51618"/>
                          <a14:foregroundMark x1="65139" y1="52913" x2="65139" y2="52265"/>
                          <a14:backgroundMark x1="68260" y1="29773" x2="68260" y2="29773"/>
                          <a14:backgroundMark x1="66135" y1="30421" x2="66135" y2="304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325548" t="-967" r="-113544" b="-8310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D40A51-2C1F-4B61-A166-D43C4F5320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" y="795206"/>
            <a:ext cx="299339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4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-1.97531E-6 L 0.19922 0.1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7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1068 0.172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4.32099E-6 L -0.17057 0.151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3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2716E-6 L 0.18698 0.15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-2.46914E-7 L -0.17049 0.154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9" grpId="0" animBg="1"/>
      <p:bldP spid="20" grpId="0" animBg="1"/>
      <p:bldP spid="12" grpId="0" animBg="1"/>
      <p:bldP spid="12" grpId="1" animBg="1"/>
      <p:bldP spid="19" grpId="0" animBg="1"/>
      <p:bldP spid="19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0101" y="7883062"/>
            <a:ext cx="19161467" cy="3113738"/>
          </a:xfrm>
          <a:custGeom>
            <a:avLst/>
            <a:gdLst/>
            <a:ahLst/>
            <a:cxnLst/>
            <a:rect l="l" t="t" r="r" b="b"/>
            <a:pathLst>
              <a:path w="19161467" h="3113738">
                <a:moveTo>
                  <a:pt x="0" y="0"/>
                </a:moveTo>
                <a:lnTo>
                  <a:pt x="19161467" y="0"/>
                </a:lnTo>
                <a:lnTo>
                  <a:pt x="19161467" y="3113738"/>
                </a:lnTo>
                <a:lnTo>
                  <a:pt x="0" y="311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191731"/>
            <a:ext cx="6087773" cy="3150422"/>
          </a:xfrm>
          <a:custGeom>
            <a:avLst/>
            <a:gdLst/>
            <a:ahLst/>
            <a:cxnLst/>
            <a:rect l="l" t="t" r="r" b="b"/>
            <a:pathLst>
              <a:path w="6087773" h="3150422">
                <a:moveTo>
                  <a:pt x="0" y="0"/>
                </a:moveTo>
                <a:lnTo>
                  <a:pt x="6087773" y="0"/>
                </a:lnTo>
                <a:lnTo>
                  <a:pt x="6087773" y="3150422"/>
                </a:lnTo>
                <a:lnTo>
                  <a:pt x="0" y="315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65569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137365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71568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43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877567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1" y="0"/>
                </a:lnTo>
                <a:lnTo>
                  <a:pt x="1494001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149364" y="8699768"/>
            <a:ext cx="1494001" cy="2285278"/>
          </a:xfrm>
          <a:custGeom>
            <a:avLst/>
            <a:gdLst/>
            <a:ahLst/>
            <a:cxnLst/>
            <a:rect l="l" t="t" r="r" b="b"/>
            <a:pathLst>
              <a:path w="1494001" h="2285278">
                <a:moveTo>
                  <a:pt x="0" y="0"/>
                </a:moveTo>
                <a:lnTo>
                  <a:pt x="1494000" y="0"/>
                </a:lnTo>
                <a:lnTo>
                  <a:pt x="1494000" y="2285278"/>
                </a:lnTo>
                <a:lnTo>
                  <a:pt x="0" y="2285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555557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127B00-39F2-4B92-8299-0ED8FCA10FA3}"/>
              </a:ext>
            </a:extLst>
          </p:cNvPr>
          <p:cNvSpPr/>
          <p:nvPr/>
        </p:nvSpPr>
        <p:spPr>
          <a:xfrm>
            <a:off x="628142" y="662118"/>
            <a:ext cx="17145000" cy="9829800"/>
          </a:xfrm>
          <a:prstGeom prst="rect">
            <a:avLst/>
          </a:prstGeom>
          <a:solidFill>
            <a:schemeClr val="bg1"/>
          </a:solidFill>
          <a:ln>
            <a:solidFill>
              <a:srgbClr val="B2C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rot="20918291">
            <a:off x="-44738" y="29586"/>
            <a:ext cx="3106434" cy="2345358"/>
          </a:xfrm>
          <a:custGeom>
            <a:avLst/>
            <a:gdLst/>
            <a:ahLst/>
            <a:cxnLst/>
            <a:rect l="l" t="t" r="r" b="b"/>
            <a:pathLst>
              <a:path w="3649216" h="2755158">
                <a:moveTo>
                  <a:pt x="0" y="0"/>
                </a:moveTo>
                <a:lnTo>
                  <a:pt x="3649216" y="0"/>
                </a:lnTo>
                <a:lnTo>
                  <a:pt x="3649216" y="2755158"/>
                </a:lnTo>
                <a:lnTo>
                  <a:pt x="0" y="2755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185C7-720B-482E-AF0C-BE429E5C4048}"/>
              </a:ext>
            </a:extLst>
          </p:cNvPr>
          <p:cNvSpPr txBox="1"/>
          <p:nvPr/>
        </p:nvSpPr>
        <p:spPr>
          <a:xfrm>
            <a:off x="3326741" y="1118867"/>
            <a:ext cx="1420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54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0C8A6FF0-408D-4609-8A3E-652B2BCC0596}"/>
              </a:ext>
            </a:extLst>
          </p:cNvPr>
          <p:cNvSpPr/>
          <p:nvPr/>
        </p:nvSpPr>
        <p:spPr>
          <a:xfrm>
            <a:off x="6715915" y="772867"/>
            <a:ext cx="10241197" cy="8303326"/>
          </a:xfrm>
          <a:custGeom>
            <a:avLst/>
            <a:gdLst/>
            <a:ahLst/>
            <a:cxnLst/>
            <a:rect l="l" t="t" r="r" b="b"/>
            <a:pathLst>
              <a:path w="7483663" h="6067581">
                <a:moveTo>
                  <a:pt x="0" y="0"/>
                </a:moveTo>
                <a:lnTo>
                  <a:pt x="7483662" y="0"/>
                </a:lnTo>
                <a:lnTo>
                  <a:pt x="7483662" y="6067582"/>
                </a:lnTo>
                <a:lnTo>
                  <a:pt x="0" y="60675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F280E1AE-8F65-4531-9B7C-7692D8BD5507}"/>
              </a:ext>
            </a:extLst>
          </p:cNvPr>
          <p:cNvSpPr/>
          <p:nvPr/>
        </p:nvSpPr>
        <p:spPr>
          <a:xfrm>
            <a:off x="833986" y="2498946"/>
            <a:ext cx="5777068" cy="2615135"/>
          </a:xfrm>
          <a:custGeom>
            <a:avLst/>
            <a:gdLst/>
            <a:ahLst/>
            <a:cxnLst/>
            <a:rect l="l" t="t" r="r" b="b"/>
            <a:pathLst>
              <a:path w="11301259" h="1638683">
                <a:moveTo>
                  <a:pt x="0" y="0"/>
                </a:moveTo>
                <a:lnTo>
                  <a:pt x="11301258" y="0"/>
                </a:lnTo>
                <a:lnTo>
                  <a:pt x="11301258" y="1638682"/>
                </a:lnTo>
                <a:lnTo>
                  <a:pt x="0" y="16386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21219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FF5CF-5DE4-4590-95DD-2FFACE6BB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58" y="880191"/>
            <a:ext cx="2993395" cy="1871634"/>
          </a:xfrm>
          <a:prstGeom prst="rect">
            <a:avLst/>
          </a:prstGeom>
        </p:spPr>
      </p:pic>
      <p:sp>
        <p:nvSpPr>
          <p:cNvPr id="22" name="Freeform 4">
            <a:extLst>
              <a:ext uri="{FF2B5EF4-FFF2-40B4-BE49-F238E27FC236}">
                <a16:creationId xmlns:a16="http://schemas.microsoft.com/office/drawing/2014/main" id="{982A1EEB-3222-4AA3-99AF-25466424545F}"/>
              </a:ext>
            </a:extLst>
          </p:cNvPr>
          <p:cNvSpPr/>
          <p:nvPr/>
        </p:nvSpPr>
        <p:spPr>
          <a:xfrm>
            <a:off x="933146" y="5076694"/>
            <a:ext cx="3889606" cy="2615135"/>
          </a:xfrm>
          <a:custGeom>
            <a:avLst/>
            <a:gdLst/>
            <a:ahLst/>
            <a:cxnLst/>
            <a:rect l="l" t="t" r="r" b="b"/>
            <a:pathLst>
              <a:path w="11301259" h="1638683">
                <a:moveTo>
                  <a:pt x="0" y="0"/>
                </a:moveTo>
                <a:lnTo>
                  <a:pt x="11301258" y="0"/>
                </a:lnTo>
                <a:lnTo>
                  <a:pt x="11301258" y="1638682"/>
                </a:lnTo>
                <a:lnTo>
                  <a:pt x="0" y="16386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2338" t="-1036" r="-201345" b="10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5F59E80E-17FB-4ECE-A408-07B23480558D}"/>
              </a:ext>
            </a:extLst>
          </p:cNvPr>
          <p:cNvSpPr/>
          <p:nvPr/>
        </p:nvSpPr>
        <p:spPr>
          <a:xfrm>
            <a:off x="713797" y="7637556"/>
            <a:ext cx="5777068" cy="2615135"/>
          </a:xfrm>
          <a:custGeom>
            <a:avLst/>
            <a:gdLst/>
            <a:ahLst/>
            <a:cxnLst/>
            <a:rect l="l" t="t" r="r" b="b"/>
            <a:pathLst>
              <a:path w="11301259" h="1638683">
                <a:moveTo>
                  <a:pt x="0" y="0"/>
                </a:moveTo>
                <a:lnTo>
                  <a:pt x="11301258" y="0"/>
                </a:lnTo>
                <a:lnTo>
                  <a:pt x="11301258" y="1638682"/>
                </a:lnTo>
                <a:lnTo>
                  <a:pt x="0" y="16386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13731" t="1312" r="1541" b="-1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D781D6-5314-4802-804B-7D9CAE7816EC}"/>
              </a:ext>
            </a:extLst>
          </p:cNvPr>
          <p:cNvSpPr/>
          <p:nvPr/>
        </p:nvSpPr>
        <p:spPr>
          <a:xfrm>
            <a:off x="1330888" y="3306767"/>
            <a:ext cx="1265045" cy="1265045"/>
          </a:xfrm>
          <a:prstGeom prst="roundRect">
            <a:avLst/>
          </a:prstGeom>
          <a:ln w="57150">
            <a:solidFill>
              <a:srgbClr val="10A0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EFB7C9-BE64-4200-BE43-A4FEF410BE1B}"/>
              </a:ext>
            </a:extLst>
          </p:cNvPr>
          <p:cNvSpPr/>
          <p:nvPr/>
        </p:nvSpPr>
        <p:spPr>
          <a:xfrm>
            <a:off x="1379032" y="5891825"/>
            <a:ext cx="1265045" cy="1265045"/>
          </a:xfrm>
          <a:prstGeom prst="roundRect">
            <a:avLst/>
          </a:prstGeom>
          <a:ln w="57150">
            <a:solidFill>
              <a:srgbClr val="10A0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AAE757-A892-484E-A658-D3B9072EEE85}"/>
              </a:ext>
            </a:extLst>
          </p:cNvPr>
          <p:cNvSpPr/>
          <p:nvPr/>
        </p:nvSpPr>
        <p:spPr>
          <a:xfrm>
            <a:off x="1379031" y="8430006"/>
            <a:ext cx="1265045" cy="1265045"/>
          </a:xfrm>
          <a:prstGeom prst="roundRect">
            <a:avLst/>
          </a:prstGeom>
          <a:ln w="57150">
            <a:solidFill>
              <a:srgbClr val="10A0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811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35</Words>
  <Application>Microsoft Office PowerPoint</Application>
  <PresentationFormat>Custom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Calibri</vt:lpstr>
      <vt:lpstr>SVN-Newton</vt:lpstr>
      <vt:lpstr>#9Slide07 HoneyCream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T7_B6(T1)_Luyentapchung_KNTT1_MNT</dc:title>
  <cp:lastModifiedBy>hoangvananh204@gmail.com</cp:lastModifiedBy>
  <cp:revision>94</cp:revision>
  <dcterms:created xsi:type="dcterms:W3CDTF">2006-08-16T00:00:00Z</dcterms:created>
  <dcterms:modified xsi:type="dcterms:W3CDTF">2025-10-19T02:54:07Z</dcterms:modified>
  <dc:identifier>DAGyLJnsd4c</dc:identifier>
</cp:coreProperties>
</file>