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7" r:id="rId2"/>
    <p:sldId id="265" r:id="rId3"/>
    <p:sldId id="273" r:id="rId4"/>
    <p:sldId id="260" r:id="rId5"/>
    <p:sldId id="266" r:id="rId6"/>
    <p:sldId id="293" r:id="rId7"/>
  </p:sldIdLst>
  <p:sldSz cx="12192000" cy="6858000"/>
  <p:notesSz cx="6858000" cy="9144000"/>
  <p:embeddedFontLst>
    <p:embeddedFont>
      <p:font typeface="#9Slide07 HoneyCream" pitchFamily="2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D85D"/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201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A4673-4404-4D16-911E-EB03B403D7D1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D789-1A86-4B3F-8264-AB2E5D72C2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63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62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54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64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2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972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4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FB6C-1476-0AD5-A21A-9A865809F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4C853-FA88-D512-086F-01B754E69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B0EA5-EE53-B873-3D1D-DF9A63C8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6E958-BF07-33F9-4C46-2AE27111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3482C-2D97-AC7D-EA64-793ECBCA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41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41A5-A331-2DD8-58B7-F0334B63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D846B-EACC-DA95-D761-5E667B3B7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BB02-E425-0FEA-A13B-63C3DE86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4C6F-1300-0FD0-FE33-EA5DBD11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E58D0-C069-AD2D-BA0F-EB2D1972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732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2FA54-0BB9-3B4F-7F90-EB573B0DD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CBCF5-FB97-FA06-32A7-49770AB6F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9ECA4-C211-94DF-F194-1956CC0D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C141B-25CD-DF2C-21C8-18159033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5B235-F5D2-261F-DE07-76188818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55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1"/>
          <p:cNvPicPr>
            <a:picLocks noChangeAspect="1"/>
          </p:cNvPicPr>
          <p:nvPr userDrawn="1"/>
        </p:nvPicPr>
        <p:blipFill>
          <a:blip r:embed="rId2"/>
          <a:srcRect t="6078"/>
          <a:stretch>
            <a:fillRect/>
          </a:stretch>
        </p:blipFill>
        <p:spPr>
          <a:xfrm>
            <a:off x="-14605" y="635"/>
            <a:ext cx="12221845" cy="68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d"/>
      </p:transition>
    </mc:Choice>
    <mc:Fallback xmlns="">
      <p:transition spd="slow" advClick="0" advTm="3000">
        <p:push dir="d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35"/>
            <a:ext cx="12195175" cy="6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d"/>
      </p:transition>
    </mc:Choice>
    <mc:Fallback xmlns="">
      <p:transition spd="slow" advClick="0" advTm="3000">
        <p:push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CBF63-CCB3-4489-D0D8-D5F78173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B0FA-411E-EA85-6A21-6FF05605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8303A-42BC-A3F0-35B6-823522492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99529-74CB-F96A-61B1-AB297EB6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00AF9-41F5-3479-43D9-60F3819D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44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5594-D0A9-7E30-4A99-6F3D213D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43DC1-26FB-545A-BBB9-B5B2D389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CD37C-1608-06C8-0BE5-E82A1E66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F2113-DD44-4561-BA58-1E1DEB44C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11419-9DF7-5C84-B63F-88537C72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12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D28FD-011B-99DB-1B38-AED17104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334C8-BC2D-2562-9699-17B076A56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14323-3695-C32D-97E9-990ACB9FD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60331-14BD-C79E-2308-463E1F39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BD7D4-7920-EB99-EB8B-D06E6AED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3A546-B8C2-6425-4772-FE13F753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842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B3B2-5C31-97B2-B7AB-74D7BE62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9D9EB-8647-4AE6-7815-4068E4084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57ACF-6A5C-D18E-8147-0546F270A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DE11F-6C12-6D93-F3D8-22A3F41B3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EA536-243B-9E91-48F3-4F3C14A7DE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FD9A2-7605-5271-FDF7-9D812066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63574-125B-9004-5D12-C56187EE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BD02F-7F80-3C30-8C92-DBD927DB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25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89EB-3C39-0E86-B322-71B6371ED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DFA5F-58A2-2C41-DCC2-D76DE020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AA46F-CDA1-B9A4-A3B0-EFE5FEE3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A6BBB-8928-72C5-4FDE-C6861DFF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52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2AC03-6999-202E-1DBA-E0842E2C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E6353-D539-8F8F-B7ED-FF33AF9B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7120-68E7-BFE0-8F67-885BB2DB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8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4D0C-F510-2EE6-5D8D-B559F897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01FF3-4646-319B-BE86-E6ECE0D4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AF422-C474-CB5D-9FBD-1A162BB8F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31EB0-8E79-D7B3-7693-6A35920D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CEA57-5C2B-BE93-6418-57E90083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B0820-AA22-5FAA-D775-811EC4A3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8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C9B2-E92B-2E6B-B191-D5AB389F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1B6B5-B40A-E3C3-D96C-69873C373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6BBFA-FA05-8A7E-899B-53F466F9E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64D3F-273B-468A-7628-1F357F03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E90A7-C141-CAAA-4BC7-BCD4E0E08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55417-824C-62B8-9217-6CE9C16B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892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C9CA8-F237-200C-EFB5-702FCFD9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DAFF2-5CC7-2548-D405-D3C346F6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7C9C5-E0A7-C18F-CD81-85754B127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F992B-9826-405E-9495-153A01AA5239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30B74-194E-991B-81E0-D5D5382C4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F7CB6-F535-6350-0EE7-09050A07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0F21A-C8FB-40BF-8A1A-EB3D91E422A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378AD-9AF5-F137-CF6E-950CD7CC2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4F5A4-FEEC-A840-9705-3B96DB1CED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C95647C-FDE8-8418-F400-FA27D4A713A4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ACB55-6271-F72A-109F-02B87F702D01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5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未标题-1"/>
          <p:cNvPicPr>
            <a:picLocks noChangeAspect="1"/>
          </p:cNvPicPr>
          <p:nvPr/>
        </p:nvPicPr>
        <p:blipFill>
          <a:blip r:embed="rId3"/>
          <a:srcRect l="34450" t="59290" r="31408"/>
          <a:stretch>
            <a:fillRect/>
          </a:stretch>
        </p:blipFill>
        <p:spPr>
          <a:xfrm>
            <a:off x="3812540" y="3651885"/>
            <a:ext cx="4759325" cy="3192145"/>
          </a:xfrm>
          <a:prstGeom prst="rect">
            <a:avLst/>
          </a:prstGeom>
        </p:spPr>
      </p:pic>
      <p:pic>
        <p:nvPicPr>
          <p:cNvPr id="27" name="图片 26" descr="未标题-1"/>
          <p:cNvPicPr>
            <a:picLocks noChangeAspect="1"/>
          </p:cNvPicPr>
          <p:nvPr/>
        </p:nvPicPr>
        <p:blipFill>
          <a:blip r:embed="rId3"/>
          <a:srcRect l="13791" t="6860" r="72208" b="74481"/>
          <a:stretch>
            <a:fillRect/>
          </a:stretch>
        </p:blipFill>
        <p:spPr>
          <a:xfrm>
            <a:off x="3320143" y="-146685"/>
            <a:ext cx="1963420" cy="1471930"/>
          </a:xfrm>
          <a:prstGeom prst="rect">
            <a:avLst/>
          </a:prstGeom>
        </p:spPr>
      </p:pic>
      <p:pic>
        <p:nvPicPr>
          <p:cNvPr id="28" name="图片 27" descr="未标题-1"/>
          <p:cNvPicPr>
            <a:picLocks noChangeAspect="1"/>
          </p:cNvPicPr>
          <p:nvPr/>
        </p:nvPicPr>
        <p:blipFill>
          <a:blip r:embed="rId3"/>
          <a:srcRect l="13791" t="6860" r="72208" b="74481"/>
          <a:stretch>
            <a:fillRect/>
          </a:stretch>
        </p:blipFill>
        <p:spPr>
          <a:xfrm>
            <a:off x="8475345" y="589280"/>
            <a:ext cx="1471930" cy="1103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EAAD2E-93F1-E036-E0A0-7BD431309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30" y="-263602"/>
            <a:ext cx="2525988" cy="2768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ACCB8-2C40-07E2-1760-6E0EE5F5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943" y="1019828"/>
            <a:ext cx="10394581" cy="1609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C1A7E-6D0D-56A6-FDC3-87592EF0E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887" y="1863598"/>
            <a:ext cx="7105772" cy="2855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410D3-AC0B-52BB-2D76-24541FA69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6563" y="3420900"/>
            <a:ext cx="1630856" cy="1297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折角形 14"/>
          <p:cNvSpPr/>
          <p:nvPr/>
        </p:nvSpPr>
        <p:spPr>
          <a:xfrm>
            <a:off x="2322392" y="1397725"/>
            <a:ext cx="6707209" cy="3940629"/>
          </a:xfrm>
          <a:prstGeom prst="foldedCorner">
            <a:avLst>
              <a:gd name="adj" fmla="val 12237"/>
            </a:avLst>
          </a:prstGeom>
          <a:solidFill>
            <a:srgbClr val="1F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字魂59号-创粗黑" panose="00000500000000000000" charset="-122"/>
              <a:ea typeface="字魂59号-创粗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0B639-0E0A-F896-714B-D9668F88C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0767">
            <a:off x="4082492" y="1220584"/>
            <a:ext cx="5012588" cy="1738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45DEB-6A26-5A32-775D-6160CB92120E}"/>
              </a:ext>
            </a:extLst>
          </p:cNvPr>
          <p:cNvSpPr txBox="1"/>
          <p:nvPr/>
        </p:nvSpPr>
        <p:spPr>
          <a:xfrm>
            <a:off x="2508893" y="2299865"/>
            <a:ext cx="6334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折角形 4"/>
          <p:cNvSpPr/>
          <p:nvPr/>
        </p:nvSpPr>
        <p:spPr>
          <a:xfrm>
            <a:off x="5438691" y="364067"/>
            <a:ext cx="6214533" cy="3064933"/>
          </a:xfrm>
          <a:prstGeom prst="foldedCorner">
            <a:avLst>
              <a:gd name="adj" fmla="val 12237"/>
            </a:avLst>
          </a:prstGeom>
          <a:solidFill>
            <a:srgbClr val="1F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字魂59号-创粗黑" panose="00000500000000000000" charset="-122"/>
              <a:ea typeface="字魂59号-创粗黑" panose="00000500000000000000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0F98E-C9AB-490C-EC19-22DBFB5852A8}"/>
              </a:ext>
            </a:extLst>
          </p:cNvPr>
          <p:cNvSpPr txBox="1"/>
          <p:nvPr/>
        </p:nvSpPr>
        <p:spPr>
          <a:xfrm>
            <a:off x="5438691" y="412790"/>
            <a:ext cx="601035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endParaRPr lang="en-US" sz="3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lúp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lang="en-US" sz="3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-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2076F6A-D783-0CD1-715F-A5C3CC618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2" y="261256"/>
            <a:ext cx="4729998" cy="3635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89D8D4-BF2A-E0FA-252B-9B4094E1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19" y="3741295"/>
            <a:ext cx="2917038" cy="285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9B4EA-B81A-D56E-9FD0-CB054E1C4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6" b="96115" l="9524" r="89975">
                        <a14:foregroundMark x1="19298" y1="84663" x2="45614" y2="92229"/>
                        <a14:foregroundMark x1="45614" y1="92229" x2="54637" y2="92025"/>
                        <a14:foregroundMark x1="31579" y1="94070" x2="46617" y2="961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6134" y="3674979"/>
            <a:ext cx="2597189" cy="3183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E62AD4F-C50C-20C3-E816-00CAFFB11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" y="2413671"/>
            <a:ext cx="4735284" cy="4005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B8A5F3-3D87-D4BE-E697-19306A30B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349" y="-130629"/>
            <a:ext cx="6790570" cy="546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DAB04-6C1F-337B-C366-F3536F50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042" y="1321634"/>
            <a:ext cx="2889754" cy="5590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B06B6-1553-5586-8EC6-3EBEA400F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815" y="526811"/>
            <a:ext cx="3928213" cy="1076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97CDC2-E763-A072-D6BB-871BF4D5D6E8}"/>
              </a:ext>
            </a:extLst>
          </p:cNvPr>
          <p:cNvSpPr txBox="1"/>
          <p:nvPr/>
        </p:nvSpPr>
        <p:spPr>
          <a:xfrm>
            <a:off x="4783463" y="1213168"/>
            <a:ext cx="56823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6414">
            <a:off x="4959295" y="-1626733"/>
            <a:ext cx="7250375" cy="9015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7174C-0C18-6FC4-E79B-817E45140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779" y="1425452"/>
            <a:ext cx="4624133" cy="3092515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5D947EC8-60F8-24E5-5521-C2D998701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07361"/>
              </p:ext>
            </p:extLst>
          </p:nvPr>
        </p:nvGraphicFramePr>
        <p:xfrm>
          <a:off x="5431971" y="576944"/>
          <a:ext cx="6422572" cy="46256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5643">
                  <a:extLst>
                    <a:ext uri="{9D8B030D-6E8A-4147-A177-3AD203B41FA5}">
                      <a16:colId xmlns:a16="http://schemas.microsoft.com/office/drawing/2014/main" val="2975232068"/>
                    </a:ext>
                  </a:extLst>
                </a:gridCol>
                <a:gridCol w="1605643">
                  <a:extLst>
                    <a:ext uri="{9D8B030D-6E8A-4147-A177-3AD203B41FA5}">
                      <a16:colId xmlns:a16="http://schemas.microsoft.com/office/drawing/2014/main" val="3086397306"/>
                    </a:ext>
                  </a:extLst>
                </a:gridCol>
                <a:gridCol w="1605643">
                  <a:extLst>
                    <a:ext uri="{9D8B030D-6E8A-4147-A177-3AD203B41FA5}">
                      <a16:colId xmlns:a16="http://schemas.microsoft.com/office/drawing/2014/main" val="2224004084"/>
                    </a:ext>
                  </a:extLst>
                </a:gridCol>
                <a:gridCol w="1605643">
                  <a:extLst>
                    <a:ext uri="{9D8B030D-6E8A-4147-A177-3AD203B41FA5}">
                      <a16:colId xmlns:a16="http://schemas.microsoft.com/office/drawing/2014/main" val="1228215460"/>
                    </a:ext>
                  </a:extLst>
                </a:gridCol>
              </a:tblGrid>
              <a:tr h="100339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PHIẾU QUAN SÁT THỰC VẬT VÀ ĐỘNG VẬT QUANH EM</a:t>
                      </a:r>
                      <a:endParaRPr lang="vi-VN" sz="25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724943"/>
                  </a:ext>
                </a:extLst>
              </a:tr>
              <a:tr h="149651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Số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thứ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tự</a:t>
                      </a:r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Tên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cây</a:t>
                      </a:r>
                      <a:r>
                        <a:rPr lang="en-US" sz="2500" dirty="0"/>
                        <a:t>, con </a:t>
                      </a:r>
                      <a:r>
                        <a:rPr lang="en-US" sz="2500" dirty="0" err="1"/>
                        <a:t>vật</a:t>
                      </a:r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Đặc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điểm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môi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trường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sống</a:t>
                      </a:r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Việc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làm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của</a:t>
                      </a:r>
                      <a:r>
                        <a:rPr lang="en-US" sz="2500" dirty="0"/>
                        <a:t> con </a:t>
                      </a:r>
                      <a:r>
                        <a:rPr lang="en-US" sz="2500" dirty="0" err="1"/>
                        <a:t>người</a:t>
                      </a:r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1686548"/>
                  </a:ext>
                </a:extLst>
              </a:tr>
              <a:tr h="100339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</a:t>
                      </a:r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4763421"/>
                  </a:ext>
                </a:extLst>
              </a:tr>
              <a:tr h="100339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2</a:t>
                      </a:r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784522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sh dir="d"/>
      </p:transition>
    </mc:Choice>
    <mc:Fallback xmlns="">
      <p:transition spd="slow" advClick="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0;p39">
            <a:extLst>
              <a:ext uri="{FF2B5EF4-FFF2-40B4-BE49-F238E27FC236}">
                <a16:creationId xmlns:a16="http://schemas.microsoft.com/office/drawing/2014/main" id="{4A293E5B-4741-41BA-0B4A-4F1917D37FF7}"/>
              </a:ext>
            </a:extLst>
          </p:cNvPr>
          <p:cNvSpPr/>
          <p:nvPr/>
        </p:nvSpPr>
        <p:spPr>
          <a:xfrm>
            <a:off x="260639" y="179002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70;p39">
            <a:extLst>
              <a:ext uri="{FF2B5EF4-FFF2-40B4-BE49-F238E27FC236}">
                <a16:creationId xmlns:a16="http://schemas.microsoft.com/office/drawing/2014/main" id="{DD4C4430-8C81-3198-AA85-8F352350D737}"/>
              </a:ext>
            </a:extLst>
          </p:cNvPr>
          <p:cNvSpPr/>
          <p:nvPr/>
        </p:nvSpPr>
        <p:spPr>
          <a:xfrm>
            <a:off x="10050640" y="1201217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471;p39">
            <a:extLst>
              <a:ext uri="{FF2B5EF4-FFF2-40B4-BE49-F238E27FC236}">
                <a16:creationId xmlns:a16="http://schemas.microsoft.com/office/drawing/2014/main" id="{424F0E2C-CD72-713C-C47D-AB90435C54F8}"/>
              </a:ext>
            </a:extLst>
          </p:cNvPr>
          <p:cNvSpPr/>
          <p:nvPr/>
        </p:nvSpPr>
        <p:spPr>
          <a:xfrm>
            <a:off x="8227573" y="85979"/>
            <a:ext cx="1466501" cy="76361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CCB70-E2C4-4B56-B76D-9C2D7600AA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8262" r="18257" b="16867"/>
          <a:stretch/>
        </p:blipFill>
        <p:spPr>
          <a:xfrm>
            <a:off x="-175821" y="-1689"/>
            <a:ext cx="2025401" cy="199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8807B0-C9A6-44BA-4443-74891C06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43" y="212419"/>
            <a:ext cx="11918713" cy="1841152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DA3F9AA5-5073-6584-E146-67309B1D7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2229801"/>
            <a:ext cx="4461165" cy="334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096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129</Words>
  <Application>Microsoft Office PowerPoint</Application>
  <PresentationFormat>Widescreen</PresentationFormat>
  <Paragraphs>20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Calibri</vt:lpstr>
      <vt:lpstr>字魂59号-创粗黑</vt:lpstr>
      <vt:lpstr>Cambria</vt:lpstr>
      <vt:lpstr>SVN-Newton</vt:lpstr>
      <vt:lpstr>#9Slide07 HoneyCream</vt:lpstr>
      <vt:lpstr>Calibri Light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hoangvananh204@gmail.com</cp:lastModifiedBy>
  <cp:revision>9</cp:revision>
  <dcterms:created xsi:type="dcterms:W3CDTF">2022-12-28T07:38:15Z</dcterms:created>
  <dcterms:modified xsi:type="dcterms:W3CDTF">2025-01-21T05:50:46Z</dcterms:modified>
</cp:coreProperties>
</file>