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14"/>
  </p:handout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61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A01D"/>
    <a:srgbClr val="F8B6B6"/>
    <a:srgbClr val="FCDCDC"/>
    <a:srgbClr val="F9CB53"/>
    <a:srgbClr val="FDF0CF"/>
    <a:srgbClr val="E2F7D1"/>
    <a:srgbClr val="F9D1B5"/>
    <a:srgbClr val="FF9631"/>
    <a:srgbClr val="FBC459"/>
    <a:srgbClr val="D83D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99" y="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243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7F353F-F314-9747-5514-D717EC0003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EAA0ED-9C50-8413-7D85-F636E71F4B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5D260-17BD-4594-8D65-8042813DFCB7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21C903-D2E7-377D-1B36-D9943F0C35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9F862C-755D-70AF-4C80-1D85B73D9C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3BFFE-4396-481B-97C1-71A4E75D9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401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3" Type="http://schemas.openxmlformats.org/officeDocument/2006/relationships/image" Target="../media/image6.svg"/><Relationship Id="rId21" Type="http://schemas.openxmlformats.org/officeDocument/2006/relationships/image" Target="../media/image24.pn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Relationship Id="rId22" Type="http://schemas.openxmlformats.org/officeDocument/2006/relationships/image" Target="../media/image2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hyperlink" Target="https://www.facebook.com/groups/629898828017053" TargetMode="Externa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18" Type="http://schemas.openxmlformats.org/officeDocument/2006/relationships/image" Target="../media/image42.png"/><Relationship Id="rId3" Type="http://schemas.openxmlformats.org/officeDocument/2006/relationships/image" Target="../media/image27.svg"/><Relationship Id="rId21" Type="http://schemas.openxmlformats.org/officeDocument/2006/relationships/image" Target="../media/image45.pn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17" Type="http://schemas.openxmlformats.org/officeDocument/2006/relationships/image" Target="../media/image41.sv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5" Type="http://schemas.openxmlformats.org/officeDocument/2006/relationships/image" Target="../media/image39.svg"/><Relationship Id="rId10" Type="http://schemas.openxmlformats.org/officeDocument/2006/relationships/image" Target="../media/image34.png"/><Relationship Id="rId19" Type="http://schemas.openxmlformats.org/officeDocument/2006/relationships/image" Target="../media/image43.sv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3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svg"/><Relationship Id="rId3" Type="http://schemas.openxmlformats.org/officeDocument/2006/relationships/image" Target="../media/image47.svg"/><Relationship Id="rId7" Type="http://schemas.openxmlformats.org/officeDocument/2006/relationships/image" Target="../media/image49.svg"/><Relationship Id="rId12" Type="http://schemas.openxmlformats.org/officeDocument/2006/relationships/image" Target="../media/image54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8.png"/><Relationship Id="rId11" Type="http://schemas.openxmlformats.org/officeDocument/2006/relationships/image" Target="../media/image53.svg"/><Relationship Id="rId5" Type="http://schemas.openxmlformats.org/officeDocument/2006/relationships/image" Target="../media/image8.svg"/><Relationship Id="rId15" Type="http://schemas.openxmlformats.org/officeDocument/2006/relationships/image" Target="../media/image57.emf"/><Relationship Id="rId10" Type="http://schemas.openxmlformats.org/officeDocument/2006/relationships/image" Target="../media/image52.png"/><Relationship Id="rId4" Type="http://schemas.openxmlformats.org/officeDocument/2006/relationships/image" Target="../media/image7.png"/><Relationship Id="rId9" Type="http://schemas.openxmlformats.org/officeDocument/2006/relationships/image" Target="../media/image51.svg"/><Relationship Id="rId14" Type="http://schemas.openxmlformats.org/officeDocument/2006/relationships/image" Target="../media/image56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7.emf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5EE38-DD4A-1CAF-A68E-887743AF7C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E438DA-D46B-09A4-56FA-8955532ACE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F9317-1E85-C058-EA9D-750A8F3A6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05A3-5DA1-4D01-A8D3-31BF514F83F8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974B6-92D0-16EB-5B0E-F9F15AD89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63A1C-B7DB-1B37-1BE4-33CFABDDD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E1B85-7062-4108-8D55-5C017916F9B1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84E5121-2D69-954F-DA0A-D55CD571B2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12192000" cy="687185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63D052B7-5725-2A83-CBC7-41D137FB03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78343" y="456400"/>
            <a:ext cx="9235314" cy="589995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D793B210-8313-FE49-DE78-D45F4140F92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0336" y="374442"/>
            <a:ext cx="9811327" cy="6122968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508F5E48-A36C-681D-86C9-33C5F801550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80530" y="-17821"/>
            <a:ext cx="10420807" cy="847559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F5EC7CB3-AFA3-B81D-8260-E80043C597B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-1"/>
            <a:ext cx="12194907" cy="628074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8AA46AEE-91C2-6DB3-6221-2DE38C90EFC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232755" y="107649"/>
            <a:ext cx="1251525" cy="1674576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BF103212-B21E-1D26-175B-324E04F2CAD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09925" y="528865"/>
            <a:ext cx="1045885" cy="1399423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2195A0A4-2A40-2893-71F2-4E752762403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707720" y="240476"/>
            <a:ext cx="1003297" cy="134243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F180BE4D-1E18-8583-0656-7D70A2D999A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025533" y="314036"/>
            <a:ext cx="855085" cy="2261838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2774D7B2-60B4-AB6D-A3EA-55BF9B157643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217853" y="709613"/>
            <a:ext cx="590550" cy="15621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8CFF2AD-2549-61B8-6CED-697E62D8F7E5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36867" y="139753"/>
            <a:ext cx="12192000" cy="4382546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D34F1984-676E-354A-73FC-C7D02AFCF485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34118" y="38561"/>
            <a:ext cx="638175" cy="638175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454F93C1-DC8E-B28E-E0C3-8148B5E04438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64100" y="1952625"/>
            <a:ext cx="638175" cy="638175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1FD6C13E-C106-E184-838B-F6C01F6FB504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012783" y="98118"/>
            <a:ext cx="638175" cy="638175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0A474A73-F758-ED9B-3AE4-060FE064DE2C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082193" y="2575874"/>
            <a:ext cx="638175" cy="63817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BF086F6-7590-A8FD-0924-FE3F32A64790}"/>
              </a:ext>
            </a:extLst>
          </p:cNvPr>
          <p:cNvSpPr txBox="1">
            <a:spLocks/>
          </p:cNvSpPr>
          <p:nvPr userDrawn="1"/>
        </p:nvSpPr>
        <p:spPr>
          <a:xfrm>
            <a:off x="10792981" y="200025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rgbClr val="B5D78F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rgbClr val="B5D78F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517A4E-0833-753F-4FC8-D57D7D7BFA7D}"/>
              </a:ext>
            </a:extLst>
          </p:cNvPr>
          <p:cNvSpPr txBox="1">
            <a:spLocks/>
          </p:cNvSpPr>
          <p:nvPr userDrawn="1"/>
        </p:nvSpPr>
        <p:spPr>
          <a:xfrm>
            <a:off x="-160403" y="6382262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rgbClr val="B5D78F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rgbClr val="B5D78F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101765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C70E9-0593-ACFE-473A-86C22558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539228-4AEC-A315-5B04-DE7B024711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9A960-95B6-6CA7-3DAD-B3F662085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05A3-5DA1-4D01-A8D3-31BF514F83F8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66FE9-CF0B-991E-6A90-253791D63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53966-B058-0169-3ED6-5EDE955DF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E1B85-7062-4108-8D55-5C017916F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73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277B2B-4F96-126A-DB57-0CA5C24B95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3ED916-44FD-A4B0-BA96-1F238C602A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7A09B-1404-7D3F-2AF3-7EE178D7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05A3-5DA1-4D01-A8D3-31BF514F83F8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E52BD-5BD9-5145-E489-99D8640B5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C5B54-DC50-BBA1-FDD1-3B549E11D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E1B85-7062-4108-8D55-5C017916F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33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0771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2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Freeform: Shape 14">
            <a:extLst>
              <a:ext uri="{FF2B5EF4-FFF2-40B4-BE49-F238E27FC236}">
                <a16:creationId xmlns:a16="http://schemas.microsoft.com/office/drawing/2014/main" id="{7302C1EF-F50D-15B7-6082-EA1C51C4C713}"/>
              </a:ext>
            </a:extLst>
          </p:cNvPr>
          <p:cNvSpPr/>
          <p:nvPr userDrawn="1"/>
        </p:nvSpPr>
        <p:spPr>
          <a:xfrm>
            <a:off x="-419739" y="3010320"/>
            <a:ext cx="13680376" cy="6904499"/>
          </a:xfrm>
          <a:custGeom>
            <a:avLst/>
            <a:gdLst>
              <a:gd name="connsiteX0" fmla="*/ 9376863 w 12192000"/>
              <a:gd name="connsiteY0" fmla="*/ 1462271 h 5753100"/>
              <a:gd name="connsiteX1" fmla="*/ 9373093 w 12192000"/>
              <a:gd name="connsiteY1" fmla="*/ 1499671 h 5753100"/>
              <a:gd name="connsiteX2" fmla="*/ 9385406 w 12192000"/>
              <a:gd name="connsiteY2" fmla="*/ 1493740 h 5753100"/>
              <a:gd name="connsiteX3" fmla="*/ 9428009 w 12192000"/>
              <a:gd name="connsiteY3" fmla="*/ 1478147 h 5753100"/>
              <a:gd name="connsiteX4" fmla="*/ 414342 w 12192000"/>
              <a:gd name="connsiteY4" fmla="*/ 0 h 5753100"/>
              <a:gd name="connsiteX5" fmla="*/ 1052516 w 12192000"/>
              <a:gd name="connsiteY5" fmla="*/ 638175 h 5753100"/>
              <a:gd name="connsiteX6" fmla="*/ 1049618 w 12192000"/>
              <a:gd name="connsiteY6" fmla="*/ 666928 h 5753100"/>
              <a:gd name="connsiteX7" fmla="*/ 1116687 w 12192000"/>
              <a:gd name="connsiteY7" fmla="*/ 646109 h 5753100"/>
              <a:gd name="connsiteX8" fmla="*/ 1195392 w 12192000"/>
              <a:gd name="connsiteY8" fmla="*/ 638175 h 5753100"/>
              <a:gd name="connsiteX9" fmla="*/ 1471535 w 12192000"/>
              <a:gd name="connsiteY9" fmla="*/ 752557 h 5753100"/>
              <a:gd name="connsiteX10" fmla="*/ 1516993 w 12192000"/>
              <a:gd name="connsiteY10" fmla="*/ 807654 h 5753100"/>
              <a:gd name="connsiteX11" fmla="*/ 1546368 w 12192000"/>
              <a:gd name="connsiteY11" fmla="*/ 753535 h 5753100"/>
              <a:gd name="connsiteX12" fmla="*/ 2533654 w 12192000"/>
              <a:gd name="connsiteY12" fmla="*/ 228600 h 5753100"/>
              <a:gd name="connsiteX13" fmla="*/ 3700090 w 12192000"/>
              <a:gd name="connsiteY13" fmla="*/ 1179272 h 5753100"/>
              <a:gd name="connsiteX14" fmla="*/ 3721203 w 12192000"/>
              <a:gd name="connsiteY14" fmla="*/ 1388700 h 5753100"/>
              <a:gd name="connsiteX15" fmla="*/ 3770421 w 12192000"/>
              <a:gd name="connsiteY15" fmla="*/ 1395271 h 5753100"/>
              <a:gd name="connsiteX16" fmla="*/ 3785548 w 12192000"/>
              <a:gd name="connsiteY16" fmla="*/ 1377801 h 5753100"/>
              <a:gd name="connsiteX17" fmla="*/ 4048127 w 12192000"/>
              <a:gd name="connsiteY17" fmla="*/ 1276350 h 5753100"/>
              <a:gd name="connsiteX18" fmla="*/ 4266474 w 12192000"/>
              <a:gd name="connsiteY18" fmla="*/ 1343045 h 5753100"/>
              <a:gd name="connsiteX19" fmla="*/ 4301481 w 12192000"/>
              <a:gd name="connsiteY19" fmla="*/ 1371928 h 5753100"/>
              <a:gd name="connsiteX20" fmla="*/ 4326469 w 12192000"/>
              <a:gd name="connsiteY20" fmla="*/ 1248165 h 5753100"/>
              <a:gd name="connsiteX21" fmla="*/ 4686303 w 12192000"/>
              <a:gd name="connsiteY21" fmla="*/ 1009650 h 5753100"/>
              <a:gd name="connsiteX22" fmla="*/ 4904651 w 12192000"/>
              <a:gd name="connsiteY22" fmla="*/ 1076345 h 5753100"/>
              <a:gd name="connsiteX23" fmla="*/ 4943944 w 12192000"/>
              <a:gd name="connsiteY23" fmla="*/ 1108767 h 5753100"/>
              <a:gd name="connsiteX24" fmla="*/ 4933952 w 12192000"/>
              <a:gd name="connsiteY24" fmla="*/ 1009650 h 5753100"/>
              <a:gd name="connsiteX25" fmla="*/ 5572127 w 12192000"/>
              <a:gd name="connsiteY25" fmla="*/ 371475 h 5753100"/>
              <a:gd name="connsiteX26" fmla="*/ 6160150 w 12192000"/>
              <a:gd name="connsiteY26" fmla="*/ 761243 h 5753100"/>
              <a:gd name="connsiteX27" fmla="*/ 6170212 w 12192000"/>
              <a:gd name="connsiteY27" fmla="*/ 793663 h 5753100"/>
              <a:gd name="connsiteX28" fmla="*/ 6284838 w 12192000"/>
              <a:gd name="connsiteY28" fmla="*/ 699089 h 5753100"/>
              <a:gd name="connsiteX29" fmla="*/ 6796088 w 12192000"/>
              <a:gd name="connsiteY29" fmla="*/ 542924 h 5753100"/>
              <a:gd name="connsiteX30" fmla="*/ 7691912 w 12192000"/>
              <a:gd name="connsiteY30" fmla="*/ 1273041 h 5753100"/>
              <a:gd name="connsiteX31" fmla="*/ 7696549 w 12192000"/>
              <a:gd name="connsiteY31" fmla="*/ 1319031 h 5753100"/>
              <a:gd name="connsiteX32" fmla="*/ 7753739 w 12192000"/>
              <a:gd name="connsiteY32" fmla="*/ 1287989 h 5753100"/>
              <a:gd name="connsiteX33" fmla="*/ 7905749 w 12192000"/>
              <a:gd name="connsiteY33" fmla="*/ 1257300 h 5753100"/>
              <a:gd name="connsiteX34" fmla="*/ 8057760 w 12192000"/>
              <a:gd name="connsiteY34" fmla="*/ 1287989 h 5753100"/>
              <a:gd name="connsiteX35" fmla="*/ 8116690 w 12192000"/>
              <a:gd name="connsiteY35" fmla="*/ 1319975 h 5753100"/>
              <a:gd name="connsiteX36" fmla="*/ 8151164 w 12192000"/>
              <a:gd name="connsiteY36" fmla="*/ 1208917 h 5753100"/>
              <a:gd name="connsiteX37" fmla="*/ 8739187 w 12192000"/>
              <a:gd name="connsiteY37" fmla="*/ 819149 h 5753100"/>
              <a:gd name="connsiteX38" fmla="*/ 8867802 w 12192000"/>
              <a:gd name="connsiteY38" fmla="*/ 832114 h 5753100"/>
              <a:gd name="connsiteX39" fmla="*/ 8963522 w 12192000"/>
              <a:gd name="connsiteY39" fmla="*/ 861828 h 5753100"/>
              <a:gd name="connsiteX40" fmla="*/ 8975988 w 12192000"/>
              <a:gd name="connsiteY40" fmla="*/ 738160 h 5753100"/>
              <a:gd name="connsiteX41" fmla="*/ 9601198 w 12192000"/>
              <a:gd name="connsiteY41" fmla="*/ 228600 h 5753100"/>
              <a:gd name="connsiteX42" fmla="*/ 10030293 w 12192000"/>
              <a:gd name="connsiteY42" fmla="*/ 394387 h 5753100"/>
              <a:gd name="connsiteX43" fmla="*/ 10091844 w 12192000"/>
              <a:gd name="connsiteY43" fmla="*/ 458948 h 5753100"/>
              <a:gd name="connsiteX44" fmla="*/ 10113318 w 12192000"/>
              <a:gd name="connsiteY44" fmla="*/ 389769 h 5753100"/>
              <a:gd name="connsiteX45" fmla="*/ 10701342 w 12192000"/>
              <a:gd name="connsiteY45" fmla="*/ 0 h 5753100"/>
              <a:gd name="connsiteX46" fmla="*/ 11339516 w 12192000"/>
              <a:gd name="connsiteY46" fmla="*/ 638175 h 5753100"/>
              <a:gd name="connsiteX47" fmla="*/ 11336618 w 12192000"/>
              <a:gd name="connsiteY47" fmla="*/ 666928 h 5753100"/>
              <a:gd name="connsiteX48" fmla="*/ 11403687 w 12192000"/>
              <a:gd name="connsiteY48" fmla="*/ 646109 h 5753100"/>
              <a:gd name="connsiteX49" fmla="*/ 11482391 w 12192000"/>
              <a:gd name="connsiteY49" fmla="*/ 638175 h 5753100"/>
              <a:gd name="connsiteX50" fmla="*/ 11758534 w 12192000"/>
              <a:gd name="connsiteY50" fmla="*/ 752557 h 5753100"/>
              <a:gd name="connsiteX51" fmla="*/ 11803993 w 12192000"/>
              <a:gd name="connsiteY51" fmla="*/ 807654 h 5753100"/>
              <a:gd name="connsiteX52" fmla="*/ 11833368 w 12192000"/>
              <a:gd name="connsiteY52" fmla="*/ 753535 h 5753100"/>
              <a:gd name="connsiteX53" fmla="*/ 12131415 w 12192000"/>
              <a:gd name="connsiteY53" fmla="*/ 448264 h 5753100"/>
              <a:gd name="connsiteX54" fmla="*/ 12192000 w 12192000"/>
              <a:gd name="connsiteY54" fmla="*/ 410454 h 5753100"/>
              <a:gd name="connsiteX55" fmla="*/ 12192000 w 12192000"/>
              <a:gd name="connsiteY55" fmla="*/ 5753100 h 5753100"/>
              <a:gd name="connsiteX56" fmla="*/ 0 w 12192000"/>
              <a:gd name="connsiteY56" fmla="*/ 5753100 h 5753100"/>
              <a:gd name="connsiteX57" fmla="*/ 0 w 12192000"/>
              <a:gd name="connsiteY57" fmla="*/ 156459 h 5753100"/>
              <a:gd name="connsiteX58" fmla="*/ 57533 w 12192000"/>
              <a:gd name="connsiteY58" fmla="*/ 108990 h 5753100"/>
              <a:gd name="connsiteX59" fmla="*/ 414342 w 12192000"/>
              <a:gd name="connsiteY59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5753100">
                <a:moveTo>
                  <a:pt x="9376863" y="1462271"/>
                </a:moveTo>
                <a:lnTo>
                  <a:pt x="9373093" y="1499671"/>
                </a:lnTo>
                <a:lnTo>
                  <a:pt x="9385406" y="1493740"/>
                </a:lnTo>
                <a:lnTo>
                  <a:pt x="9428009" y="1478147"/>
                </a:lnTo>
                <a:close/>
                <a:moveTo>
                  <a:pt x="414342" y="0"/>
                </a:moveTo>
                <a:cubicBezTo>
                  <a:pt x="766795" y="0"/>
                  <a:pt x="1052516" y="285721"/>
                  <a:pt x="1052516" y="638175"/>
                </a:cubicBezTo>
                <a:lnTo>
                  <a:pt x="1049618" y="666928"/>
                </a:lnTo>
                <a:lnTo>
                  <a:pt x="1116687" y="646109"/>
                </a:lnTo>
                <a:cubicBezTo>
                  <a:pt x="1142109" y="640907"/>
                  <a:pt x="1168431" y="638175"/>
                  <a:pt x="1195392" y="638175"/>
                </a:cubicBezTo>
                <a:cubicBezTo>
                  <a:pt x="1303232" y="638175"/>
                  <a:pt x="1400863" y="681886"/>
                  <a:pt x="1471535" y="752557"/>
                </a:cubicBezTo>
                <a:lnTo>
                  <a:pt x="1516993" y="807654"/>
                </a:lnTo>
                <a:lnTo>
                  <a:pt x="1546368" y="753535"/>
                </a:lnTo>
                <a:cubicBezTo>
                  <a:pt x="1760333" y="436827"/>
                  <a:pt x="2122677" y="228600"/>
                  <a:pt x="2533654" y="228600"/>
                </a:cubicBezTo>
                <a:cubicBezTo>
                  <a:pt x="3109023" y="228600"/>
                  <a:pt x="3589069" y="636725"/>
                  <a:pt x="3700090" y="1179272"/>
                </a:cubicBezTo>
                <a:lnTo>
                  <a:pt x="3721203" y="1388700"/>
                </a:lnTo>
                <a:lnTo>
                  <a:pt x="3770421" y="1395271"/>
                </a:lnTo>
                <a:lnTo>
                  <a:pt x="3785548" y="1377801"/>
                </a:lnTo>
                <a:cubicBezTo>
                  <a:pt x="3854899" y="1314768"/>
                  <a:pt x="3947026" y="1276350"/>
                  <a:pt x="4048127" y="1276350"/>
                </a:cubicBezTo>
                <a:cubicBezTo>
                  <a:pt x="4129006" y="1276350"/>
                  <a:pt x="4204147" y="1300937"/>
                  <a:pt x="4266474" y="1343045"/>
                </a:cubicBezTo>
                <a:lnTo>
                  <a:pt x="4301481" y="1371928"/>
                </a:lnTo>
                <a:lnTo>
                  <a:pt x="4326469" y="1248165"/>
                </a:lnTo>
                <a:cubicBezTo>
                  <a:pt x="4385752" y="1108000"/>
                  <a:pt x="4524544" y="1009650"/>
                  <a:pt x="4686303" y="1009650"/>
                </a:cubicBezTo>
                <a:cubicBezTo>
                  <a:pt x="4767183" y="1009650"/>
                  <a:pt x="4842321" y="1034237"/>
                  <a:pt x="4904651" y="1076345"/>
                </a:cubicBezTo>
                <a:lnTo>
                  <a:pt x="4943944" y="1108767"/>
                </a:lnTo>
                <a:lnTo>
                  <a:pt x="4933952" y="1009650"/>
                </a:lnTo>
                <a:cubicBezTo>
                  <a:pt x="4933952" y="657196"/>
                  <a:pt x="5219673" y="371475"/>
                  <a:pt x="5572127" y="371475"/>
                </a:cubicBezTo>
                <a:cubicBezTo>
                  <a:pt x="5836466" y="371475"/>
                  <a:pt x="6063269" y="532193"/>
                  <a:pt x="6160150" y="761243"/>
                </a:cubicBezTo>
                <a:lnTo>
                  <a:pt x="6170212" y="793663"/>
                </a:lnTo>
                <a:lnTo>
                  <a:pt x="6284838" y="699089"/>
                </a:lnTo>
                <a:cubicBezTo>
                  <a:pt x="6430777" y="600494"/>
                  <a:pt x="6606710" y="542924"/>
                  <a:pt x="6796088" y="542924"/>
                </a:cubicBezTo>
                <a:cubicBezTo>
                  <a:pt x="7237973" y="542924"/>
                  <a:pt x="7606648" y="856364"/>
                  <a:pt x="7691912" y="1273041"/>
                </a:cubicBezTo>
                <a:lnTo>
                  <a:pt x="7696549" y="1319031"/>
                </a:lnTo>
                <a:lnTo>
                  <a:pt x="7753739" y="1287989"/>
                </a:lnTo>
                <a:cubicBezTo>
                  <a:pt x="7800461" y="1268228"/>
                  <a:pt x="7851828" y="1257300"/>
                  <a:pt x="7905749" y="1257300"/>
                </a:cubicBezTo>
                <a:cubicBezTo>
                  <a:pt x="7959670" y="1257300"/>
                  <a:pt x="8011037" y="1268228"/>
                  <a:pt x="8057760" y="1287989"/>
                </a:cubicBezTo>
                <a:lnTo>
                  <a:pt x="8116690" y="1319975"/>
                </a:lnTo>
                <a:lnTo>
                  <a:pt x="8151164" y="1208917"/>
                </a:lnTo>
                <a:cubicBezTo>
                  <a:pt x="8248043" y="979867"/>
                  <a:pt x="8474846" y="819149"/>
                  <a:pt x="8739187" y="819149"/>
                </a:cubicBezTo>
                <a:cubicBezTo>
                  <a:pt x="8783244" y="819149"/>
                  <a:pt x="8826259" y="823613"/>
                  <a:pt x="8867802" y="832114"/>
                </a:cubicBezTo>
                <a:lnTo>
                  <a:pt x="8963522" y="861828"/>
                </a:lnTo>
                <a:lnTo>
                  <a:pt x="8975988" y="738160"/>
                </a:lnTo>
                <a:cubicBezTo>
                  <a:pt x="9035496" y="447355"/>
                  <a:pt x="9292802" y="228600"/>
                  <a:pt x="9601198" y="228600"/>
                </a:cubicBezTo>
                <a:cubicBezTo>
                  <a:pt x="9766412" y="228600"/>
                  <a:pt x="9916961" y="291381"/>
                  <a:pt x="10030293" y="394387"/>
                </a:cubicBezTo>
                <a:lnTo>
                  <a:pt x="10091844" y="458948"/>
                </a:lnTo>
                <a:lnTo>
                  <a:pt x="10113318" y="389769"/>
                </a:lnTo>
                <a:cubicBezTo>
                  <a:pt x="10210199" y="160718"/>
                  <a:pt x="10437002" y="0"/>
                  <a:pt x="10701342" y="0"/>
                </a:cubicBezTo>
                <a:cubicBezTo>
                  <a:pt x="11053795" y="0"/>
                  <a:pt x="11339516" y="285721"/>
                  <a:pt x="11339516" y="638175"/>
                </a:cubicBezTo>
                <a:lnTo>
                  <a:pt x="11336618" y="666928"/>
                </a:lnTo>
                <a:lnTo>
                  <a:pt x="11403687" y="646109"/>
                </a:lnTo>
                <a:cubicBezTo>
                  <a:pt x="11429109" y="640907"/>
                  <a:pt x="11455431" y="638175"/>
                  <a:pt x="11482391" y="638175"/>
                </a:cubicBezTo>
                <a:cubicBezTo>
                  <a:pt x="11590232" y="638175"/>
                  <a:pt x="11687863" y="681886"/>
                  <a:pt x="11758534" y="752557"/>
                </a:cubicBezTo>
                <a:lnTo>
                  <a:pt x="11803993" y="807654"/>
                </a:lnTo>
                <a:lnTo>
                  <a:pt x="11833368" y="753535"/>
                </a:lnTo>
                <a:cubicBezTo>
                  <a:pt x="11913605" y="634770"/>
                  <a:pt x="12014707" y="531259"/>
                  <a:pt x="12131415" y="448264"/>
                </a:cubicBezTo>
                <a:lnTo>
                  <a:pt x="12192000" y="410454"/>
                </a:lnTo>
                <a:lnTo>
                  <a:pt x="12192000" y="5753100"/>
                </a:lnTo>
                <a:lnTo>
                  <a:pt x="0" y="5753100"/>
                </a:lnTo>
                <a:lnTo>
                  <a:pt x="0" y="156459"/>
                </a:lnTo>
                <a:lnTo>
                  <a:pt x="57533" y="108990"/>
                </a:lnTo>
                <a:cubicBezTo>
                  <a:pt x="159386" y="40180"/>
                  <a:pt x="282172" y="0"/>
                  <a:pt x="414342" y="0"/>
                </a:cubicBezTo>
                <a:close/>
              </a:path>
            </a:pathLst>
          </a:cu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d-ID" sz="1867" b="0" i="0" u="none" strike="noStrike" kern="0" cap="none" spc="0" normalizeH="0" baseline="0" noProof="0">
              <a:ln>
                <a:noFill/>
              </a:ln>
              <a:solidFill>
                <a:srgbClr val="FFB64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Freeform: Shape 1">
            <a:extLst>
              <a:ext uri="{FF2B5EF4-FFF2-40B4-BE49-F238E27FC236}">
                <a16:creationId xmlns:a16="http://schemas.microsoft.com/office/drawing/2014/main" id="{069150D0-3901-3CA5-43D1-063A2F26F666}"/>
              </a:ext>
            </a:extLst>
          </p:cNvPr>
          <p:cNvSpPr/>
          <p:nvPr userDrawn="1"/>
        </p:nvSpPr>
        <p:spPr>
          <a:xfrm>
            <a:off x="-587079" y="2253587"/>
            <a:ext cx="12802985" cy="4604412"/>
          </a:xfrm>
          <a:custGeom>
            <a:avLst/>
            <a:gdLst>
              <a:gd name="connsiteX0" fmla="*/ 9376863 w 12192000"/>
              <a:gd name="connsiteY0" fmla="*/ 1462271 h 5753100"/>
              <a:gd name="connsiteX1" fmla="*/ 9373093 w 12192000"/>
              <a:gd name="connsiteY1" fmla="*/ 1499671 h 5753100"/>
              <a:gd name="connsiteX2" fmla="*/ 9385406 w 12192000"/>
              <a:gd name="connsiteY2" fmla="*/ 1493740 h 5753100"/>
              <a:gd name="connsiteX3" fmla="*/ 9428009 w 12192000"/>
              <a:gd name="connsiteY3" fmla="*/ 1478147 h 5753100"/>
              <a:gd name="connsiteX4" fmla="*/ 414342 w 12192000"/>
              <a:gd name="connsiteY4" fmla="*/ 0 h 5753100"/>
              <a:gd name="connsiteX5" fmla="*/ 1052516 w 12192000"/>
              <a:gd name="connsiteY5" fmla="*/ 638175 h 5753100"/>
              <a:gd name="connsiteX6" fmla="*/ 1049618 w 12192000"/>
              <a:gd name="connsiteY6" fmla="*/ 666928 h 5753100"/>
              <a:gd name="connsiteX7" fmla="*/ 1116687 w 12192000"/>
              <a:gd name="connsiteY7" fmla="*/ 646109 h 5753100"/>
              <a:gd name="connsiteX8" fmla="*/ 1195392 w 12192000"/>
              <a:gd name="connsiteY8" fmla="*/ 638175 h 5753100"/>
              <a:gd name="connsiteX9" fmla="*/ 1471535 w 12192000"/>
              <a:gd name="connsiteY9" fmla="*/ 752557 h 5753100"/>
              <a:gd name="connsiteX10" fmla="*/ 1516993 w 12192000"/>
              <a:gd name="connsiteY10" fmla="*/ 807654 h 5753100"/>
              <a:gd name="connsiteX11" fmla="*/ 1546368 w 12192000"/>
              <a:gd name="connsiteY11" fmla="*/ 753535 h 5753100"/>
              <a:gd name="connsiteX12" fmla="*/ 2533654 w 12192000"/>
              <a:gd name="connsiteY12" fmla="*/ 228600 h 5753100"/>
              <a:gd name="connsiteX13" fmla="*/ 3700090 w 12192000"/>
              <a:gd name="connsiteY13" fmla="*/ 1179272 h 5753100"/>
              <a:gd name="connsiteX14" fmla="*/ 3721203 w 12192000"/>
              <a:gd name="connsiteY14" fmla="*/ 1388700 h 5753100"/>
              <a:gd name="connsiteX15" fmla="*/ 3770421 w 12192000"/>
              <a:gd name="connsiteY15" fmla="*/ 1395271 h 5753100"/>
              <a:gd name="connsiteX16" fmla="*/ 3785548 w 12192000"/>
              <a:gd name="connsiteY16" fmla="*/ 1377801 h 5753100"/>
              <a:gd name="connsiteX17" fmla="*/ 4048127 w 12192000"/>
              <a:gd name="connsiteY17" fmla="*/ 1276350 h 5753100"/>
              <a:gd name="connsiteX18" fmla="*/ 4266474 w 12192000"/>
              <a:gd name="connsiteY18" fmla="*/ 1343045 h 5753100"/>
              <a:gd name="connsiteX19" fmla="*/ 4301481 w 12192000"/>
              <a:gd name="connsiteY19" fmla="*/ 1371928 h 5753100"/>
              <a:gd name="connsiteX20" fmla="*/ 4326469 w 12192000"/>
              <a:gd name="connsiteY20" fmla="*/ 1248165 h 5753100"/>
              <a:gd name="connsiteX21" fmla="*/ 4686303 w 12192000"/>
              <a:gd name="connsiteY21" fmla="*/ 1009650 h 5753100"/>
              <a:gd name="connsiteX22" fmla="*/ 4904651 w 12192000"/>
              <a:gd name="connsiteY22" fmla="*/ 1076345 h 5753100"/>
              <a:gd name="connsiteX23" fmla="*/ 4943944 w 12192000"/>
              <a:gd name="connsiteY23" fmla="*/ 1108767 h 5753100"/>
              <a:gd name="connsiteX24" fmla="*/ 4933952 w 12192000"/>
              <a:gd name="connsiteY24" fmla="*/ 1009650 h 5753100"/>
              <a:gd name="connsiteX25" fmla="*/ 5572127 w 12192000"/>
              <a:gd name="connsiteY25" fmla="*/ 371475 h 5753100"/>
              <a:gd name="connsiteX26" fmla="*/ 6160150 w 12192000"/>
              <a:gd name="connsiteY26" fmla="*/ 761243 h 5753100"/>
              <a:gd name="connsiteX27" fmla="*/ 6170212 w 12192000"/>
              <a:gd name="connsiteY27" fmla="*/ 793663 h 5753100"/>
              <a:gd name="connsiteX28" fmla="*/ 6284838 w 12192000"/>
              <a:gd name="connsiteY28" fmla="*/ 699089 h 5753100"/>
              <a:gd name="connsiteX29" fmla="*/ 6796088 w 12192000"/>
              <a:gd name="connsiteY29" fmla="*/ 542924 h 5753100"/>
              <a:gd name="connsiteX30" fmla="*/ 7691912 w 12192000"/>
              <a:gd name="connsiteY30" fmla="*/ 1273041 h 5753100"/>
              <a:gd name="connsiteX31" fmla="*/ 7696549 w 12192000"/>
              <a:gd name="connsiteY31" fmla="*/ 1319031 h 5753100"/>
              <a:gd name="connsiteX32" fmla="*/ 7753739 w 12192000"/>
              <a:gd name="connsiteY32" fmla="*/ 1287989 h 5753100"/>
              <a:gd name="connsiteX33" fmla="*/ 7905749 w 12192000"/>
              <a:gd name="connsiteY33" fmla="*/ 1257300 h 5753100"/>
              <a:gd name="connsiteX34" fmla="*/ 8057760 w 12192000"/>
              <a:gd name="connsiteY34" fmla="*/ 1287989 h 5753100"/>
              <a:gd name="connsiteX35" fmla="*/ 8116690 w 12192000"/>
              <a:gd name="connsiteY35" fmla="*/ 1319975 h 5753100"/>
              <a:gd name="connsiteX36" fmla="*/ 8151164 w 12192000"/>
              <a:gd name="connsiteY36" fmla="*/ 1208917 h 5753100"/>
              <a:gd name="connsiteX37" fmla="*/ 8739187 w 12192000"/>
              <a:gd name="connsiteY37" fmla="*/ 819149 h 5753100"/>
              <a:gd name="connsiteX38" fmla="*/ 8867802 w 12192000"/>
              <a:gd name="connsiteY38" fmla="*/ 832114 h 5753100"/>
              <a:gd name="connsiteX39" fmla="*/ 8963522 w 12192000"/>
              <a:gd name="connsiteY39" fmla="*/ 861828 h 5753100"/>
              <a:gd name="connsiteX40" fmla="*/ 8975988 w 12192000"/>
              <a:gd name="connsiteY40" fmla="*/ 738160 h 5753100"/>
              <a:gd name="connsiteX41" fmla="*/ 9601198 w 12192000"/>
              <a:gd name="connsiteY41" fmla="*/ 228600 h 5753100"/>
              <a:gd name="connsiteX42" fmla="*/ 10030293 w 12192000"/>
              <a:gd name="connsiteY42" fmla="*/ 394387 h 5753100"/>
              <a:gd name="connsiteX43" fmla="*/ 10091844 w 12192000"/>
              <a:gd name="connsiteY43" fmla="*/ 458948 h 5753100"/>
              <a:gd name="connsiteX44" fmla="*/ 10113318 w 12192000"/>
              <a:gd name="connsiteY44" fmla="*/ 389769 h 5753100"/>
              <a:gd name="connsiteX45" fmla="*/ 10701342 w 12192000"/>
              <a:gd name="connsiteY45" fmla="*/ 0 h 5753100"/>
              <a:gd name="connsiteX46" fmla="*/ 11339516 w 12192000"/>
              <a:gd name="connsiteY46" fmla="*/ 638175 h 5753100"/>
              <a:gd name="connsiteX47" fmla="*/ 11336618 w 12192000"/>
              <a:gd name="connsiteY47" fmla="*/ 666928 h 5753100"/>
              <a:gd name="connsiteX48" fmla="*/ 11403687 w 12192000"/>
              <a:gd name="connsiteY48" fmla="*/ 646109 h 5753100"/>
              <a:gd name="connsiteX49" fmla="*/ 11482391 w 12192000"/>
              <a:gd name="connsiteY49" fmla="*/ 638175 h 5753100"/>
              <a:gd name="connsiteX50" fmla="*/ 11758534 w 12192000"/>
              <a:gd name="connsiteY50" fmla="*/ 752557 h 5753100"/>
              <a:gd name="connsiteX51" fmla="*/ 11803993 w 12192000"/>
              <a:gd name="connsiteY51" fmla="*/ 807654 h 5753100"/>
              <a:gd name="connsiteX52" fmla="*/ 11833368 w 12192000"/>
              <a:gd name="connsiteY52" fmla="*/ 753535 h 5753100"/>
              <a:gd name="connsiteX53" fmla="*/ 12131415 w 12192000"/>
              <a:gd name="connsiteY53" fmla="*/ 448264 h 5753100"/>
              <a:gd name="connsiteX54" fmla="*/ 12192000 w 12192000"/>
              <a:gd name="connsiteY54" fmla="*/ 410454 h 5753100"/>
              <a:gd name="connsiteX55" fmla="*/ 12192000 w 12192000"/>
              <a:gd name="connsiteY55" fmla="*/ 5753100 h 5753100"/>
              <a:gd name="connsiteX56" fmla="*/ 0 w 12192000"/>
              <a:gd name="connsiteY56" fmla="*/ 5753100 h 5753100"/>
              <a:gd name="connsiteX57" fmla="*/ 0 w 12192000"/>
              <a:gd name="connsiteY57" fmla="*/ 156459 h 5753100"/>
              <a:gd name="connsiteX58" fmla="*/ 57533 w 12192000"/>
              <a:gd name="connsiteY58" fmla="*/ 108990 h 5753100"/>
              <a:gd name="connsiteX59" fmla="*/ 414342 w 12192000"/>
              <a:gd name="connsiteY59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5753100">
                <a:moveTo>
                  <a:pt x="9376863" y="1462271"/>
                </a:moveTo>
                <a:lnTo>
                  <a:pt x="9373093" y="1499671"/>
                </a:lnTo>
                <a:lnTo>
                  <a:pt x="9385406" y="1493740"/>
                </a:lnTo>
                <a:lnTo>
                  <a:pt x="9428009" y="1478147"/>
                </a:lnTo>
                <a:close/>
                <a:moveTo>
                  <a:pt x="414342" y="0"/>
                </a:moveTo>
                <a:cubicBezTo>
                  <a:pt x="766795" y="0"/>
                  <a:pt x="1052516" y="285721"/>
                  <a:pt x="1052516" y="638175"/>
                </a:cubicBezTo>
                <a:lnTo>
                  <a:pt x="1049618" y="666928"/>
                </a:lnTo>
                <a:lnTo>
                  <a:pt x="1116687" y="646109"/>
                </a:lnTo>
                <a:cubicBezTo>
                  <a:pt x="1142109" y="640907"/>
                  <a:pt x="1168431" y="638175"/>
                  <a:pt x="1195392" y="638175"/>
                </a:cubicBezTo>
                <a:cubicBezTo>
                  <a:pt x="1303232" y="638175"/>
                  <a:pt x="1400863" y="681886"/>
                  <a:pt x="1471535" y="752557"/>
                </a:cubicBezTo>
                <a:lnTo>
                  <a:pt x="1516993" y="807654"/>
                </a:lnTo>
                <a:lnTo>
                  <a:pt x="1546368" y="753535"/>
                </a:lnTo>
                <a:cubicBezTo>
                  <a:pt x="1760333" y="436827"/>
                  <a:pt x="2122677" y="228600"/>
                  <a:pt x="2533654" y="228600"/>
                </a:cubicBezTo>
                <a:cubicBezTo>
                  <a:pt x="3109023" y="228600"/>
                  <a:pt x="3589069" y="636725"/>
                  <a:pt x="3700090" y="1179272"/>
                </a:cubicBezTo>
                <a:lnTo>
                  <a:pt x="3721203" y="1388700"/>
                </a:lnTo>
                <a:lnTo>
                  <a:pt x="3770421" y="1395271"/>
                </a:lnTo>
                <a:lnTo>
                  <a:pt x="3785548" y="1377801"/>
                </a:lnTo>
                <a:cubicBezTo>
                  <a:pt x="3854899" y="1314768"/>
                  <a:pt x="3947026" y="1276350"/>
                  <a:pt x="4048127" y="1276350"/>
                </a:cubicBezTo>
                <a:cubicBezTo>
                  <a:pt x="4129006" y="1276350"/>
                  <a:pt x="4204147" y="1300937"/>
                  <a:pt x="4266474" y="1343045"/>
                </a:cubicBezTo>
                <a:lnTo>
                  <a:pt x="4301481" y="1371928"/>
                </a:lnTo>
                <a:lnTo>
                  <a:pt x="4326469" y="1248165"/>
                </a:lnTo>
                <a:cubicBezTo>
                  <a:pt x="4385752" y="1108000"/>
                  <a:pt x="4524544" y="1009650"/>
                  <a:pt x="4686303" y="1009650"/>
                </a:cubicBezTo>
                <a:cubicBezTo>
                  <a:pt x="4767183" y="1009650"/>
                  <a:pt x="4842321" y="1034237"/>
                  <a:pt x="4904651" y="1076345"/>
                </a:cubicBezTo>
                <a:lnTo>
                  <a:pt x="4943944" y="1108767"/>
                </a:lnTo>
                <a:lnTo>
                  <a:pt x="4933952" y="1009650"/>
                </a:lnTo>
                <a:cubicBezTo>
                  <a:pt x="4933952" y="657196"/>
                  <a:pt x="5219673" y="371475"/>
                  <a:pt x="5572127" y="371475"/>
                </a:cubicBezTo>
                <a:cubicBezTo>
                  <a:pt x="5836466" y="371475"/>
                  <a:pt x="6063269" y="532193"/>
                  <a:pt x="6160150" y="761243"/>
                </a:cubicBezTo>
                <a:lnTo>
                  <a:pt x="6170212" y="793663"/>
                </a:lnTo>
                <a:lnTo>
                  <a:pt x="6284838" y="699089"/>
                </a:lnTo>
                <a:cubicBezTo>
                  <a:pt x="6430777" y="600494"/>
                  <a:pt x="6606710" y="542924"/>
                  <a:pt x="6796088" y="542924"/>
                </a:cubicBezTo>
                <a:cubicBezTo>
                  <a:pt x="7237973" y="542924"/>
                  <a:pt x="7606648" y="856364"/>
                  <a:pt x="7691912" y="1273041"/>
                </a:cubicBezTo>
                <a:lnTo>
                  <a:pt x="7696549" y="1319031"/>
                </a:lnTo>
                <a:lnTo>
                  <a:pt x="7753739" y="1287989"/>
                </a:lnTo>
                <a:cubicBezTo>
                  <a:pt x="7800461" y="1268228"/>
                  <a:pt x="7851828" y="1257300"/>
                  <a:pt x="7905749" y="1257300"/>
                </a:cubicBezTo>
                <a:cubicBezTo>
                  <a:pt x="7959670" y="1257300"/>
                  <a:pt x="8011037" y="1268228"/>
                  <a:pt x="8057760" y="1287989"/>
                </a:cubicBezTo>
                <a:lnTo>
                  <a:pt x="8116690" y="1319975"/>
                </a:lnTo>
                <a:lnTo>
                  <a:pt x="8151164" y="1208917"/>
                </a:lnTo>
                <a:cubicBezTo>
                  <a:pt x="8248043" y="979867"/>
                  <a:pt x="8474846" y="819149"/>
                  <a:pt x="8739187" y="819149"/>
                </a:cubicBezTo>
                <a:cubicBezTo>
                  <a:pt x="8783244" y="819149"/>
                  <a:pt x="8826259" y="823613"/>
                  <a:pt x="8867802" y="832114"/>
                </a:cubicBezTo>
                <a:lnTo>
                  <a:pt x="8963522" y="861828"/>
                </a:lnTo>
                <a:lnTo>
                  <a:pt x="8975988" y="738160"/>
                </a:lnTo>
                <a:cubicBezTo>
                  <a:pt x="9035496" y="447355"/>
                  <a:pt x="9292802" y="228600"/>
                  <a:pt x="9601198" y="228600"/>
                </a:cubicBezTo>
                <a:cubicBezTo>
                  <a:pt x="9766412" y="228600"/>
                  <a:pt x="9916961" y="291381"/>
                  <a:pt x="10030293" y="394387"/>
                </a:cubicBezTo>
                <a:lnTo>
                  <a:pt x="10091844" y="458948"/>
                </a:lnTo>
                <a:lnTo>
                  <a:pt x="10113318" y="389769"/>
                </a:lnTo>
                <a:cubicBezTo>
                  <a:pt x="10210199" y="160718"/>
                  <a:pt x="10437002" y="0"/>
                  <a:pt x="10701342" y="0"/>
                </a:cubicBezTo>
                <a:cubicBezTo>
                  <a:pt x="11053795" y="0"/>
                  <a:pt x="11339516" y="285721"/>
                  <a:pt x="11339516" y="638175"/>
                </a:cubicBezTo>
                <a:lnTo>
                  <a:pt x="11336618" y="666928"/>
                </a:lnTo>
                <a:lnTo>
                  <a:pt x="11403687" y="646109"/>
                </a:lnTo>
                <a:cubicBezTo>
                  <a:pt x="11429109" y="640907"/>
                  <a:pt x="11455431" y="638175"/>
                  <a:pt x="11482391" y="638175"/>
                </a:cubicBezTo>
                <a:cubicBezTo>
                  <a:pt x="11590232" y="638175"/>
                  <a:pt x="11687863" y="681886"/>
                  <a:pt x="11758534" y="752557"/>
                </a:cubicBezTo>
                <a:lnTo>
                  <a:pt x="11803993" y="807654"/>
                </a:lnTo>
                <a:lnTo>
                  <a:pt x="11833368" y="753535"/>
                </a:lnTo>
                <a:cubicBezTo>
                  <a:pt x="11913605" y="634770"/>
                  <a:pt x="12014707" y="531259"/>
                  <a:pt x="12131415" y="448264"/>
                </a:cubicBezTo>
                <a:lnTo>
                  <a:pt x="12192000" y="410454"/>
                </a:lnTo>
                <a:lnTo>
                  <a:pt x="12192000" y="5753100"/>
                </a:lnTo>
                <a:lnTo>
                  <a:pt x="0" y="5753100"/>
                </a:lnTo>
                <a:lnTo>
                  <a:pt x="0" y="156459"/>
                </a:lnTo>
                <a:lnTo>
                  <a:pt x="57533" y="108990"/>
                </a:lnTo>
                <a:cubicBezTo>
                  <a:pt x="159386" y="40180"/>
                  <a:pt x="282172" y="0"/>
                  <a:pt x="414342" y="0"/>
                </a:cubicBezTo>
                <a:close/>
              </a:path>
            </a:pathLst>
          </a:custGeom>
          <a:solidFill>
            <a:schemeClr val="bg2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d-ID" sz="1867" b="0" i="0" u="none" strike="noStrike" kern="0" cap="none" spc="0" normalizeH="0" baseline="0" noProof="0">
              <a:ln>
                <a:noFill/>
              </a:ln>
              <a:solidFill>
                <a:srgbClr val="FFB64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E30EBEF-E121-B9E6-764C-B4391E8975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9497229" y="3741571"/>
            <a:ext cx="3138417" cy="323819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76C3E3C-A8A9-9B97-7409-924BE02CAE8A}"/>
              </a:ext>
            </a:extLst>
          </p:cNvPr>
          <p:cNvSpPr txBox="1">
            <a:spLocks/>
          </p:cNvSpPr>
          <p:nvPr userDrawn="1"/>
        </p:nvSpPr>
        <p:spPr>
          <a:xfrm>
            <a:off x="-868593" y="3389762"/>
            <a:ext cx="12969380" cy="160043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Soạn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bài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giảng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yêu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cầu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các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khối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lớp</a:t>
            </a:r>
            <a:endParaRPr kumimoji="0" lang="en-US" sz="4667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VN-Dancing Script" panose="02040603050506020204" pitchFamily="18" charset="0"/>
              <a:ea typeface="+mj-ea"/>
              <a:cs typeface="#9Slide05 Bodega Script" pitchFamily="2" charset="0"/>
              <a:sym typeface="Arial"/>
            </a:endParaRPr>
          </a:p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Thiết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kế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bài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giảng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E – Learning</a:t>
            </a: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3A7F1CB0-DFE9-C0D7-E6DA-82ED1ED3CD88}"/>
              </a:ext>
            </a:extLst>
          </p:cNvPr>
          <p:cNvSpPr txBox="1"/>
          <p:nvPr userDrawn="1"/>
        </p:nvSpPr>
        <p:spPr>
          <a:xfrm>
            <a:off x="1" y="5108352"/>
            <a:ext cx="10346724" cy="13236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43671B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 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Mời truy cập: </a:t>
            </a:r>
            <a:r>
              <a:rPr kumimoji="0" lang="en-US" sz="2667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667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ZALO : </a:t>
            </a:r>
            <a:r>
              <a:rPr kumimoji="0" lang="en-US" sz="2667" b="1" i="0" u="sng" strike="noStrike" kern="1200" cap="none" spc="0" normalizeH="0" baseline="0" noProof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0382348780</a:t>
            </a: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- </a:t>
            </a:r>
            <a:r>
              <a:rPr kumimoji="0" lang="en-US" sz="2667" b="1" i="0" u="sng" strike="noStrike" kern="1200" cap="none" spc="0" normalizeH="0" baseline="0" noProof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0984848929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D63E3D">
                  <a:lumMod val="75000"/>
                </a:srgbClr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7DA5E759-9AE2-0012-DCD2-7030FDE3166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1843" y="1626439"/>
            <a:ext cx="11388315" cy="1926503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DCCD7D1D-A390-CA92-95A5-35520D59D44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2626084" y="594520"/>
            <a:ext cx="17195357" cy="9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0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4B03226E-A427-B1D4-4990-D40E77F307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7184" y="384695"/>
            <a:ext cx="783415" cy="6516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9CE0F765-6585-00DA-8BFF-8FE5ACB5F2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57823" y="182994"/>
            <a:ext cx="7526585" cy="661379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66F09C4-C1BC-B13B-0F4F-1A63278B14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86256"/>
          <a:stretch/>
        </p:blipFill>
        <p:spPr>
          <a:xfrm>
            <a:off x="1046776" y="5933920"/>
            <a:ext cx="9611893" cy="728231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67B0F07-CD39-81BF-5AC3-309B1802222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7515" y="2937060"/>
            <a:ext cx="750270" cy="110566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EDF8C46-3EE9-48EC-60D6-08744677C7E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57837" y="6135820"/>
            <a:ext cx="1076325" cy="60007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D1770112-81DB-010D-92F9-F878EB6D39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264" t="-1776" r="-2264" b="88032"/>
          <a:stretch/>
        </p:blipFill>
        <p:spPr>
          <a:xfrm>
            <a:off x="0" y="49611"/>
            <a:ext cx="11828288" cy="896153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54D76537-86FB-EEEC-1B16-E265DA227F8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67387" y="198120"/>
            <a:ext cx="657225" cy="81915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D87CC33F-D710-D4B8-D858-7A1CD7ED49C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301876" y="186720"/>
            <a:ext cx="590550" cy="62865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8BDC6884-DCB8-230E-0EAB-88024D65CEE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97954" y="6037404"/>
            <a:ext cx="1234826" cy="728231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C8E6A4DC-48B2-90D0-A4D7-197796701D2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flipH="1">
            <a:off x="10255997" y="5985161"/>
            <a:ext cx="1272984" cy="750734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10D1621B-CB93-488C-3904-43625993B15F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268815" y="2242739"/>
            <a:ext cx="931970" cy="19939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19E77B-BBC2-C0E2-C2A0-187CDE5515CE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061341" y="4373923"/>
            <a:ext cx="883997" cy="17618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F7FE72-394B-4E4C-8C6C-EA6452C30A5A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285155" y="4607518"/>
            <a:ext cx="506012" cy="92667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A6CE130-2B88-139D-717D-691EDE23D9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22769" r="91307" b="63487"/>
          <a:stretch/>
        </p:blipFill>
        <p:spPr>
          <a:xfrm>
            <a:off x="0" y="1514508"/>
            <a:ext cx="835601" cy="72823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968BD9A-2110-0C81-9869-1D5E64CB92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89657" t="12315" r="253" b="77233"/>
          <a:stretch/>
        </p:blipFill>
        <p:spPr>
          <a:xfrm>
            <a:off x="11351491" y="1079541"/>
            <a:ext cx="969818" cy="5537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8FCB45-5832-ABA4-AC6F-54E3E55D155C}"/>
              </a:ext>
            </a:extLst>
          </p:cNvPr>
          <p:cNvSpPr txBox="1">
            <a:spLocks/>
          </p:cNvSpPr>
          <p:nvPr userDrawn="1"/>
        </p:nvSpPr>
        <p:spPr>
          <a:xfrm>
            <a:off x="-160403" y="6382262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rgbClr val="57A01D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rgbClr val="57A01D"/>
                </a:solidFill>
                <a:latin typeface="#9Slide07 HoneyCream" pitchFamily="2" charset="0"/>
              </a:rPr>
              <a:t> </a:t>
            </a:r>
            <a:r>
              <a:rPr lang="en-US" sz="2000" b="0" dirty="0">
                <a:solidFill>
                  <a:schemeClr val="bg1"/>
                </a:solidFill>
                <a:latin typeface="#9Slide07 HoneyCream" pitchFamily="2" charset="0"/>
              </a:rPr>
              <a:t>Non</a:t>
            </a:r>
          </a:p>
        </p:txBody>
      </p:sp>
    </p:spTree>
    <p:extLst>
      <p:ext uri="{BB962C8B-B14F-4D97-AF65-F5344CB8AC3E}">
        <p14:creationId xmlns:p14="http://schemas.microsoft.com/office/powerpoint/2010/main" val="4232053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raphic 105">
            <a:extLst>
              <a:ext uri="{FF2B5EF4-FFF2-40B4-BE49-F238E27FC236}">
                <a16:creationId xmlns:a16="http://schemas.microsoft.com/office/drawing/2014/main" id="{18F79633-F9BC-0702-D852-651E94FD5A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12192000" cy="6871855"/>
          </a:xfrm>
          <a:prstGeom prst="rect">
            <a:avLst/>
          </a:prstGeom>
        </p:spPr>
      </p:pic>
      <p:pic>
        <p:nvPicPr>
          <p:cNvPr id="108" name="Graphic 107">
            <a:extLst>
              <a:ext uri="{FF2B5EF4-FFF2-40B4-BE49-F238E27FC236}">
                <a16:creationId xmlns:a16="http://schemas.microsoft.com/office/drawing/2014/main" id="{9EC69BBF-9F2C-051F-BBAC-C222B94665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78343" y="456400"/>
            <a:ext cx="9235314" cy="58999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7" name="Graphic 96">
            <a:extLst>
              <a:ext uri="{FF2B5EF4-FFF2-40B4-BE49-F238E27FC236}">
                <a16:creationId xmlns:a16="http://schemas.microsoft.com/office/drawing/2014/main" id="{353353B5-2D02-4B07-0391-32C917D192A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86357" y="-665693"/>
            <a:ext cx="1419225" cy="4086225"/>
          </a:xfrm>
          <a:prstGeom prst="rect">
            <a:avLst/>
          </a:prstGeom>
        </p:spPr>
      </p:pic>
      <p:pic>
        <p:nvPicPr>
          <p:cNvPr id="112" name="Graphic 111">
            <a:extLst>
              <a:ext uri="{FF2B5EF4-FFF2-40B4-BE49-F238E27FC236}">
                <a16:creationId xmlns:a16="http://schemas.microsoft.com/office/drawing/2014/main" id="{E0B9538C-3387-A49F-022F-71AFC6E9189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98143" y="1976280"/>
            <a:ext cx="2854263" cy="1627822"/>
          </a:xfrm>
          <a:prstGeom prst="rect">
            <a:avLst/>
          </a:prstGeom>
        </p:spPr>
      </p:pic>
      <p:pic>
        <p:nvPicPr>
          <p:cNvPr id="99" name="Graphic 98">
            <a:extLst>
              <a:ext uri="{FF2B5EF4-FFF2-40B4-BE49-F238E27FC236}">
                <a16:creationId xmlns:a16="http://schemas.microsoft.com/office/drawing/2014/main" id="{42869571-26B0-527A-8299-C7DB14F2AF6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91090" y="16934"/>
            <a:ext cx="1390650" cy="4000500"/>
          </a:xfrm>
          <a:prstGeom prst="rect">
            <a:avLst/>
          </a:prstGeom>
        </p:spPr>
      </p:pic>
      <p:pic>
        <p:nvPicPr>
          <p:cNvPr id="101" name="Graphic 100">
            <a:extLst>
              <a:ext uri="{FF2B5EF4-FFF2-40B4-BE49-F238E27FC236}">
                <a16:creationId xmlns:a16="http://schemas.microsoft.com/office/drawing/2014/main" id="{39A8CDFF-DD95-4175-769C-9948234CEEB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935304" y="-1422981"/>
            <a:ext cx="1343025" cy="3857625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FD3DB9AD-CCFA-711E-5679-ED178D73479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599876" y="4450840"/>
            <a:ext cx="2638783" cy="1785844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7398618C-BE86-2514-E55A-CC2C296DC5F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668807" y="571957"/>
            <a:ext cx="805462" cy="805462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89EACC0F-38DD-2240-DCBB-34761F6ED71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912585" y="5440414"/>
            <a:ext cx="805462" cy="805462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EF04721F-F502-6D77-C61B-0F728FF8424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071538" y="5772857"/>
            <a:ext cx="583493" cy="583493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14376624-6051-E704-C7A4-CB51F3EC79F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078282" y="972444"/>
            <a:ext cx="583493" cy="583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BADD39-96BC-28C9-9D48-17DD166DD0F4}"/>
              </a:ext>
            </a:extLst>
          </p:cNvPr>
          <p:cNvSpPr txBox="1">
            <a:spLocks/>
          </p:cNvSpPr>
          <p:nvPr userDrawn="1"/>
        </p:nvSpPr>
        <p:spPr>
          <a:xfrm>
            <a:off x="10792981" y="200025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rgbClr val="57A01D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rgbClr val="57A01D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77C994A-59B7-C761-2B3C-15F46BD1C289}"/>
              </a:ext>
            </a:extLst>
          </p:cNvPr>
          <p:cNvSpPr txBox="1">
            <a:spLocks/>
          </p:cNvSpPr>
          <p:nvPr userDrawn="1"/>
        </p:nvSpPr>
        <p:spPr>
          <a:xfrm>
            <a:off x="-160403" y="6382262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rgbClr val="57A01D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rgbClr val="57A01D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85027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EC35C-4291-6A6D-1850-AA5D17FF8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826C0-750D-6576-3FA7-A27769630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13D683-288F-592B-3AE6-345DC8E5BD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5BD6A0-6E32-2259-A2CD-BD8AAC861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05A3-5DA1-4D01-A8D3-31BF514F83F8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2AB1F-072A-D599-68D9-6AB8931D0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2A070-27D2-81EF-FB69-AADDAA0C9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E1B85-7062-4108-8D55-5C017916F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96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5E260-DDD5-444C-08BE-6410B5505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99B4A-906A-1335-647B-4F81D8CE7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805C38-A49D-F227-0C05-5B41E23FC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8FB46F-EDA8-1E06-D497-BE230D37B8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D32C9A-076E-E050-FDAA-122074F464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CB8CFA-D541-03AF-25EC-E9CEDE2C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05A3-5DA1-4D01-A8D3-31BF514F83F8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C45D84-3F9C-230B-B747-D1CAF5D5E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B8F2FC-7724-2B8B-2A29-FC33BF904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E1B85-7062-4108-8D55-5C017916F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59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904CE-7321-37A9-02B8-0272A1767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3CD83A-D0EF-FA61-2338-845E2E384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05A3-5DA1-4D01-A8D3-31BF514F83F8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E03AB3-0711-43BB-6583-7CFE73860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F0F776-F033-D093-F88A-F5D59434A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E1B85-7062-4108-8D55-5C017916F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0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3E6255-90F8-3650-CCB0-8F6289497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05A3-5DA1-4D01-A8D3-31BF514F83F8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D7869A-7281-39AC-2BAB-6A46B349A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778CDD-B78B-83C7-D65A-268A4D316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E1B85-7062-4108-8D55-5C017916F9B1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DD84D7F-8D25-3E8C-DB12-6B6040EB3C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338" y="0"/>
            <a:ext cx="965361" cy="277706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8CE7BF3-0315-C9BE-BBDD-174C81100C3F}"/>
              </a:ext>
            </a:extLst>
          </p:cNvPr>
          <p:cNvGrpSpPr/>
          <p:nvPr userDrawn="1"/>
        </p:nvGrpSpPr>
        <p:grpSpPr>
          <a:xfrm>
            <a:off x="448339" y="465462"/>
            <a:ext cx="11323548" cy="5927075"/>
            <a:chOff x="448339" y="465462"/>
            <a:chExt cx="11323548" cy="5927075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DD7A7BAF-494C-860C-BFD8-5EED325CA4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r="6840"/>
            <a:stretch/>
          </p:blipFill>
          <p:spPr>
            <a:xfrm>
              <a:off x="448339" y="465462"/>
              <a:ext cx="5546061" cy="5927075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1110EDF0-390C-20BE-A6CB-A6B61080BC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3777"/>
            <a:stretch/>
          </p:blipFill>
          <p:spPr>
            <a:xfrm>
              <a:off x="6638824" y="465462"/>
              <a:ext cx="5133063" cy="5927075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94209E6E-3117-6D3E-A929-570744FD6C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3777" r="75398"/>
            <a:stretch/>
          </p:blipFill>
          <p:spPr>
            <a:xfrm>
              <a:off x="5994401" y="465462"/>
              <a:ext cx="644424" cy="5927075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DD06E7C-9B80-5609-B86B-BF448426C1E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1339" y="541251"/>
            <a:ext cx="481240" cy="4812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A64C23-2914-BD3D-7336-AFAB7E96F01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916251" y="251542"/>
            <a:ext cx="481240" cy="4812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908D58-9E6A-ABFB-8E4D-EB2F296E817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29099" y="2235815"/>
            <a:ext cx="481240" cy="4812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5B821E-95C0-8A4A-0A90-6CE9F7B1442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07718" y="4140946"/>
            <a:ext cx="481240" cy="4812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6BF1369-B8F3-FCC1-2499-1B2A9CF5146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22973" y="6121069"/>
            <a:ext cx="287366" cy="2873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D24C0F6-0877-EACA-0D0C-40909A3A85D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24778" y="5987086"/>
            <a:ext cx="481240" cy="4812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FF42D8-F4D4-5A94-FB67-C07440751AE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855380" y="6076129"/>
            <a:ext cx="481240" cy="4812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59B44B9-09CD-8294-6938-BDF8A952308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585982" y="6024132"/>
            <a:ext cx="481240" cy="4812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915DB25-F942-544A-657C-66DBA3B8E74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582233" y="4622186"/>
            <a:ext cx="379308" cy="3793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564833E-9CB7-FBAF-0C3B-1E938CDAED5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164293" y="465462"/>
            <a:ext cx="357498" cy="3574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332C371-4B13-0AF7-1CDB-516D00AE6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582233" y="1462647"/>
            <a:ext cx="357498" cy="35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9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21C1E-B51C-4746-C1FE-CF2E819B2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CF05C-CC43-9F33-4AD8-201B2785A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D0E5BA-47C8-6C8F-5C70-BAB8C1A2DB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BBE09B-1779-AE63-5ECB-DE83DD568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05A3-5DA1-4D01-A8D3-31BF514F83F8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731B3-ADE8-6DB5-A5DE-44E90796A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50DAFC-C85C-4D76-0706-F924CE4FB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E1B85-7062-4108-8D55-5C017916F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12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3104F-8FC5-80C8-8455-919B14F44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88C9F7-2BED-35EA-7D49-CD3A9247AB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DEF6C0-B088-1D0D-A602-C095841F42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1A4E98-22B6-848C-957C-4F39CFA3D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05A3-5DA1-4D01-A8D3-31BF514F83F8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7AE43-C9A5-C2A9-DFCA-EA0D0AA3C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81DE84-3B3A-9861-8AF2-06677FCFB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E1B85-7062-4108-8D55-5C017916F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99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60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D94530-A8E7-3D91-B887-5B57C28D9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8F034-31C4-2940-FF97-5CD1E1D39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E195D-F384-F24A-9E0D-A47C5C32A9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A05A3-5DA1-4D01-A8D3-31BF514F83F8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C5808-2967-E53E-8792-E207AADF69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AD8C0-BCEC-831F-D790-26E675BB4B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E1B85-7062-4108-8D55-5C017916F9B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26A4F46-5A78-D3E0-8C02-5EB571A58AA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56802A3C-E647-0AE5-10EC-C7C19A4530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0E103F-868A-96F8-8FD3-A497F2A9A50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277088-6B7D-3DE4-0E1B-E54512DA1CC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8C99DA1-0829-A0B9-23A9-BA2DD7989137}"/>
              </a:ext>
            </a:extLst>
          </p:cNvPr>
          <p:cNvSpPr txBox="1">
            <a:spLocks/>
          </p:cNvSpPr>
          <p:nvPr userDrawn="1"/>
        </p:nvSpPr>
        <p:spPr>
          <a:xfrm>
            <a:off x="10792981" y="200025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rgbClr val="57A01D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rgbClr val="57A01D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45254FF0-A38F-4027-AE05-080EF156754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A01A038A-761C-94BD-587D-2A45389BAB4E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D7AEC1A-600D-D1A3-24C7-13190E42F41A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Bắp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A63DF66-B408-CD44-FAD6-3CCE2311A19F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270EC98-E5B4-3784-601A-98411380CB80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070BEC2C-D0BE-739D-88D7-BED2EA4FDEE0}"/>
              </a:ext>
            </a:extLst>
          </p:cNvPr>
          <p:cNvSpPr txBox="1">
            <a:spLocks/>
          </p:cNvSpPr>
          <p:nvPr userDrawn="1"/>
        </p:nvSpPr>
        <p:spPr>
          <a:xfrm>
            <a:off x="-160403" y="6382262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rgbClr val="57A01D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rgbClr val="57A01D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59069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2" y="6858002"/>
            <a:ext cx="2432012" cy="2669980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4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4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4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4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4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tx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4267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2400" b="0" dirty="0">
              <a:solidFill>
                <a:schemeClr val="tx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1214003-03FC-7C19-38B7-EEB5CFD55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-25769008"/>
            <a:ext cx="4836708" cy="63488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728834-2BDF-F93F-4AD5-61289A5A0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31562423"/>
            <a:ext cx="4836708" cy="63488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F45EE3-5EA9-4D9F-6F60-095E1FD06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69967727" y="-25769008"/>
            <a:ext cx="4836708" cy="63488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B2AF07-4A1F-056A-E6D0-606BDE2FF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0318579" y="31562423"/>
            <a:ext cx="4836708" cy="63488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cap="none" spc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4000" b="0" cap="none" spc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4000" b="0" cap="none" spc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9092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sv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sv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sv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1DB60289-3CEB-94D3-3ADB-CCC14C96A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206" y="3788495"/>
            <a:ext cx="1817511" cy="170462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2EAF05C-1534-D661-DD85-6C36B3E8E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60575" y="4714788"/>
            <a:ext cx="1426588" cy="17679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937E1E5-42B8-88A1-5916-129EB77B11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2791" y="2200475"/>
            <a:ext cx="2426418" cy="8047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4426A4-C030-6F03-40EC-A3D06C37D1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1330" y="3025581"/>
            <a:ext cx="4645555" cy="10729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9E7A7D-ED28-F373-9A9E-D0CAF1720E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5149" y="3182019"/>
            <a:ext cx="5407621" cy="21398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59C4865-69FF-3F3B-6339-CE0342B4D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0897" y="4714788"/>
            <a:ext cx="4779678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0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062A5CF-79C6-40D3-D496-2F0325E62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674" y="761595"/>
            <a:ext cx="6230652" cy="5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5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D160747-165C-B78A-769C-BE4A9E9E84BD}"/>
              </a:ext>
            </a:extLst>
          </p:cNvPr>
          <p:cNvGrpSpPr/>
          <p:nvPr/>
        </p:nvGrpSpPr>
        <p:grpSpPr>
          <a:xfrm>
            <a:off x="2204545" y="1293924"/>
            <a:ext cx="8043757" cy="1172185"/>
            <a:chOff x="2061722" y="1120761"/>
            <a:chExt cx="7452496" cy="222736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47BA7BBA-BA68-33A3-8E26-C8C98EE24F54}"/>
                </a:ext>
              </a:extLst>
            </p:cNvPr>
            <p:cNvSpPr/>
            <p:nvPr/>
          </p:nvSpPr>
          <p:spPr>
            <a:xfrm>
              <a:off x="2061722" y="1120761"/>
              <a:ext cx="7452496" cy="2227363"/>
            </a:xfrm>
            <a:prstGeom prst="roundRect">
              <a:avLst>
                <a:gd name="adj" fmla="val 34002"/>
              </a:avLst>
            </a:prstGeom>
            <a:solidFill>
              <a:srgbClr val="E2F7D1"/>
            </a:solidFill>
            <a:ln w="19050">
              <a:solidFill>
                <a:srgbClr val="57A01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9C0D107-DA60-61EB-7ECD-CC42C9A50613}"/>
                </a:ext>
              </a:extLst>
            </p:cNvPr>
            <p:cNvSpPr txBox="1"/>
            <p:nvPr/>
          </p:nvSpPr>
          <p:spPr>
            <a:xfrm>
              <a:off x="2383049" y="1210987"/>
              <a:ext cx="6568168" cy="2046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/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kể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vựng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liên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quan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đến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hoạt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ngày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Tết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5" name="Đồ họa 9">
            <a:extLst>
              <a:ext uri="{FF2B5EF4-FFF2-40B4-BE49-F238E27FC236}">
                <a16:creationId xmlns:a16="http://schemas.microsoft.com/office/drawing/2014/main" id="{A567B149-8021-6DD0-1293-D75A6AB5B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27592" y="2742673"/>
            <a:ext cx="2597664" cy="331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6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A4ADE9C-7E69-8A1F-6968-78E8D242F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338" y="738446"/>
            <a:ext cx="7157324" cy="5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1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509D220-2211-5047-3C1B-9702EF856900}"/>
              </a:ext>
            </a:extLst>
          </p:cNvPr>
          <p:cNvGrpSpPr/>
          <p:nvPr/>
        </p:nvGrpSpPr>
        <p:grpSpPr>
          <a:xfrm>
            <a:off x="2427833" y="1063194"/>
            <a:ext cx="6716168" cy="527609"/>
            <a:chOff x="2427833" y="1063194"/>
            <a:chExt cx="6716168" cy="52760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34C449C-FCC2-2B74-BA7A-2BF6C76D52AA}"/>
                </a:ext>
              </a:extLst>
            </p:cNvPr>
            <p:cNvSpPr/>
            <p:nvPr/>
          </p:nvSpPr>
          <p:spPr>
            <a:xfrm>
              <a:off x="2427833" y="1071045"/>
              <a:ext cx="6716168" cy="519758"/>
            </a:xfrm>
            <a:prstGeom prst="rect">
              <a:avLst/>
            </a:prstGeom>
            <a:solidFill>
              <a:srgbClr val="F9D1B5"/>
            </a:solidFill>
            <a:ln w="19050">
              <a:solidFill>
                <a:srgbClr val="FF963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2211AD5-31DA-DCEE-9CA1-7EC1690A062D}"/>
                </a:ext>
              </a:extLst>
            </p:cNvPr>
            <p:cNvSpPr txBox="1"/>
            <p:nvPr/>
          </p:nvSpPr>
          <p:spPr>
            <a:xfrm>
              <a:off x="2427833" y="1063194"/>
              <a:ext cx="6716168" cy="519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Quan </a:t>
              </a:r>
              <a:r>
                <a:rPr lang="en-US" sz="2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cầu</a:t>
              </a:r>
              <a:r>
                <a: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</a:t>
              </a:r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FC1D638-2FEB-2136-666E-1CE7F3DCF6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72" y="1725227"/>
            <a:ext cx="8427656" cy="41956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50C6E8-78C2-3635-E291-4145CD178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894" y="775504"/>
            <a:ext cx="2220134" cy="129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3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7A6800-01B7-F094-045D-F5C7BAA0BF1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147" y="2037940"/>
            <a:ext cx="5588388" cy="278211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13265D8-2BF4-8DA4-4B1B-042AC1453B37}"/>
              </a:ext>
            </a:extLst>
          </p:cNvPr>
          <p:cNvGrpSpPr/>
          <p:nvPr/>
        </p:nvGrpSpPr>
        <p:grpSpPr>
          <a:xfrm>
            <a:off x="424873" y="1540655"/>
            <a:ext cx="5588388" cy="3378386"/>
            <a:chOff x="2427831" y="1071045"/>
            <a:chExt cx="6964306" cy="3378386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4031541A-BF26-B995-0529-C05A604BC38E}"/>
                </a:ext>
              </a:extLst>
            </p:cNvPr>
            <p:cNvSpPr/>
            <p:nvPr/>
          </p:nvSpPr>
          <p:spPr>
            <a:xfrm>
              <a:off x="2427831" y="1071045"/>
              <a:ext cx="6964306" cy="3378386"/>
            </a:xfrm>
            <a:prstGeom prst="homePlate">
              <a:avLst>
                <a:gd name="adj" fmla="val 9810"/>
              </a:avLst>
            </a:prstGeom>
            <a:solidFill>
              <a:srgbClr val="E2F7D1"/>
            </a:solidFill>
            <a:ln w="19050">
              <a:solidFill>
                <a:srgbClr val="57A01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458AE10-AB2D-D3DD-EC4E-2DD81305CB1F}"/>
                </a:ext>
              </a:extLst>
            </p:cNvPr>
            <p:cNvSpPr txBox="1"/>
            <p:nvPr/>
          </p:nvSpPr>
          <p:spPr>
            <a:xfrm>
              <a:off x="2427833" y="1241906"/>
              <a:ext cx="6655101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latinLnBrk="0"/>
              <a:r>
                <a:rPr lang="vi-VN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a. Tìm từ ngữ chỉ sự vật.</a:t>
              </a:r>
            </a:p>
            <a:p>
              <a:pPr algn="just" latinLnBrk="0"/>
              <a:r>
                <a:rPr lang="vi-VN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M: 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lá dong</a:t>
              </a:r>
            </a:p>
            <a:p>
              <a:pPr algn="just" latinLnBrk="0"/>
              <a:r>
                <a:rPr lang="vi-VN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b. Tìm từ ngữ chỉ hoạt động.</a:t>
              </a:r>
            </a:p>
            <a:p>
              <a:pPr algn="just" latinLnBrk="0"/>
              <a:r>
                <a:rPr lang="vi-VN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M: 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lau lá dong</a:t>
              </a:r>
            </a:p>
            <a:p>
              <a:pPr algn="just" latinLnBrk="0"/>
              <a:r>
                <a:rPr lang="vi-VN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c. Sắp xếp các hoạt động theo trình tự của việc làm bánh chưng.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7460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7A6800-01B7-F094-045D-F5C7BAA0BF1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147" y="2037940"/>
            <a:ext cx="5588388" cy="278211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263E60D-E60A-FB74-D7E9-F8382A4BF5D3}"/>
              </a:ext>
            </a:extLst>
          </p:cNvPr>
          <p:cNvGrpSpPr/>
          <p:nvPr/>
        </p:nvGrpSpPr>
        <p:grpSpPr>
          <a:xfrm>
            <a:off x="1079001" y="3403271"/>
            <a:ext cx="4693729" cy="1416788"/>
            <a:chOff x="1071418" y="3834159"/>
            <a:chExt cx="4693729" cy="1416788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BFDF2697-95AB-0149-DC34-FBCC606F10CF}"/>
                </a:ext>
              </a:extLst>
            </p:cNvPr>
            <p:cNvSpPr/>
            <p:nvPr/>
          </p:nvSpPr>
          <p:spPr>
            <a:xfrm>
              <a:off x="1071418" y="3865952"/>
              <a:ext cx="4693729" cy="1384995"/>
            </a:xfrm>
            <a:prstGeom prst="wedgeRoundRectCallout">
              <a:avLst/>
            </a:prstGeom>
            <a:solidFill>
              <a:srgbClr val="FDF0CF"/>
            </a:solidFill>
            <a:ln w="19050">
              <a:solidFill>
                <a:srgbClr val="F9CB5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458AE10-AB2D-D3DD-EC4E-2DD81305CB1F}"/>
                </a:ext>
              </a:extLst>
            </p:cNvPr>
            <p:cNvSpPr txBox="1"/>
            <p:nvPr/>
          </p:nvSpPr>
          <p:spPr>
            <a:xfrm>
              <a:off x="1086583" y="3834159"/>
              <a:ext cx="460044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latinLnBrk="0"/>
              <a:r>
                <a:rPr lang="vi-VN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lá dong, bánh chưng, nồi, củi, ghế, người, đũa, lửa, mẹt, gạo, chậu</a:t>
              </a:r>
              <a:r>
                <a:rPr lang="en-US" sz="2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,…</a:t>
              </a:r>
              <a:endParaRPr lang="vi-VN" sz="28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10A51DD-9C7D-F857-D7A0-EB8182262654}"/>
              </a:ext>
            </a:extLst>
          </p:cNvPr>
          <p:cNvGrpSpPr/>
          <p:nvPr/>
        </p:nvGrpSpPr>
        <p:grpSpPr>
          <a:xfrm>
            <a:off x="1086583" y="1992218"/>
            <a:ext cx="4814190" cy="686327"/>
            <a:chOff x="2427831" y="1071045"/>
            <a:chExt cx="6964306" cy="1304145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D9EFC0A9-F81C-069C-BC61-6A13BD9EF499}"/>
                </a:ext>
              </a:extLst>
            </p:cNvPr>
            <p:cNvSpPr/>
            <p:nvPr/>
          </p:nvSpPr>
          <p:spPr>
            <a:xfrm>
              <a:off x="2427831" y="1071045"/>
              <a:ext cx="6964306" cy="1304145"/>
            </a:xfrm>
            <a:prstGeom prst="homePlate">
              <a:avLst>
                <a:gd name="adj" fmla="val 73551"/>
              </a:avLst>
            </a:prstGeom>
            <a:solidFill>
              <a:srgbClr val="E2F7D1"/>
            </a:solidFill>
            <a:ln w="19050">
              <a:solidFill>
                <a:srgbClr val="57A01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38764AC-1949-D680-BE9A-6211D4EC93E4}"/>
                </a:ext>
              </a:extLst>
            </p:cNvPr>
            <p:cNvSpPr txBox="1"/>
            <p:nvPr/>
          </p:nvSpPr>
          <p:spPr>
            <a:xfrm>
              <a:off x="2427832" y="1241906"/>
              <a:ext cx="6655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latinLnBrk="0"/>
              <a:r>
                <a:rPr lang="vi-VN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a. Tìm từ ngữ chỉ sự vật.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71975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7A6800-01B7-F094-045D-F5C7BAA0BF1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147" y="2037940"/>
            <a:ext cx="5588388" cy="278211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263E60D-E60A-FB74-D7E9-F8382A4BF5D3}"/>
              </a:ext>
            </a:extLst>
          </p:cNvPr>
          <p:cNvGrpSpPr/>
          <p:nvPr/>
        </p:nvGrpSpPr>
        <p:grpSpPr>
          <a:xfrm>
            <a:off x="1104139" y="3276066"/>
            <a:ext cx="4693729" cy="1384995"/>
            <a:chOff x="1071418" y="3865952"/>
            <a:chExt cx="4693729" cy="1384995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BFDF2697-95AB-0149-DC34-FBCC606F10CF}"/>
                </a:ext>
              </a:extLst>
            </p:cNvPr>
            <p:cNvSpPr/>
            <p:nvPr/>
          </p:nvSpPr>
          <p:spPr>
            <a:xfrm>
              <a:off x="1071418" y="3865952"/>
              <a:ext cx="4693729" cy="1384995"/>
            </a:xfrm>
            <a:prstGeom prst="wedgeRoundRectCallout">
              <a:avLst/>
            </a:prstGeom>
            <a:solidFill>
              <a:srgbClr val="FDF0CF"/>
            </a:solidFill>
            <a:ln w="19050">
              <a:solidFill>
                <a:srgbClr val="F9CB5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458AE10-AB2D-D3DD-EC4E-2DD81305CB1F}"/>
                </a:ext>
              </a:extLst>
            </p:cNvPr>
            <p:cNvSpPr txBox="1"/>
            <p:nvPr/>
          </p:nvSpPr>
          <p:spPr>
            <a:xfrm>
              <a:off x="1114267" y="4081395"/>
              <a:ext cx="46004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latinLnBrk="0"/>
              <a:r>
                <a:rPr lang="vi-VN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gói bánh, lau lá, rửa lá, luộc bánh, vớt bánh,…</a:t>
              </a:r>
              <a:endParaRPr lang="vi-VN" sz="28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10A51DD-9C7D-F857-D7A0-EB8182262654}"/>
              </a:ext>
            </a:extLst>
          </p:cNvPr>
          <p:cNvGrpSpPr/>
          <p:nvPr/>
        </p:nvGrpSpPr>
        <p:grpSpPr>
          <a:xfrm>
            <a:off x="944340" y="2203110"/>
            <a:ext cx="5151660" cy="686327"/>
            <a:chOff x="2061722" y="1120761"/>
            <a:chExt cx="7452496" cy="1304145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D9EFC0A9-F81C-069C-BC61-6A13BD9EF499}"/>
                </a:ext>
              </a:extLst>
            </p:cNvPr>
            <p:cNvSpPr/>
            <p:nvPr/>
          </p:nvSpPr>
          <p:spPr>
            <a:xfrm>
              <a:off x="2061722" y="1120761"/>
              <a:ext cx="7452496" cy="1304145"/>
            </a:xfrm>
            <a:prstGeom prst="homePlate">
              <a:avLst>
                <a:gd name="adj" fmla="val 73551"/>
              </a:avLst>
            </a:prstGeom>
            <a:solidFill>
              <a:srgbClr val="E2F7D1"/>
            </a:solidFill>
            <a:ln w="19050">
              <a:solidFill>
                <a:srgbClr val="57A01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38764AC-1949-D680-BE9A-6211D4EC93E4}"/>
                </a:ext>
              </a:extLst>
            </p:cNvPr>
            <p:cNvSpPr txBox="1"/>
            <p:nvPr/>
          </p:nvSpPr>
          <p:spPr>
            <a:xfrm>
              <a:off x="2061722" y="1241905"/>
              <a:ext cx="7021212" cy="994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latinLnBrk="0"/>
              <a:r>
                <a:rPr lang="vi-VN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b. Tìm từ ngữ chỉ hoạt động.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61677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10A51DD-9C7D-F857-D7A0-EB8182262654}"/>
              </a:ext>
            </a:extLst>
          </p:cNvPr>
          <p:cNvGrpSpPr/>
          <p:nvPr/>
        </p:nvGrpSpPr>
        <p:grpSpPr>
          <a:xfrm>
            <a:off x="871382" y="1055495"/>
            <a:ext cx="10554000" cy="686327"/>
            <a:chOff x="2061722" y="1120761"/>
            <a:chExt cx="7452496" cy="1304145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D9EFC0A9-F81C-069C-BC61-6A13BD9EF499}"/>
                </a:ext>
              </a:extLst>
            </p:cNvPr>
            <p:cNvSpPr/>
            <p:nvPr/>
          </p:nvSpPr>
          <p:spPr>
            <a:xfrm>
              <a:off x="2061722" y="1120761"/>
              <a:ext cx="7452496" cy="1304145"/>
            </a:xfrm>
            <a:prstGeom prst="homePlate">
              <a:avLst>
                <a:gd name="adj" fmla="val 73551"/>
              </a:avLst>
            </a:prstGeom>
            <a:solidFill>
              <a:srgbClr val="E2F7D1"/>
            </a:solidFill>
            <a:ln w="19050">
              <a:solidFill>
                <a:srgbClr val="57A01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38764AC-1949-D680-BE9A-6211D4EC93E4}"/>
                </a:ext>
              </a:extLst>
            </p:cNvPr>
            <p:cNvSpPr txBox="1"/>
            <p:nvPr/>
          </p:nvSpPr>
          <p:spPr>
            <a:xfrm>
              <a:off x="2061722" y="1241905"/>
              <a:ext cx="7378519" cy="994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latinLnBrk="0"/>
              <a:r>
                <a:rPr lang="vi-VN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c. Sắp xếp các hoạt động theo trình tự của việc làm bánh chưng.</a:t>
              </a:r>
            </a:p>
          </p:txBody>
        </p:sp>
      </p:grpSp>
      <p:pic>
        <p:nvPicPr>
          <p:cNvPr id="3" name="4">
            <a:extLst>
              <a:ext uri="{FF2B5EF4-FFF2-40B4-BE49-F238E27FC236}">
                <a16:creationId xmlns:a16="http://schemas.microsoft.com/office/drawing/2014/main" id="{2D63FA41-D030-9F9E-CBE2-C002774C05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299" b="99132" l="21608" r="61625">
                        <a14:foregroundMark x1="28868" y1="60069" x2="32239" y2="57118"/>
                        <a14:foregroundMark x1="32498" y1="55556" x2="31547" y2="53299"/>
                        <a14:foregroundMark x1="26016" y1="95486" x2="22904" y2="87326"/>
                        <a14:foregroundMark x1="22645" y1="85417" x2="23336" y2="84028"/>
                        <a14:foregroundMark x1="22645" y1="84722" x2="25151" y2="97049"/>
                        <a14:foregroundMark x1="25151" y1="97049" x2="31634" y2="99132"/>
                        <a14:foregroundMark x1="31634" y1="99132" x2="31634" y2="98958"/>
                        <a14:foregroundMark x1="24978" y1="96875" x2="21780" y2="86285"/>
                        <a14:foregroundMark x1="21780" y1="86285" x2="24460" y2="84028"/>
                        <a14:foregroundMark x1="22472" y1="84375" x2="24287" y2="83333"/>
                        <a14:foregroundMark x1="32325" y1="97743" x2="38721" y2="95833"/>
                        <a14:foregroundMark x1="38721" y1="95833" x2="44771" y2="98958"/>
                        <a14:foregroundMark x1="44771" y1="98958" x2="52895" y2="97049"/>
                        <a14:foregroundMark x1="52895" y1="97049" x2="59464" y2="91146"/>
                        <a14:foregroundMark x1="59464" y1="91146" x2="60933" y2="88021"/>
                        <a14:foregroundMark x1="55920" y1="96701" x2="61625" y2="91146"/>
                        <a14:foregroundMark x1="61625" y1="91146" x2="59983" y2="85764"/>
                        <a14:foregroundMark x1="60242" y1="86806" x2="61538" y2="86285"/>
                        <a14:foregroundMark x1="33016" y1="85590" x2="38548" y2="77951"/>
                        <a14:foregroundMark x1="38548" y1="77951" x2="46759" y2="79861"/>
                        <a14:foregroundMark x1="30337" y1="85764" x2="30337" y2="87847"/>
                        <a14:foregroundMark x1="22645" y1="56076" x2="23682" y2="58507"/>
                        <a14:foregroundMark x1="23855" y1="60243" x2="22126" y2="56771"/>
                        <a14:foregroundMark x1="22213" y1="56597" x2="24633" y2="56597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95" t="51101" r="37116" b="-1588"/>
          <a:stretch/>
        </p:blipFill>
        <p:spPr>
          <a:xfrm>
            <a:off x="7196853" y="4500418"/>
            <a:ext cx="2652233" cy="1550722"/>
          </a:xfrm>
          <a:prstGeom prst="rect">
            <a:avLst/>
          </a:prstGeom>
        </p:spPr>
      </p:pic>
      <p:pic>
        <p:nvPicPr>
          <p:cNvPr id="4" name="3">
            <a:extLst>
              <a:ext uri="{FF2B5EF4-FFF2-40B4-BE49-F238E27FC236}">
                <a16:creationId xmlns:a16="http://schemas.microsoft.com/office/drawing/2014/main" id="{0F90D2E2-7BC9-702C-4E0E-040785EAFA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7" b="47214"/>
          <a:stretch/>
        </p:blipFill>
        <p:spPr>
          <a:xfrm>
            <a:off x="9364875" y="3108620"/>
            <a:ext cx="1917478" cy="1409774"/>
          </a:xfrm>
          <a:prstGeom prst="rect">
            <a:avLst/>
          </a:prstGeom>
        </p:spPr>
      </p:pic>
      <p:pic>
        <p:nvPicPr>
          <p:cNvPr id="11" name="1">
            <a:extLst>
              <a:ext uri="{FF2B5EF4-FFF2-40B4-BE49-F238E27FC236}">
                <a16:creationId xmlns:a16="http://schemas.microsoft.com/office/drawing/2014/main" id="{02B80E46-2D65-B6D9-832A-A419B8CBCC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263" r="70228" b="49477"/>
          <a:stretch/>
        </p:blipFill>
        <p:spPr>
          <a:xfrm>
            <a:off x="8393923" y="1895096"/>
            <a:ext cx="1608186" cy="1419478"/>
          </a:xfrm>
          <a:prstGeom prst="rect">
            <a:avLst/>
          </a:prstGeom>
        </p:spPr>
      </p:pic>
      <p:pic>
        <p:nvPicPr>
          <p:cNvPr id="12" name="2">
            <a:extLst>
              <a:ext uri="{FF2B5EF4-FFF2-40B4-BE49-F238E27FC236}">
                <a16:creationId xmlns:a16="http://schemas.microsoft.com/office/drawing/2014/main" id="{998D7958-6202-3310-0F41-900A4AFDE8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39" b="58160" l="33276" r="62316">
                        <a14:foregroundMark x1="36214" y1="13194" x2="35350" y2="11632"/>
                        <a14:foregroundMark x1="34918" y1="9549" x2="34918" y2="12326"/>
                        <a14:foregroundMark x1="33881" y1="12153" x2="33362" y2="11806"/>
                        <a14:foregroundMark x1="48660" y1="42188" x2="48142" y2="40278"/>
                        <a14:foregroundMark x1="51599" y1="41319" x2="52809" y2="40104"/>
                        <a14:foregroundMark x1="38894" y1="48090" x2="40709" y2="51563"/>
                        <a14:foregroundMark x1="41314" y1="52083" x2="47191" y2="51389"/>
                        <a14:foregroundMark x1="47191" y1="51389" x2="51426" y2="51389"/>
                        <a14:foregroundMark x1="48401" y1="51215" x2="47882" y2="51563"/>
                        <a14:foregroundMark x1="42005" y1="52257" x2="48747" y2="53819"/>
                        <a14:foregroundMark x1="48747" y1="53819" x2="49092" y2="54167"/>
                        <a14:foregroundMark x1="36214" y1="11285" x2="36646" y2="10417"/>
                        <a14:foregroundMark x1="34313" y1="8333" x2="36214" y2="7639"/>
                        <a14:foregroundMark x1="36474" y1="47222" x2="35523" y2="40278"/>
                        <a14:foregroundMark x1="33535" y1="44965" x2="34313" y2="44618"/>
                        <a14:foregroundMark x1="34486" y1="44271" x2="33449" y2="43924"/>
                        <a14:foregroundMark x1="49957" y1="55556" x2="54624" y2="56771"/>
                        <a14:foregroundMark x1="48055" y1="53472" x2="52463" y2="58160"/>
                        <a14:foregroundMark x1="49006" y1="56771" x2="48055" y2="55382"/>
                        <a14:foregroundMark x1="49352" y1="57292" x2="51945" y2="58160"/>
                        <a14:foregroundMark x1="59551" y1="57118" x2="62316" y2="52778"/>
                        <a14:foregroundMark x1="57736" y1="46007" x2="57044" y2="44965"/>
                        <a14:foregroundMark x1="57995" y1="46701" x2="58946" y2="4739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30" t="6082" r="36709" b="41132"/>
          <a:stretch/>
        </p:blipFill>
        <p:spPr>
          <a:xfrm>
            <a:off x="7781789" y="3302262"/>
            <a:ext cx="1742445" cy="1478954"/>
          </a:xfrm>
          <a:prstGeom prst="rect">
            <a:avLst/>
          </a:prstGeom>
        </p:spPr>
      </p:pic>
      <p:pic>
        <p:nvPicPr>
          <p:cNvPr id="14" name="5">
            <a:extLst>
              <a:ext uri="{FF2B5EF4-FFF2-40B4-BE49-F238E27FC236}">
                <a16:creationId xmlns:a16="http://schemas.microsoft.com/office/drawing/2014/main" id="{53410D97-6AE1-DEFA-3328-6A3BC027F3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930" t="51074" r="2110" b="831"/>
          <a:stretch/>
        </p:blipFill>
        <p:spPr>
          <a:xfrm>
            <a:off x="9498720" y="4500418"/>
            <a:ext cx="1994009" cy="15420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012A2A9-33BE-9E05-E4E1-D8E2F23555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7" b="47214"/>
          <a:stretch/>
        </p:blipFill>
        <p:spPr>
          <a:xfrm>
            <a:off x="988636" y="1800184"/>
            <a:ext cx="2750431" cy="20221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DE13D2A-842D-4A10-F0FC-3BC4148B01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299" b="99132" l="21608" r="61625">
                        <a14:foregroundMark x1="28868" y1="60069" x2="32239" y2="57118"/>
                        <a14:foregroundMark x1="32498" y1="55556" x2="31547" y2="53299"/>
                        <a14:foregroundMark x1="26016" y1="95486" x2="22904" y2="87326"/>
                        <a14:foregroundMark x1="22645" y1="85417" x2="23336" y2="84028"/>
                        <a14:foregroundMark x1="22645" y1="84722" x2="25151" y2="97049"/>
                        <a14:foregroundMark x1="25151" y1="97049" x2="31634" y2="99132"/>
                        <a14:foregroundMark x1="31634" y1="99132" x2="31634" y2="98958"/>
                        <a14:foregroundMark x1="24978" y1="96875" x2="21780" y2="86285"/>
                        <a14:foregroundMark x1="21780" y1="86285" x2="24460" y2="84028"/>
                        <a14:foregroundMark x1="22472" y1="84375" x2="24287" y2="83333"/>
                        <a14:foregroundMark x1="32325" y1="97743" x2="38721" y2="95833"/>
                        <a14:foregroundMark x1="38721" y1="95833" x2="44771" y2="98958"/>
                        <a14:foregroundMark x1="44771" y1="98958" x2="52895" y2="97049"/>
                        <a14:foregroundMark x1="52895" y1="97049" x2="59464" y2="91146"/>
                        <a14:foregroundMark x1="59464" y1="91146" x2="60933" y2="88021"/>
                        <a14:foregroundMark x1="55920" y1="96701" x2="61625" y2="91146"/>
                        <a14:foregroundMark x1="61625" y1="91146" x2="59983" y2="85764"/>
                        <a14:foregroundMark x1="60242" y1="86806" x2="61538" y2="86285"/>
                        <a14:foregroundMark x1="33016" y1="85590" x2="38548" y2="77951"/>
                        <a14:foregroundMark x1="38548" y1="77951" x2="46759" y2="79861"/>
                        <a14:foregroundMark x1="30337" y1="85764" x2="30337" y2="87847"/>
                        <a14:foregroundMark x1="22645" y1="56076" x2="23682" y2="58507"/>
                        <a14:foregroundMark x1="23855" y1="60243" x2="22126" y2="56771"/>
                        <a14:foregroundMark x1="22213" y1="56597" x2="24633" y2="56597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95" t="51101" r="37116" b="-1588"/>
          <a:stretch/>
        </p:blipFill>
        <p:spPr>
          <a:xfrm>
            <a:off x="4265015" y="2035913"/>
            <a:ext cx="2652233" cy="15507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A952120-40B1-E350-D3A1-B56522B745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930" t="51074" r="2110" b="831"/>
          <a:stretch/>
        </p:blipFill>
        <p:spPr>
          <a:xfrm>
            <a:off x="2674558" y="3618506"/>
            <a:ext cx="2826463" cy="21858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F7FB5C1-95E7-858D-64F5-8E8B30974B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39" b="58160" l="33276" r="62316">
                        <a14:foregroundMark x1="36214" y1="13194" x2="35350" y2="11632"/>
                        <a14:foregroundMark x1="34918" y1="9549" x2="34918" y2="12326"/>
                        <a14:foregroundMark x1="33881" y1="12153" x2="33362" y2="11806"/>
                        <a14:foregroundMark x1="48660" y1="42188" x2="48142" y2="40278"/>
                        <a14:foregroundMark x1="51599" y1="41319" x2="52809" y2="40104"/>
                        <a14:foregroundMark x1="38894" y1="48090" x2="40709" y2="51563"/>
                        <a14:foregroundMark x1="41314" y1="52083" x2="47191" y2="51389"/>
                        <a14:foregroundMark x1="47191" y1="51389" x2="51426" y2="51389"/>
                        <a14:foregroundMark x1="48401" y1="51215" x2="47882" y2="51563"/>
                        <a14:foregroundMark x1="42005" y1="52257" x2="48747" y2="53819"/>
                        <a14:foregroundMark x1="48747" y1="53819" x2="49092" y2="54167"/>
                        <a14:foregroundMark x1="36214" y1="11285" x2="36646" y2="10417"/>
                        <a14:foregroundMark x1="34313" y1="8333" x2="36214" y2="7639"/>
                        <a14:foregroundMark x1="36474" y1="47222" x2="35523" y2="40278"/>
                        <a14:foregroundMark x1="33535" y1="44965" x2="34313" y2="44618"/>
                        <a14:foregroundMark x1="34486" y1="44271" x2="33449" y2="43924"/>
                        <a14:foregroundMark x1="49957" y1="55556" x2="54624" y2="56771"/>
                        <a14:foregroundMark x1="48055" y1="53472" x2="52463" y2="58160"/>
                        <a14:foregroundMark x1="49006" y1="56771" x2="48055" y2="55382"/>
                        <a14:foregroundMark x1="49352" y1="57292" x2="51945" y2="58160"/>
                        <a14:foregroundMark x1="59551" y1="57118" x2="62316" y2="52778"/>
                        <a14:foregroundMark x1="57736" y1="46007" x2="57044" y2="44965"/>
                        <a14:foregroundMark x1="57995" y1="46701" x2="58946" y2="4739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30" t="6082" r="36709" b="41132"/>
          <a:stretch/>
        </p:blipFill>
        <p:spPr>
          <a:xfrm>
            <a:off x="6151400" y="3618506"/>
            <a:ext cx="2652233" cy="22511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E220AB2-A6A8-CABE-0CF6-58122A9877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263" r="70228" b="49477"/>
          <a:stretch/>
        </p:blipFill>
        <p:spPr>
          <a:xfrm>
            <a:off x="6982869" y="1682662"/>
            <a:ext cx="2089538" cy="184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864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EADA272-FCDA-FFB3-E188-D1115818902F}"/>
              </a:ext>
            </a:extLst>
          </p:cNvPr>
          <p:cNvGrpSpPr/>
          <p:nvPr/>
        </p:nvGrpSpPr>
        <p:grpSpPr>
          <a:xfrm>
            <a:off x="2139110" y="1055495"/>
            <a:ext cx="9286272" cy="1096578"/>
            <a:chOff x="2061722" y="1120761"/>
            <a:chExt cx="7452496" cy="2083695"/>
          </a:xfrm>
          <a:solidFill>
            <a:srgbClr val="FDF0CF"/>
          </a:solidFill>
        </p:grpSpPr>
        <p:sp>
          <p:nvSpPr>
            <p:cNvPr id="3" name="Arrow: Pentagon 2">
              <a:extLst>
                <a:ext uri="{FF2B5EF4-FFF2-40B4-BE49-F238E27FC236}">
                  <a16:creationId xmlns:a16="http://schemas.microsoft.com/office/drawing/2014/main" id="{4256CDD5-B921-515C-7884-D266B35145EB}"/>
                </a:ext>
              </a:extLst>
            </p:cNvPr>
            <p:cNvSpPr/>
            <p:nvPr/>
          </p:nvSpPr>
          <p:spPr>
            <a:xfrm>
              <a:off x="2061722" y="1120761"/>
              <a:ext cx="7452496" cy="2083695"/>
            </a:xfrm>
            <a:prstGeom prst="homePlate">
              <a:avLst>
                <a:gd name="adj" fmla="val 31437"/>
              </a:avLst>
            </a:prstGeom>
            <a:grpFill/>
            <a:ln w="19050">
              <a:solidFill>
                <a:srgbClr val="F9CB5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C09A2C-D3F7-5FF0-BDF4-007C8F38DBEB}"/>
                </a:ext>
              </a:extLst>
            </p:cNvPr>
            <p:cNvSpPr txBox="1"/>
            <p:nvPr/>
          </p:nvSpPr>
          <p:spPr>
            <a:xfrm>
              <a:off x="2061722" y="1241905"/>
              <a:ext cx="7276400" cy="18129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 latinLnBrk="0"/>
              <a:r>
                <a:rPr lang="vi-VN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Hỏi – đáp về việc thường làm trong dịp Tết. Viết vào vở một câu hỏi và một câu trả lời.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79A54CD-1C3A-F2E5-5281-E8629A939CA9}"/>
              </a:ext>
            </a:extLst>
          </p:cNvPr>
          <p:cNvSpPr txBox="1"/>
          <p:nvPr/>
        </p:nvSpPr>
        <p:spPr>
          <a:xfrm>
            <a:off x="2139110" y="2342344"/>
            <a:ext cx="72618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latinLnBrk="0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M: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- Bạn thường làm gì vào dịp Tết?</a:t>
            </a:r>
          </a:p>
          <a:p>
            <a:pPr algn="just"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- Vào dịp Tết, mình thường đi thăm họ hàng.</a:t>
            </a:r>
          </a:p>
        </p:txBody>
      </p:sp>
      <p:pic>
        <p:nvPicPr>
          <p:cNvPr id="10" name="Đồ họa 9">
            <a:extLst>
              <a:ext uri="{FF2B5EF4-FFF2-40B4-BE49-F238E27FC236}">
                <a16:creationId xmlns:a16="http://schemas.microsoft.com/office/drawing/2014/main" id="{6C645486-0AC4-4532-C41E-4C7ABA2B2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72050" y="3296451"/>
            <a:ext cx="2247900" cy="28670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CDB23E-DEA5-72C8-8EF7-A84606683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45" y="1110569"/>
            <a:ext cx="1971065" cy="109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58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EADA272-FCDA-FFB3-E188-D1115818902F}"/>
              </a:ext>
            </a:extLst>
          </p:cNvPr>
          <p:cNvGrpSpPr/>
          <p:nvPr/>
        </p:nvGrpSpPr>
        <p:grpSpPr>
          <a:xfrm>
            <a:off x="2139110" y="1055495"/>
            <a:ext cx="9286272" cy="1096578"/>
            <a:chOff x="2061722" y="1120761"/>
            <a:chExt cx="7452496" cy="2083695"/>
          </a:xfrm>
          <a:solidFill>
            <a:srgbClr val="FDF0CF"/>
          </a:solidFill>
        </p:grpSpPr>
        <p:sp>
          <p:nvSpPr>
            <p:cNvPr id="3" name="Arrow: Pentagon 2">
              <a:extLst>
                <a:ext uri="{FF2B5EF4-FFF2-40B4-BE49-F238E27FC236}">
                  <a16:creationId xmlns:a16="http://schemas.microsoft.com/office/drawing/2014/main" id="{4256CDD5-B921-515C-7884-D266B35145EB}"/>
                </a:ext>
              </a:extLst>
            </p:cNvPr>
            <p:cNvSpPr/>
            <p:nvPr/>
          </p:nvSpPr>
          <p:spPr>
            <a:xfrm>
              <a:off x="2061722" y="1120761"/>
              <a:ext cx="7452496" cy="2083695"/>
            </a:xfrm>
            <a:prstGeom prst="homePlate">
              <a:avLst>
                <a:gd name="adj" fmla="val 31437"/>
              </a:avLst>
            </a:prstGeom>
            <a:grpFill/>
            <a:ln w="19050">
              <a:solidFill>
                <a:srgbClr val="F9CB5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C09A2C-D3F7-5FF0-BDF4-007C8F38DBEB}"/>
                </a:ext>
              </a:extLst>
            </p:cNvPr>
            <p:cNvSpPr txBox="1"/>
            <p:nvPr/>
          </p:nvSpPr>
          <p:spPr>
            <a:xfrm>
              <a:off x="2061722" y="1241905"/>
              <a:ext cx="7276400" cy="18129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 latinLnBrk="0"/>
              <a:r>
                <a:rPr lang="vi-VN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Hỏi – đáp về việc thường làm trong dịp Tết. Viết vào vở một câu hỏi và một câu trả lời.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C457D03-3E01-2B19-E09F-8540B5859C4C}"/>
              </a:ext>
            </a:extLst>
          </p:cNvPr>
          <p:cNvGrpSpPr/>
          <p:nvPr/>
        </p:nvGrpSpPr>
        <p:grpSpPr>
          <a:xfrm>
            <a:off x="766618" y="1269211"/>
            <a:ext cx="1372492" cy="654182"/>
            <a:chOff x="5852498" y="3429000"/>
            <a:chExt cx="1372492" cy="65418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AFC961D-1B89-40B0-1C0F-6605F1122C3F}"/>
                </a:ext>
              </a:extLst>
            </p:cNvPr>
            <p:cNvSpPr txBox="1"/>
            <p:nvPr/>
          </p:nvSpPr>
          <p:spPr>
            <a:xfrm>
              <a:off x="5852498" y="3429000"/>
              <a:ext cx="13724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ln w="79375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7 SVNUT Triumph Press" panose="00000500000000000000" pitchFamily="2" charset="0"/>
                  <a:ea typeface="Cambria" panose="02040503050406030204" pitchFamily="18" charset="0"/>
                </a:rPr>
                <a:t>Bài</a:t>
              </a:r>
              <a:r>
                <a:rPr lang="en-US" sz="3600" dirty="0">
                  <a:ln w="79375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7 SVNUT Triumph Press" panose="00000500000000000000" pitchFamily="2" charset="0"/>
                  <a:ea typeface="Cambria" panose="02040503050406030204" pitchFamily="18" charset="0"/>
                </a:rPr>
                <a:t> 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0ED43FE-412F-3A76-5CF8-76E958C4CC4A}"/>
                </a:ext>
              </a:extLst>
            </p:cNvPr>
            <p:cNvSpPr txBox="1"/>
            <p:nvPr/>
          </p:nvSpPr>
          <p:spPr>
            <a:xfrm>
              <a:off x="5852498" y="3436851"/>
              <a:ext cx="13724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solidFill>
                    <a:srgbClr val="D83D22"/>
                  </a:solidFill>
                  <a:latin typeface="#9Slide07 SVNUT Triumph Press" panose="00000500000000000000" pitchFamily="2" charset="0"/>
                  <a:ea typeface="Cambria" panose="02040503050406030204" pitchFamily="18" charset="0"/>
                </a:rPr>
                <a:t>Bài</a:t>
              </a:r>
              <a:r>
                <a:rPr lang="en-US" sz="3600" dirty="0">
                  <a:solidFill>
                    <a:srgbClr val="D83D22"/>
                  </a:solidFill>
                  <a:latin typeface="#9Slide07 SVNUT Triumph Press" panose="00000500000000000000" pitchFamily="2" charset="0"/>
                  <a:ea typeface="Cambria" panose="02040503050406030204" pitchFamily="18" charset="0"/>
                </a:rPr>
                <a:t> 2</a:t>
              </a:r>
            </a:p>
          </p:txBody>
        </p:sp>
      </p:grpSp>
      <p:pic>
        <p:nvPicPr>
          <p:cNvPr id="10" name="Đồ họa 9">
            <a:extLst>
              <a:ext uri="{FF2B5EF4-FFF2-40B4-BE49-F238E27FC236}">
                <a16:creationId xmlns:a16="http://schemas.microsoft.com/office/drawing/2014/main" id="{6C645486-0AC4-4532-C41E-4C7ABA2B2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44611" y="2425629"/>
            <a:ext cx="2597664" cy="331312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7C7E02B-772B-9CCD-DAD6-199A6D1B010D}"/>
              </a:ext>
            </a:extLst>
          </p:cNvPr>
          <p:cNvSpPr txBox="1"/>
          <p:nvPr/>
        </p:nvSpPr>
        <p:spPr>
          <a:xfrm>
            <a:off x="1452864" y="2615766"/>
            <a:ext cx="669174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Tết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  <a:p>
            <a:pPr marL="457200" indent="-457200">
              <a:buFontTx/>
              <a:buChar char="-"/>
            </a:pP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dọn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đào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457200" indent="-457200">
              <a:buFontTx/>
              <a:buChar char="-"/>
            </a:pP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mùng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Tết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đâu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  <a:p>
            <a:pPr marL="457200" indent="-457200">
              <a:buFontTx/>
              <a:buChar char="-"/>
            </a:pP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chúc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Tết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./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chúc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Tết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6751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wesome Teachers Meeting by Slidesgo">
  <a:themeElements>
    <a:clrScheme name="Simple Light">
      <a:dk1>
        <a:srgbClr val="513632"/>
      </a:dk1>
      <a:lt1>
        <a:srgbClr val="FFB64C"/>
      </a:lt1>
      <a:dk2>
        <a:srgbClr val="FFFFFF"/>
      </a:dk2>
      <a:lt2>
        <a:srgbClr val="FFC51C"/>
      </a:lt2>
      <a:accent1>
        <a:srgbClr val="FCF2BA"/>
      </a:accent1>
      <a:accent2>
        <a:srgbClr val="422B24"/>
      </a:accent2>
      <a:accent3>
        <a:srgbClr val="78909C"/>
      </a:accent3>
      <a:accent4>
        <a:srgbClr val="FFC18A"/>
      </a:accent4>
      <a:accent5>
        <a:srgbClr val="FF6374"/>
      </a:accent5>
      <a:accent6>
        <a:srgbClr val="D63E3D"/>
      </a:accent6>
      <a:hlink>
        <a:srgbClr val="FDFDF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264</Words>
  <Application>Microsoft Office PowerPoint</Application>
  <PresentationFormat>Widescreen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#9Slide07 HoneyCream</vt:lpstr>
      <vt:lpstr>#9Slide07 SVNUT Triumph Press</vt:lpstr>
      <vt:lpstr>Arial</vt:lpstr>
      <vt:lpstr>Calibri</vt:lpstr>
      <vt:lpstr>Calibri Light</vt:lpstr>
      <vt:lpstr>Cambria</vt:lpstr>
      <vt:lpstr>Fredoka One</vt:lpstr>
      <vt:lpstr>M PLUS Rounded 1c</vt:lpstr>
      <vt:lpstr>SVN-Dancing Script</vt:lpstr>
      <vt:lpstr>SVN-Newton</vt:lpstr>
      <vt:lpstr>SVN-Ready</vt:lpstr>
      <vt:lpstr>Times New Roman</vt:lpstr>
      <vt:lpstr>UTM Avo</vt:lpstr>
      <vt:lpstr>Office Theme</vt:lpstr>
      <vt:lpstr>1_Awesome Teachers Meeting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Hanh Ngo</dc:creator>
  <cp:lastModifiedBy>hoangvananh204@gmail.com</cp:lastModifiedBy>
  <cp:revision>13</cp:revision>
  <dcterms:created xsi:type="dcterms:W3CDTF">2023-01-01T12:14:29Z</dcterms:created>
  <dcterms:modified xsi:type="dcterms:W3CDTF">2025-01-21T03:15:50Z</dcterms:modified>
</cp:coreProperties>
</file>