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9" r:id="rId6"/>
    <p:sldId id="261" r:id="rId7"/>
    <p:sldId id="272" r:id="rId8"/>
    <p:sldId id="270" r:id="rId9"/>
    <p:sldId id="266" r:id="rId10"/>
    <p:sldId id="271" r:id="rId11"/>
  </p:sldIdLst>
  <p:sldSz cx="18288000" cy="10287000"/>
  <p:notesSz cx="6858000" cy="9144000"/>
  <p:embeddedFontLst>
    <p:embeddedFont>
      <p:font typeface="#9Slide03 Ralewayv4020 Black" panose="00000A00000000000000" charset="0"/>
      <p:bold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Wedge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8">
            <a:extLst>
              <a:ext uri="{FF2B5EF4-FFF2-40B4-BE49-F238E27FC236}">
                <a16:creationId xmlns:a16="http://schemas.microsoft.com/office/drawing/2014/main" id="{DF290C4F-D3E4-B374-4420-9D22BA15C02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503" y="-14862188"/>
            <a:ext cx="2387503" cy="2461678"/>
          </a:xfrm>
          <a:prstGeom prst="rect">
            <a:avLst/>
          </a:prstGeom>
        </p:spPr>
      </p:pic>
      <p:pic>
        <p:nvPicPr>
          <p:cNvPr id="8" name="Hình ảnh 9">
            <a:extLst>
              <a:ext uri="{FF2B5EF4-FFF2-40B4-BE49-F238E27FC236}">
                <a16:creationId xmlns:a16="http://schemas.microsoft.com/office/drawing/2014/main" id="{703AFD7E-D1D9-BA84-F61B-61537C2734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897" y="-14862188"/>
            <a:ext cx="2387503" cy="2461678"/>
          </a:xfrm>
          <a:prstGeom prst="rect">
            <a:avLst/>
          </a:prstGeom>
        </p:spPr>
      </p:pic>
      <p:pic>
        <p:nvPicPr>
          <p:cNvPr id="9" name="Hình ảnh 10">
            <a:extLst>
              <a:ext uri="{FF2B5EF4-FFF2-40B4-BE49-F238E27FC236}">
                <a16:creationId xmlns:a16="http://schemas.microsoft.com/office/drawing/2014/main" id="{E26DD905-3C19-97E0-1DBD-CB1A8C4DD37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504" y="22823980"/>
            <a:ext cx="2387503" cy="2461678"/>
          </a:xfrm>
          <a:prstGeom prst="rect">
            <a:avLst/>
          </a:prstGeom>
        </p:spPr>
      </p:pic>
      <p:pic>
        <p:nvPicPr>
          <p:cNvPr id="10" name="Hình ảnh 11">
            <a:extLst>
              <a:ext uri="{FF2B5EF4-FFF2-40B4-BE49-F238E27FC236}">
                <a16:creationId xmlns:a16="http://schemas.microsoft.com/office/drawing/2014/main" id="{E449C5FE-920D-1177-65DE-B7F1BCC2A0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897" y="22823980"/>
            <a:ext cx="2387503" cy="246167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C9DA1D95-EB7C-9DBA-D10E-6DBE5FB7F261}"/>
              </a:ext>
            </a:extLst>
          </p:cNvPr>
          <p:cNvSpPr txBox="1"/>
          <p:nvPr userDrawn="1"/>
        </p:nvSpPr>
        <p:spPr>
          <a:xfrm>
            <a:off x="3047999" y="12519883"/>
            <a:ext cx="7257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AF9FDBC-7D1C-1DF3-4888-48A55DE56BC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11324614"/>
            <a:ext cx="2188654" cy="2658086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5BC962F-EC62-6998-230C-93F0460431A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3031192" y="0"/>
            <a:ext cx="2188654" cy="2658086"/>
          </a:xfrm>
          <a:prstGeom prst="rect">
            <a:avLst/>
          </a:prstGeom>
        </p:spPr>
      </p:pic>
      <p:pic>
        <p:nvPicPr>
          <p:cNvPr id="14" name="Hình ảnh 11">
            <a:extLst>
              <a:ext uri="{FF2B5EF4-FFF2-40B4-BE49-F238E27FC236}">
                <a16:creationId xmlns:a16="http://schemas.microsoft.com/office/drawing/2014/main" id="{1B2BDA13-9E00-BA14-F8C4-2740482B045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7181860" y="9525"/>
            <a:ext cx="1115665" cy="499915"/>
          </a:xfrm>
          <a:prstGeom prst="rect">
            <a:avLst/>
          </a:prstGeom>
        </p:spPr>
      </p:pic>
      <p:pic>
        <p:nvPicPr>
          <p:cNvPr id="15" name="Hình ảnh 12">
            <a:extLst>
              <a:ext uri="{FF2B5EF4-FFF2-40B4-BE49-F238E27FC236}">
                <a16:creationId xmlns:a16="http://schemas.microsoft.com/office/drawing/2014/main" id="{5F387602-E546-3F0E-B951-FB6C9BFA08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4167" y="9779350"/>
            <a:ext cx="1115665" cy="4999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18" Type="http://schemas.openxmlformats.org/officeDocument/2006/relationships/image" Target="../media/image36.png"/><Relationship Id="rId3" Type="http://schemas.openxmlformats.org/officeDocument/2006/relationships/image" Target="../media/image5.svg"/><Relationship Id="rId21" Type="http://schemas.openxmlformats.org/officeDocument/2006/relationships/image" Target="../media/image21.svg"/><Relationship Id="rId7" Type="http://schemas.openxmlformats.org/officeDocument/2006/relationships/image" Target="../media/image80.svg"/><Relationship Id="rId12" Type="http://schemas.openxmlformats.org/officeDocument/2006/relationships/image" Target="../media/image14.png"/><Relationship Id="rId17" Type="http://schemas.openxmlformats.org/officeDocument/2006/relationships/image" Target="../media/image82.svg"/><Relationship Id="rId2" Type="http://schemas.openxmlformats.org/officeDocument/2006/relationships/image" Target="../media/image4.png"/><Relationship Id="rId16" Type="http://schemas.openxmlformats.org/officeDocument/2006/relationships/image" Target="../media/image81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37.svg"/><Relationship Id="rId4" Type="http://schemas.openxmlformats.org/officeDocument/2006/relationships/image" Target="../media/image6.png"/><Relationship Id="rId9" Type="http://schemas.openxmlformats.org/officeDocument/2006/relationships/image" Target="../media/image9.svg"/><Relationship Id="rId14" Type="http://schemas.openxmlformats.org/officeDocument/2006/relationships/image" Target="../media/image16.png"/><Relationship Id="rId22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5.svg"/><Relationship Id="rId7" Type="http://schemas.openxmlformats.org/officeDocument/2006/relationships/image" Target="../media/image20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image" Target="../media/image4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0.png"/><Relationship Id="rId5" Type="http://schemas.openxmlformats.org/officeDocument/2006/relationships/image" Target="../media/image26.sv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3" Type="http://schemas.openxmlformats.org/officeDocument/2006/relationships/image" Target="../media/image5.svg"/><Relationship Id="rId21" Type="http://schemas.openxmlformats.org/officeDocument/2006/relationships/image" Target="../media/image49.svg"/><Relationship Id="rId7" Type="http://schemas.openxmlformats.org/officeDocument/2006/relationships/image" Target="../media/image9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5" Type="http://schemas.openxmlformats.org/officeDocument/2006/relationships/image" Target="../media/image15.svg"/><Relationship Id="rId2" Type="http://schemas.openxmlformats.org/officeDocument/2006/relationships/image" Target="../media/image4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9.svg"/><Relationship Id="rId24" Type="http://schemas.openxmlformats.org/officeDocument/2006/relationships/image" Target="../media/image14.png"/><Relationship Id="rId5" Type="http://schemas.openxmlformats.org/officeDocument/2006/relationships/image" Target="../media/image7.svg"/><Relationship Id="rId15" Type="http://schemas.openxmlformats.org/officeDocument/2006/relationships/image" Target="../media/image43.svg"/><Relationship Id="rId23" Type="http://schemas.openxmlformats.org/officeDocument/2006/relationships/image" Target="../media/image51.svg"/><Relationship Id="rId10" Type="http://schemas.openxmlformats.org/officeDocument/2006/relationships/image" Target="../media/image38.png"/><Relationship Id="rId19" Type="http://schemas.openxmlformats.org/officeDocument/2006/relationships/image" Target="../media/image47.svg"/><Relationship Id="rId4" Type="http://schemas.openxmlformats.org/officeDocument/2006/relationships/image" Target="../media/image6.png"/><Relationship Id="rId9" Type="http://schemas.openxmlformats.org/officeDocument/2006/relationships/image" Target="../media/image13.sv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openxmlformats.org/officeDocument/2006/relationships/image" Target="../media/image5.sv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17" Type="http://schemas.openxmlformats.org/officeDocument/2006/relationships/image" Target="../media/image31.svg"/><Relationship Id="rId2" Type="http://schemas.openxmlformats.org/officeDocument/2006/relationships/image" Target="../media/image4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5" Type="http://schemas.openxmlformats.org/officeDocument/2006/relationships/image" Target="../media/image35.sv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18" Type="http://schemas.openxmlformats.org/officeDocument/2006/relationships/image" Target="../media/image64.png"/><Relationship Id="rId3" Type="http://schemas.openxmlformats.org/officeDocument/2006/relationships/image" Target="../media/image5.sv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17" Type="http://schemas.openxmlformats.org/officeDocument/2006/relationships/image" Target="../media/image31.svg"/><Relationship Id="rId2" Type="http://schemas.openxmlformats.org/officeDocument/2006/relationships/image" Target="../media/image4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63.svg"/><Relationship Id="rId15" Type="http://schemas.openxmlformats.org/officeDocument/2006/relationships/image" Target="../media/image35.svg"/><Relationship Id="rId10" Type="http://schemas.openxmlformats.org/officeDocument/2006/relationships/image" Target="../media/image58.png"/><Relationship Id="rId4" Type="http://schemas.openxmlformats.org/officeDocument/2006/relationships/image" Target="../media/image62.png"/><Relationship Id="rId9" Type="http://schemas.openxmlformats.org/officeDocument/2006/relationships/image" Target="../media/image57.sv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68.png"/><Relationship Id="rId3" Type="http://schemas.openxmlformats.org/officeDocument/2006/relationships/image" Target="../media/image53.svg"/><Relationship Id="rId7" Type="http://schemas.openxmlformats.org/officeDocument/2006/relationships/image" Target="../media/image66.svg"/><Relationship Id="rId12" Type="http://schemas.openxmlformats.org/officeDocument/2006/relationships/image" Target="../media/image1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12.png"/><Relationship Id="rId5" Type="http://schemas.openxmlformats.org/officeDocument/2006/relationships/image" Target="../media/image5.svg"/><Relationship Id="rId15" Type="http://schemas.openxmlformats.org/officeDocument/2006/relationships/image" Target="../media/image70.png"/><Relationship Id="rId10" Type="http://schemas.openxmlformats.org/officeDocument/2006/relationships/image" Target="../media/image21.sv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6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18" Type="http://schemas.openxmlformats.org/officeDocument/2006/relationships/image" Target="../media/image72.png"/><Relationship Id="rId3" Type="http://schemas.openxmlformats.org/officeDocument/2006/relationships/image" Target="../media/image5.sv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17" Type="http://schemas.openxmlformats.org/officeDocument/2006/relationships/image" Target="../media/image31.svg"/><Relationship Id="rId2" Type="http://schemas.openxmlformats.org/officeDocument/2006/relationships/image" Target="../media/image4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19.svg"/><Relationship Id="rId15" Type="http://schemas.openxmlformats.org/officeDocument/2006/relationships/image" Target="../media/image35.svg"/><Relationship Id="rId10" Type="http://schemas.openxmlformats.org/officeDocument/2006/relationships/image" Target="../media/image58.png"/><Relationship Id="rId19" Type="http://schemas.openxmlformats.org/officeDocument/2006/relationships/image" Target="../media/image73.svg"/><Relationship Id="rId4" Type="http://schemas.openxmlformats.org/officeDocument/2006/relationships/image" Target="../media/image18.png"/><Relationship Id="rId9" Type="http://schemas.openxmlformats.org/officeDocument/2006/relationships/image" Target="../media/image57.sv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29.svg"/><Relationship Id="rId18" Type="http://schemas.openxmlformats.org/officeDocument/2006/relationships/image" Target="../media/image14.png"/><Relationship Id="rId3" Type="http://schemas.openxmlformats.org/officeDocument/2006/relationships/image" Target="../media/image5.svg"/><Relationship Id="rId21" Type="http://schemas.openxmlformats.org/officeDocument/2006/relationships/image" Target="../media/image77.svg"/><Relationship Id="rId7" Type="http://schemas.openxmlformats.org/officeDocument/2006/relationships/image" Target="../media/image31.svg"/><Relationship Id="rId12" Type="http://schemas.openxmlformats.org/officeDocument/2006/relationships/image" Target="../media/image28.png"/><Relationship Id="rId17" Type="http://schemas.openxmlformats.org/officeDocument/2006/relationships/image" Target="../media/image59.svg"/><Relationship Id="rId2" Type="http://schemas.openxmlformats.org/officeDocument/2006/relationships/image" Target="../media/image4.png"/><Relationship Id="rId16" Type="http://schemas.openxmlformats.org/officeDocument/2006/relationships/image" Target="../media/image58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7.svg"/><Relationship Id="rId5" Type="http://schemas.openxmlformats.org/officeDocument/2006/relationships/image" Target="../media/image26.svg"/><Relationship Id="rId15" Type="http://schemas.openxmlformats.org/officeDocument/2006/relationships/image" Target="../media/image33.svg"/><Relationship Id="rId10" Type="http://schemas.openxmlformats.org/officeDocument/2006/relationships/image" Target="../media/image36.png"/><Relationship Id="rId19" Type="http://schemas.openxmlformats.org/officeDocument/2006/relationships/image" Target="../media/image15.svg"/><Relationship Id="rId4" Type="http://schemas.openxmlformats.org/officeDocument/2006/relationships/image" Target="../media/image25.png"/><Relationship Id="rId9" Type="http://schemas.openxmlformats.org/officeDocument/2006/relationships/image" Target="../media/image75.svg"/><Relationship Id="rId14" Type="http://schemas.openxmlformats.org/officeDocument/2006/relationships/image" Target="../media/image32.png"/><Relationship Id="rId22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24664" y="1318000"/>
            <a:ext cx="13476712" cy="7350423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967003" y="6357734"/>
            <a:ext cx="7081397" cy="2611265"/>
          </a:xfrm>
          <a:custGeom>
            <a:avLst/>
            <a:gdLst/>
            <a:ahLst/>
            <a:cxnLst/>
            <a:rect l="l" t="t" r="r" b="b"/>
            <a:pathLst>
              <a:path w="7081397" h="2611265">
                <a:moveTo>
                  <a:pt x="0" y="0"/>
                </a:moveTo>
                <a:lnTo>
                  <a:pt x="7081396" y="0"/>
                </a:lnTo>
                <a:lnTo>
                  <a:pt x="7081396" y="2611266"/>
                </a:lnTo>
                <a:lnTo>
                  <a:pt x="0" y="26112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576228" y="7357670"/>
            <a:ext cx="5404503" cy="954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7199" spc="143">
                <a:solidFill>
                  <a:srgbClr val="000000"/>
                </a:solidFill>
                <a:latin typeface="Wedges"/>
              </a:rPr>
              <a:t>Trang 130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44" y="1279224"/>
            <a:ext cx="13889821" cy="62425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61" y="2826201"/>
            <a:ext cx="12143610" cy="4963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" y="-226130"/>
            <a:ext cx="2916934" cy="29169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0350" y="-384234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1945" y="513826"/>
            <a:ext cx="3680002" cy="3126468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14752" y="594562"/>
            <a:ext cx="1664779" cy="20574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50854" y="513826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4305" y="2930003"/>
            <a:ext cx="17706771" cy="50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80695" y="387032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327128" y="1569637"/>
            <a:ext cx="6932172" cy="6672276"/>
            <a:chOff x="30480" y="591820"/>
            <a:chExt cx="12736830" cy="12259310"/>
          </a:xfrm>
        </p:grpSpPr>
        <p:sp>
          <p:nvSpPr>
            <p:cNvPr id="5" name="Freeform 5"/>
            <p:cNvSpPr/>
            <p:nvPr/>
          </p:nvSpPr>
          <p:spPr>
            <a:xfrm flipH="1">
              <a:off x="-90732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811531" y="4271010"/>
                  </a:moveTo>
                  <a:cubicBezTo>
                    <a:pt x="1917700" y="2120900"/>
                    <a:pt x="4146550" y="544830"/>
                    <a:pt x="6521450" y="297180"/>
                  </a:cubicBezTo>
                  <a:cubicBezTo>
                    <a:pt x="8459471" y="0"/>
                    <a:pt x="9734550" y="913130"/>
                    <a:pt x="10775950" y="2170430"/>
                  </a:cubicBezTo>
                  <a:cubicBezTo>
                    <a:pt x="11817351" y="3427730"/>
                    <a:pt x="12371071" y="5030470"/>
                    <a:pt x="12594590" y="6647180"/>
                  </a:cubicBezTo>
                  <a:cubicBezTo>
                    <a:pt x="12712700" y="7500620"/>
                    <a:pt x="12736830" y="8406130"/>
                    <a:pt x="12374880" y="9188450"/>
                  </a:cubicBezTo>
                  <a:cubicBezTo>
                    <a:pt x="11916410" y="10180320"/>
                    <a:pt x="10914381" y="10811510"/>
                    <a:pt x="9894571" y="11203940"/>
                  </a:cubicBezTo>
                  <a:cubicBezTo>
                    <a:pt x="7151371" y="12259310"/>
                    <a:pt x="3783330" y="11850370"/>
                    <a:pt x="1648460" y="9828530"/>
                  </a:cubicBezTo>
                  <a:cubicBezTo>
                    <a:pt x="980441" y="9196070"/>
                    <a:pt x="433071" y="8403590"/>
                    <a:pt x="237491" y="7504430"/>
                  </a:cubicBezTo>
                  <a:cubicBezTo>
                    <a:pt x="0" y="6413500"/>
                    <a:pt x="300991" y="5264150"/>
                    <a:pt x="811531" y="4271010"/>
                  </a:cubicBezTo>
                  <a:close/>
                </a:path>
              </a:pathLst>
            </a:custGeom>
            <a:blipFill>
              <a:blip r:embed="rId6"/>
              <a:stretch>
                <a:fillRect t="-44999" b="-17892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1455067">
            <a:off x="16118181" y="3087446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418259" y="-617815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719115">
            <a:off x="284717" y="329252"/>
            <a:ext cx="1793615" cy="1645642"/>
          </a:xfrm>
          <a:custGeom>
            <a:avLst/>
            <a:gdLst/>
            <a:ahLst/>
            <a:cxnLst/>
            <a:rect l="l" t="t" r="r" b="b"/>
            <a:pathLst>
              <a:path w="1793615" h="1645642">
                <a:moveTo>
                  <a:pt x="0" y="0"/>
                </a:moveTo>
                <a:lnTo>
                  <a:pt x="1793615" y="0"/>
                </a:lnTo>
                <a:lnTo>
                  <a:pt x="1793615" y="1645642"/>
                </a:lnTo>
                <a:lnTo>
                  <a:pt x="0" y="1645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760311">
            <a:off x="9756667" y="4683113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291402">
            <a:off x="15696066" y="6034650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80"/>
                </a:lnTo>
                <a:lnTo>
                  <a:pt x="0" y="18994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60640" y="1028700"/>
            <a:ext cx="2240111" cy="1903161"/>
          </a:xfrm>
          <a:custGeom>
            <a:avLst/>
            <a:gdLst/>
            <a:ahLst/>
            <a:cxnLst/>
            <a:rect l="l" t="t" r="r" b="b"/>
            <a:pathLst>
              <a:path w="2240111" h="1903161">
                <a:moveTo>
                  <a:pt x="0" y="0"/>
                </a:moveTo>
                <a:lnTo>
                  <a:pt x="2240111" y="0"/>
                </a:lnTo>
                <a:lnTo>
                  <a:pt x="2240111" y="1903161"/>
                </a:lnTo>
                <a:lnTo>
                  <a:pt x="0" y="19031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680695" y="8014901"/>
            <a:ext cx="4225037" cy="53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spc="80">
                <a:solidFill>
                  <a:srgbClr val="FFFFFF"/>
                </a:solidFill>
                <a:latin typeface="Wedges"/>
              </a:rPr>
              <a:t>Claudia Alves</a:t>
            </a:r>
          </a:p>
        </p:txBody>
      </p:sp>
      <p:sp>
        <p:nvSpPr>
          <p:cNvPr id="16" name="Freeform 16"/>
          <p:cNvSpPr/>
          <p:nvPr/>
        </p:nvSpPr>
        <p:spPr>
          <a:xfrm rot="-7447426">
            <a:off x="-6808864" y="5292125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03</a:t>
            </a:r>
          </a:p>
        </p:txBody>
      </p:sp>
      <p:sp>
        <p:nvSpPr>
          <p:cNvPr id="19" name="Freeform 19"/>
          <p:cNvSpPr/>
          <p:nvPr/>
        </p:nvSpPr>
        <p:spPr>
          <a:xfrm>
            <a:off x="7415726" y="8138909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80BBBE-B763-4F0B-A7D1-F1F0A8428686}"/>
              </a:ext>
            </a:extLst>
          </p:cNvPr>
          <p:cNvGrpSpPr/>
          <p:nvPr/>
        </p:nvGrpSpPr>
        <p:grpSpPr>
          <a:xfrm>
            <a:off x="1031954" y="2260215"/>
            <a:ext cx="8839201" cy="6019799"/>
            <a:chOff x="3048000" y="1638301"/>
            <a:chExt cx="13878973" cy="3505200"/>
          </a:xfrm>
        </p:grpSpPr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BF22BC3A-1912-4AAF-A4D5-B36A283926F5}"/>
                </a:ext>
              </a:extLst>
            </p:cNvPr>
            <p:cNvGrpSpPr/>
            <p:nvPr/>
          </p:nvGrpSpPr>
          <p:grpSpPr>
            <a:xfrm>
              <a:off x="3048000" y="1638301"/>
              <a:ext cx="13878973" cy="3505200"/>
              <a:chOff x="0" y="0"/>
              <a:chExt cx="3115951" cy="1765238"/>
            </a:xfrm>
          </p:grpSpPr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FDD4097B-824A-4BFB-BC76-6450FCC9A076}"/>
                  </a:ext>
                </a:extLst>
              </p:cNvPr>
              <p:cNvSpPr/>
              <p:nvPr/>
            </p:nvSpPr>
            <p:spPr>
              <a:xfrm>
                <a:off x="0" y="0"/>
                <a:ext cx="3115951" cy="1765238"/>
              </a:xfrm>
              <a:custGeom>
                <a:avLst/>
                <a:gdLst/>
                <a:ahLst/>
                <a:cxnLst/>
                <a:rect l="l" t="t" r="r" b="b"/>
                <a:pathLst>
                  <a:path w="3115951" h="1765238">
                    <a:moveTo>
                      <a:pt x="26647" y="0"/>
                    </a:moveTo>
                    <a:lnTo>
                      <a:pt x="3089303" y="0"/>
                    </a:lnTo>
                    <a:cubicBezTo>
                      <a:pt x="3096371" y="0"/>
                      <a:pt x="3103149" y="2807"/>
                      <a:pt x="3108146" y="7805"/>
                    </a:cubicBezTo>
                    <a:cubicBezTo>
                      <a:pt x="3113143" y="12802"/>
                      <a:pt x="3115951" y="19580"/>
                      <a:pt x="3115951" y="26647"/>
                    </a:cubicBezTo>
                    <a:lnTo>
                      <a:pt x="3115951" y="1738590"/>
                    </a:lnTo>
                    <a:cubicBezTo>
                      <a:pt x="3115951" y="1753307"/>
                      <a:pt x="3104020" y="1765238"/>
                      <a:pt x="3089303" y="1765238"/>
                    </a:cubicBezTo>
                    <a:lnTo>
                      <a:pt x="26647" y="1765238"/>
                    </a:lnTo>
                    <a:cubicBezTo>
                      <a:pt x="11930" y="1765238"/>
                      <a:pt x="0" y="1753307"/>
                      <a:pt x="0" y="1738590"/>
                    </a:cubicBezTo>
                    <a:lnTo>
                      <a:pt x="0" y="26647"/>
                    </a:lnTo>
                    <a:cubicBezTo>
                      <a:pt x="0" y="11930"/>
                      <a:pt x="11930" y="0"/>
                      <a:pt x="26647" y="0"/>
                    </a:cubicBezTo>
                    <a:close/>
                  </a:path>
                </a:pathLst>
              </a:custGeom>
              <a:solidFill>
                <a:srgbClr val="FAF9F0"/>
              </a:solidFill>
              <a:ln w="95250" cap="rnd">
                <a:solidFill>
                  <a:srgbClr val="9DCD8A"/>
                </a:solidFill>
                <a:prstDash val="solid"/>
                <a:round/>
              </a:ln>
            </p:spPr>
          </p:sp>
          <p:sp>
            <p:nvSpPr>
              <p:cNvPr id="24" name="TextBox 11">
                <a:extLst>
                  <a:ext uri="{FF2B5EF4-FFF2-40B4-BE49-F238E27FC236}">
                    <a16:creationId xmlns:a16="http://schemas.microsoft.com/office/drawing/2014/main" id="{CCF1A525-BEB0-427A-B7F4-2D9329445E3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15951" cy="1803338"/>
              </a:xfrm>
              <a:prstGeom prst="rect">
                <a:avLst/>
              </a:prstGeom>
            </p:spPr>
            <p:txBody>
              <a:bodyPr lIns="19492" tIns="19492" rIns="19492" bIns="19492" rtlCol="0" anchor="ctr"/>
              <a:lstStyle/>
              <a:p>
                <a:pPr algn="ctr">
                  <a:lnSpc>
                    <a:spcPts val="333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FAAC9D-3F25-4E2F-BF9B-97BE21428B42}"/>
                </a:ext>
              </a:extLst>
            </p:cNvPr>
            <p:cNvSpPr txBox="1"/>
            <p:nvPr/>
          </p:nvSpPr>
          <p:spPr>
            <a:xfrm>
              <a:off x="3389083" y="1958405"/>
              <a:ext cx="13193174" cy="292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8000" dirty="0">
                  <a:solidFill>
                    <a:srgbClr val="0070C0"/>
                  </a:solidFill>
                  <a:latin typeface="UTM Avo" panose="02040603050506020204" pitchFamily="18" charset="0"/>
                </a:rPr>
                <a:t>Chia sẻ về lần em nhận được thư từ bạn của mình.</a:t>
              </a:r>
              <a:endParaRPr lang="en-US" sz="8000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09266" y="6833134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221422">
            <a:off x="-4483622" y="6320789"/>
            <a:ext cx="8321413" cy="5523338"/>
          </a:xfrm>
          <a:custGeom>
            <a:avLst/>
            <a:gdLst/>
            <a:ahLst/>
            <a:cxnLst/>
            <a:rect l="l" t="t" r="r" b="b"/>
            <a:pathLst>
              <a:path w="8321413" h="5523338">
                <a:moveTo>
                  <a:pt x="0" y="0"/>
                </a:moveTo>
                <a:lnTo>
                  <a:pt x="8321412" y="0"/>
                </a:lnTo>
                <a:lnTo>
                  <a:pt x="8321412" y="5523338"/>
                </a:lnTo>
                <a:lnTo>
                  <a:pt x="0" y="552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46908" y="-316822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452441" y="-2659583"/>
            <a:ext cx="4624444" cy="5679972"/>
          </a:xfrm>
          <a:custGeom>
            <a:avLst/>
            <a:gdLst/>
            <a:ahLst/>
            <a:cxnLst/>
            <a:rect l="l" t="t" r="r" b="b"/>
            <a:pathLst>
              <a:path w="4624444" h="5679972">
                <a:moveTo>
                  <a:pt x="0" y="0"/>
                </a:moveTo>
                <a:lnTo>
                  <a:pt x="4624444" y="0"/>
                </a:lnTo>
                <a:lnTo>
                  <a:pt x="4624444" y="5679972"/>
                </a:lnTo>
                <a:lnTo>
                  <a:pt x="0" y="5679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5860" flipH="1">
            <a:off x="-137708" y="8157988"/>
            <a:ext cx="2332816" cy="2200623"/>
          </a:xfrm>
          <a:custGeom>
            <a:avLst/>
            <a:gdLst/>
            <a:ahLst/>
            <a:cxnLst/>
            <a:rect l="l" t="t" r="r" b="b"/>
            <a:pathLst>
              <a:path w="2332816" h="2200623">
                <a:moveTo>
                  <a:pt x="2332816" y="0"/>
                </a:moveTo>
                <a:lnTo>
                  <a:pt x="0" y="0"/>
                </a:lnTo>
                <a:lnTo>
                  <a:pt x="0" y="2200624"/>
                </a:lnTo>
                <a:lnTo>
                  <a:pt x="2332816" y="2200624"/>
                </a:lnTo>
                <a:lnTo>
                  <a:pt x="233281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38442">
            <a:off x="10107610" y="437435"/>
            <a:ext cx="860772" cy="2063789"/>
          </a:xfrm>
          <a:custGeom>
            <a:avLst/>
            <a:gdLst/>
            <a:ahLst/>
            <a:cxnLst/>
            <a:rect l="l" t="t" r="r" b="b"/>
            <a:pathLst>
              <a:path w="860772" h="2063789">
                <a:moveTo>
                  <a:pt x="0" y="0"/>
                </a:moveTo>
                <a:lnTo>
                  <a:pt x="860772" y="0"/>
                </a:lnTo>
                <a:lnTo>
                  <a:pt x="860772" y="2063788"/>
                </a:lnTo>
                <a:lnTo>
                  <a:pt x="0" y="2063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FFFFFF"/>
                </a:solidFill>
                <a:latin typeface="Wedges"/>
              </a:rPr>
              <a:t>05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AC7E4B-6B25-4D94-9452-10223753C392}"/>
              </a:ext>
            </a:extLst>
          </p:cNvPr>
          <p:cNvGrpSpPr/>
          <p:nvPr/>
        </p:nvGrpSpPr>
        <p:grpSpPr>
          <a:xfrm>
            <a:off x="3112716" y="4534262"/>
            <a:ext cx="13565632" cy="4408429"/>
            <a:chOff x="3661550" y="2377681"/>
            <a:chExt cx="13565632" cy="2050816"/>
          </a:xfrm>
        </p:grpSpPr>
        <p:sp>
          <p:nvSpPr>
            <p:cNvPr id="42" name="Rounded Rectangle 28">
              <a:extLst>
                <a:ext uri="{FF2B5EF4-FFF2-40B4-BE49-F238E27FC236}">
                  <a16:creationId xmlns:a16="http://schemas.microsoft.com/office/drawing/2014/main" id="{9B1059B5-F06C-4859-88C6-578983927181}"/>
                </a:ext>
              </a:extLst>
            </p:cNvPr>
            <p:cNvSpPr/>
            <p:nvPr/>
          </p:nvSpPr>
          <p:spPr>
            <a:xfrm>
              <a:off x="3661550" y="2377681"/>
              <a:ext cx="13565632" cy="20508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UTM Avo" panose="020406030505060202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DC1B2C-5895-41B0-A100-DAC4939CC6E4}"/>
                </a:ext>
              </a:extLst>
            </p:cNvPr>
            <p:cNvSpPr txBox="1"/>
            <p:nvPr/>
          </p:nvSpPr>
          <p:spPr>
            <a:xfrm>
              <a:off x="4137705" y="2608447"/>
              <a:ext cx="11429364" cy="158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Viết</a:t>
              </a:r>
              <a:r>
                <a:rPr lang="en-US" sz="72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vi-VN" sz="72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thư điện tử cho một người bạn ở xa mà đã lâu em chưa gặp</a:t>
              </a:r>
              <a:r>
                <a:rPr lang="en-US" sz="72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4C302A-55EB-49A5-ABAF-F5AE970DB837}"/>
              </a:ext>
            </a:extLst>
          </p:cNvPr>
          <p:cNvGrpSpPr/>
          <p:nvPr/>
        </p:nvGrpSpPr>
        <p:grpSpPr>
          <a:xfrm rot="20700954">
            <a:off x="1443880" y="1184036"/>
            <a:ext cx="6639108" cy="2311278"/>
            <a:chOff x="1186678" y="568990"/>
            <a:chExt cx="5058424" cy="1625298"/>
          </a:xfrm>
        </p:grpSpPr>
        <p:sp>
          <p:nvSpPr>
            <p:cNvPr id="48" name="Freeform 2">
              <a:extLst>
                <a:ext uri="{FF2B5EF4-FFF2-40B4-BE49-F238E27FC236}">
                  <a16:creationId xmlns:a16="http://schemas.microsoft.com/office/drawing/2014/main" id="{F71D11A8-1A17-49D9-93AF-B3D78EE68981}"/>
                </a:ext>
              </a:extLst>
            </p:cNvPr>
            <p:cNvSpPr/>
            <p:nvPr/>
          </p:nvSpPr>
          <p:spPr>
            <a:xfrm>
              <a:off x="1186678" y="998807"/>
              <a:ext cx="1284832" cy="1195481"/>
            </a:xfrm>
            <a:custGeom>
              <a:avLst/>
              <a:gdLst/>
              <a:ahLst/>
              <a:cxnLst/>
              <a:rect l="l" t="t" r="r" b="b"/>
              <a:pathLst>
                <a:path w="3741039" h="4114800">
                  <a:moveTo>
                    <a:pt x="0" y="0"/>
                  </a:moveTo>
                  <a:lnTo>
                    <a:pt x="3741039" y="0"/>
                  </a:lnTo>
                  <a:lnTo>
                    <a:pt x="374103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3">
              <a:extLst>
                <a:ext uri="{FF2B5EF4-FFF2-40B4-BE49-F238E27FC236}">
                  <a16:creationId xmlns:a16="http://schemas.microsoft.com/office/drawing/2014/main" id="{41B292D1-B1B5-488C-AE2A-F3F241C61BFE}"/>
                </a:ext>
              </a:extLst>
            </p:cNvPr>
            <p:cNvSpPr/>
            <p:nvPr/>
          </p:nvSpPr>
          <p:spPr>
            <a:xfrm>
              <a:off x="2207996" y="913672"/>
              <a:ext cx="1284832" cy="1280616"/>
            </a:xfrm>
            <a:custGeom>
              <a:avLst/>
              <a:gdLst/>
              <a:ahLst/>
              <a:cxnLst/>
              <a:rect l="l" t="t" r="r" b="b"/>
              <a:pathLst>
                <a:path w="3092958" h="4114800">
                  <a:moveTo>
                    <a:pt x="0" y="0"/>
                  </a:moveTo>
                  <a:lnTo>
                    <a:pt x="3092958" y="0"/>
                  </a:lnTo>
                  <a:lnTo>
                    <a:pt x="309295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id="{9AB3C42F-D6FE-487B-A6C7-82FDDF60D255}"/>
                </a:ext>
              </a:extLst>
            </p:cNvPr>
            <p:cNvSpPr/>
            <p:nvPr/>
          </p:nvSpPr>
          <p:spPr>
            <a:xfrm flipH="1">
              <a:off x="2800822" y="786266"/>
              <a:ext cx="737376" cy="497048"/>
            </a:xfrm>
            <a:custGeom>
              <a:avLst/>
              <a:gdLst/>
              <a:ahLst/>
              <a:cxnLst/>
              <a:rect l="l" t="t" r="r" b="b"/>
              <a:pathLst>
                <a:path w="2031005" h="1817750">
                  <a:moveTo>
                    <a:pt x="2031005" y="0"/>
                  </a:moveTo>
                  <a:lnTo>
                    <a:pt x="0" y="0"/>
                  </a:lnTo>
                  <a:lnTo>
                    <a:pt x="0" y="1817750"/>
                  </a:lnTo>
                  <a:lnTo>
                    <a:pt x="2031005" y="1817750"/>
                  </a:lnTo>
                  <a:lnTo>
                    <a:pt x="2031005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25A2BA2F-AF5B-46B9-A369-08C0E2F8BBB7}"/>
                </a:ext>
              </a:extLst>
            </p:cNvPr>
            <p:cNvSpPr/>
            <p:nvPr/>
          </p:nvSpPr>
          <p:spPr>
            <a:xfrm>
              <a:off x="3581400" y="891195"/>
              <a:ext cx="1284832" cy="1280616"/>
            </a:xfrm>
            <a:custGeom>
              <a:avLst/>
              <a:gdLst/>
              <a:ahLst/>
              <a:cxnLst/>
              <a:rect l="l" t="t" r="r" b="b"/>
              <a:pathLst>
                <a:path w="3485578" h="4114800">
                  <a:moveTo>
                    <a:pt x="0" y="0"/>
                  </a:moveTo>
                  <a:lnTo>
                    <a:pt x="3485579" y="0"/>
                  </a:lnTo>
                  <a:lnTo>
                    <a:pt x="348557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AF33C1F6-B395-455B-AEEE-54129BFF4041}"/>
                </a:ext>
              </a:extLst>
            </p:cNvPr>
            <p:cNvSpPr/>
            <p:nvPr/>
          </p:nvSpPr>
          <p:spPr>
            <a:xfrm>
              <a:off x="4648088" y="1061857"/>
              <a:ext cx="1052036" cy="1103346"/>
            </a:xfrm>
            <a:custGeom>
              <a:avLst/>
              <a:gdLst/>
              <a:ahLst/>
              <a:cxnLst/>
              <a:rect l="l" t="t" r="r" b="b"/>
              <a:pathLst>
                <a:path w="3780472" h="4114800">
                  <a:moveTo>
                    <a:pt x="0" y="0"/>
                  </a:moveTo>
                  <a:lnTo>
                    <a:pt x="3780472" y="0"/>
                  </a:lnTo>
                  <a:lnTo>
                    <a:pt x="37804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1B238068-0134-490C-B19D-12EC47139A1D}"/>
                </a:ext>
              </a:extLst>
            </p:cNvPr>
            <p:cNvSpPr/>
            <p:nvPr/>
          </p:nvSpPr>
          <p:spPr>
            <a:xfrm>
              <a:off x="5620738" y="974192"/>
              <a:ext cx="624364" cy="1086547"/>
            </a:xfrm>
            <a:custGeom>
              <a:avLst/>
              <a:gdLst/>
              <a:ahLst/>
              <a:cxnLst/>
              <a:rect l="l" t="t" r="r" b="b"/>
              <a:pathLst>
                <a:path w="2093404" h="4114800">
                  <a:moveTo>
                    <a:pt x="0" y="0"/>
                  </a:moveTo>
                  <a:lnTo>
                    <a:pt x="2093405" y="0"/>
                  </a:lnTo>
                  <a:lnTo>
                    <a:pt x="209340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4">
              <a:extLst>
                <a:ext uri="{FF2B5EF4-FFF2-40B4-BE49-F238E27FC236}">
                  <a16:creationId xmlns:a16="http://schemas.microsoft.com/office/drawing/2014/main" id="{1F2E0A2A-C506-42FC-9FC8-A3CE88ADE0F7}"/>
                </a:ext>
              </a:extLst>
            </p:cNvPr>
            <p:cNvSpPr/>
            <p:nvPr/>
          </p:nvSpPr>
          <p:spPr>
            <a:xfrm flipH="1">
              <a:off x="4914490" y="568990"/>
              <a:ext cx="737376" cy="497048"/>
            </a:xfrm>
            <a:custGeom>
              <a:avLst/>
              <a:gdLst/>
              <a:ahLst/>
              <a:cxnLst/>
              <a:rect l="l" t="t" r="r" b="b"/>
              <a:pathLst>
                <a:path w="2031005" h="1817750">
                  <a:moveTo>
                    <a:pt x="2031005" y="0"/>
                  </a:moveTo>
                  <a:lnTo>
                    <a:pt x="0" y="0"/>
                  </a:lnTo>
                  <a:lnTo>
                    <a:pt x="0" y="1817750"/>
                  </a:lnTo>
                  <a:lnTo>
                    <a:pt x="2031005" y="1817750"/>
                  </a:lnTo>
                  <a:lnTo>
                    <a:pt x="2031005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flipH="1">
            <a:off x="14124636" y="6833134"/>
            <a:ext cx="2553711" cy="3844082"/>
          </a:xfrm>
          <a:custGeom>
            <a:avLst/>
            <a:gdLst/>
            <a:ahLst/>
            <a:cxnLst/>
            <a:rect l="l" t="t" r="r" b="b"/>
            <a:pathLst>
              <a:path w="2464273" h="2310256">
                <a:moveTo>
                  <a:pt x="2464272" y="0"/>
                </a:moveTo>
                <a:lnTo>
                  <a:pt x="0" y="0"/>
                </a:lnTo>
                <a:lnTo>
                  <a:pt x="0" y="2310255"/>
                </a:lnTo>
                <a:lnTo>
                  <a:pt x="2464272" y="2310255"/>
                </a:lnTo>
                <a:lnTo>
                  <a:pt x="2464272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7"/>
          <p:cNvGrpSpPr/>
          <p:nvPr/>
        </p:nvGrpSpPr>
        <p:grpSpPr>
          <a:xfrm>
            <a:off x="1028700" y="788945"/>
            <a:ext cx="16643553" cy="8999519"/>
            <a:chOff x="0" y="0"/>
            <a:chExt cx="3570019" cy="1930384"/>
          </a:xfrm>
        </p:grpSpPr>
        <p:sp>
          <p:nvSpPr>
            <p:cNvPr id="26" name="Freeform 8"/>
            <p:cNvSpPr/>
            <p:nvPr/>
          </p:nvSpPr>
          <p:spPr>
            <a:xfrm>
              <a:off x="0" y="0"/>
              <a:ext cx="3570019" cy="1930384"/>
            </a:xfrm>
            <a:custGeom>
              <a:avLst/>
              <a:gdLst/>
              <a:ahLst/>
              <a:cxnLst/>
              <a:rect l="l" t="t" r="r" b="b"/>
              <a:pathLst>
                <a:path w="3570019" h="1930384">
                  <a:moveTo>
                    <a:pt x="23258" y="0"/>
                  </a:moveTo>
                  <a:lnTo>
                    <a:pt x="3546761" y="0"/>
                  </a:lnTo>
                  <a:cubicBezTo>
                    <a:pt x="3559606" y="0"/>
                    <a:pt x="3570019" y="10413"/>
                    <a:pt x="3570019" y="23258"/>
                  </a:cubicBezTo>
                  <a:lnTo>
                    <a:pt x="3570019" y="1907126"/>
                  </a:lnTo>
                  <a:cubicBezTo>
                    <a:pt x="3570019" y="1919971"/>
                    <a:pt x="3559606" y="1930384"/>
                    <a:pt x="3546761" y="1930384"/>
                  </a:cubicBezTo>
                  <a:lnTo>
                    <a:pt x="23258" y="1930384"/>
                  </a:lnTo>
                  <a:cubicBezTo>
                    <a:pt x="10413" y="1930384"/>
                    <a:pt x="0" y="1919971"/>
                    <a:pt x="0" y="1907126"/>
                  </a:cubicBezTo>
                  <a:lnTo>
                    <a:pt x="0" y="23258"/>
                  </a:lnTo>
                  <a:cubicBezTo>
                    <a:pt x="0" y="10413"/>
                    <a:pt x="10413" y="0"/>
                    <a:pt x="23258" y="0"/>
                  </a:cubicBezTo>
                  <a:close/>
                </a:path>
              </a:pathLst>
            </a:custGeom>
            <a:solidFill>
              <a:srgbClr val="FAF9F0"/>
            </a:solidFill>
            <a:ln w="95250" cap="rnd">
              <a:solidFill>
                <a:srgbClr val="9DCD8A"/>
              </a:solidFill>
              <a:prstDash val="solid"/>
              <a:round/>
            </a:ln>
          </p:spPr>
        </p:sp>
        <p:sp>
          <p:nvSpPr>
            <p:cNvPr id="27" name="TextBox 9"/>
            <p:cNvSpPr txBox="1"/>
            <p:nvPr/>
          </p:nvSpPr>
          <p:spPr>
            <a:xfrm>
              <a:off x="0" y="-38100"/>
              <a:ext cx="3570019" cy="1968484"/>
            </a:xfrm>
            <a:prstGeom prst="rect">
              <a:avLst/>
            </a:prstGeom>
          </p:spPr>
          <p:txBody>
            <a:bodyPr lIns="19492" tIns="19492" rIns="19492" bIns="19492" rtlCol="0" anchor="ctr"/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9601200" y="8001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8739" y="1468938"/>
            <a:ext cx="5126705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2"/>
                </a:lnTo>
                <a:lnTo>
                  <a:pt x="0" y="1890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35402" y="826532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383133" y="7583647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8134424" y="988859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19897" y="826532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3"/>
          <p:cNvSpPr txBox="1"/>
          <p:nvPr/>
        </p:nvSpPr>
        <p:spPr>
          <a:xfrm>
            <a:off x="917325" y="2000554"/>
            <a:ext cx="515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atin typeface="#9Slide03 Ralewayv4020 Black" panose="00000A00000000000000" pitchFamily="2" charset="0"/>
              </a:rPr>
              <a:t>1. CHUẨN BỊ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8992" y="3443528"/>
            <a:ext cx="15621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Chủ đề thư (ví dụ: Thư thăm bạn,...)</a:t>
            </a:r>
          </a:p>
          <a:p>
            <a:pPr marL="285750" indent="-285750" algn="just">
              <a:buFontTx/>
              <a:buChar char="-"/>
            </a:pPr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Nội dung thư:</a:t>
            </a:r>
          </a:p>
          <a:p>
            <a:pPr algn="just"/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+ Thăm hỏi bạn (sức khỏe của bạn và gia đình, việc học tập của bạn,...)</a:t>
            </a:r>
          </a:p>
          <a:p>
            <a:pPr algn="just"/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+ Kể chuyện của mình ( sức khỏe của bản thân và gia đình, những thay đổi của bản thân và gia đình,...)</a:t>
            </a:r>
          </a:p>
          <a:p>
            <a:pPr algn="just"/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+ Nêu mong muốn hoặc chia sẻ những dự định sắp tới.</a:t>
            </a:r>
          </a:p>
          <a:p>
            <a:pPr algn="just"/>
            <a:r>
              <a:rPr lang="vi-VN" sz="5000" dirty="0">
                <a:latin typeface="Cambria" panose="02040503050406030204" pitchFamily="18" charset="0"/>
                <a:ea typeface="Cambria" panose="02040503050406030204" pitchFamily="18" charset="0"/>
              </a:rPr>
              <a:t>-  Tệp đính kèm (ví dụ: video, tranh ảnh,...)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63000" y="445770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0619" y="2110525"/>
            <a:ext cx="5126705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3"/>
                </a:lnTo>
                <a:lnTo>
                  <a:pt x="0" y="1890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613051" y="448456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373253" y="7929563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8134424" y="988859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61492" y="1129000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361492" y="2594096"/>
            <a:ext cx="515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#9Slide03 Ralewayv4020 Black" panose="00000A00000000000000" pitchFamily="2" charset="0"/>
              </a:rPr>
              <a:t>2. VIẾT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2400" y="2051507"/>
            <a:ext cx="16088738" cy="212768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47AA5A7-6C53-4991-ABC5-CD0D3A3DF78B}"/>
              </a:ext>
            </a:extLst>
          </p:cNvPr>
          <p:cNvSpPr/>
          <p:nvPr/>
        </p:nvSpPr>
        <p:spPr>
          <a:xfrm>
            <a:off x="1050746" y="4505235"/>
            <a:ext cx="12298694" cy="503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LƯU Ý: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400" b="1" dirty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 thư theo nội dung đã chuẩn bị.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400" b="1" dirty="0">
                <a:solidFill>
                  <a:srgbClr val="769F19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Nếu soạn thư trên máy tính, có thể sửa dụng các biểu tượng cảm xúc hoặc đính kèm ảnh, video,...</a:t>
            </a:r>
            <a:endParaRPr lang="en-US" sz="4400" b="1" dirty="0">
              <a:solidFill>
                <a:srgbClr val="769F19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13413424" y="9401175"/>
            <a:ext cx="25978107" cy="9579427"/>
          </a:xfrm>
          <a:custGeom>
            <a:avLst/>
            <a:gdLst/>
            <a:ahLst/>
            <a:cxnLst/>
            <a:rect l="l" t="t" r="r" b="b"/>
            <a:pathLst>
              <a:path w="25978107" h="9579427">
                <a:moveTo>
                  <a:pt x="0" y="0"/>
                </a:moveTo>
                <a:lnTo>
                  <a:pt x="25978108" y="0"/>
                </a:lnTo>
                <a:lnTo>
                  <a:pt x="25978108" y="9579427"/>
                </a:lnTo>
                <a:lnTo>
                  <a:pt x="0" y="9579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564683" y="2378815"/>
            <a:ext cx="12614063" cy="4651436"/>
          </a:xfrm>
          <a:custGeom>
            <a:avLst/>
            <a:gdLst/>
            <a:ahLst/>
            <a:cxnLst/>
            <a:rect l="l" t="t" r="r" b="b"/>
            <a:pathLst>
              <a:path w="12614063" h="4651436">
                <a:moveTo>
                  <a:pt x="0" y="0"/>
                </a:moveTo>
                <a:lnTo>
                  <a:pt x="12614064" y="0"/>
                </a:lnTo>
                <a:lnTo>
                  <a:pt x="12614064" y="4651436"/>
                </a:lnTo>
                <a:lnTo>
                  <a:pt x="0" y="4651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2716" y="-2559557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911992" y="702183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74689">
            <a:off x="1042501" y="1039815"/>
            <a:ext cx="1037159" cy="1281761"/>
          </a:xfrm>
          <a:custGeom>
            <a:avLst/>
            <a:gdLst/>
            <a:ahLst/>
            <a:cxnLst/>
            <a:rect l="l" t="t" r="r" b="b"/>
            <a:pathLst>
              <a:path w="1037159" h="1281761">
                <a:moveTo>
                  <a:pt x="0" y="0"/>
                </a:moveTo>
                <a:lnTo>
                  <a:pt x="1037158" y="0"/>
                </a:lnTo>
                <a:lnTo>
                  <a:pt x="1037158" y="1281761"/>
                </a:lnTo>
                <a:lnTo>
                  <a:pt x="0" y="12817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2715492" y="5143500"/>
            <a:ext cx="8879727" cy="4114800"/>
            <a:chOff x="0" y="0"/>
            <a:chExt cx="11839636" cy="548640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/>
            <a:srcRect t="15223" b="15223"/>
            <a:stretch>
              <a:fillRect/>
            </a:stretch>
          </p:blipFill>
          <p:spPr>
            <a:xfrm>
              <a:off x="0" y="0"/>
              <a:ext cx="11839636" cy="5486400"/>
            </a:xfrm>
            <a:prstGeom prst="rect">
              <a:avLst/>
            </a:prstGeom>
          </p:spPr>
        </p:pic>
      </p:grpSp>
      <p:sp>
        <p:nvSpPr>
          <p:cNvPr id="23" name="Freeform 23"/>
          <p:cNvSpPr/>
          <p:nvPr/>
        </p:nvSpPr>
        <p:spPr>
          <a:xfrm rot="7608826">
            <a:off x="10922603" y="4610355"/>
            <a:ext cx="1345234" cy="1234252"/>
          </a:xfrm>
          <a:custGeom>
            <a:avLst/>
            <a:gdLst/>
            <a:ahLst/>
            <a:cxnLst/>
            <a:rect l="l" t="t" r="r" b="b"/>
            <a:pathLst>
              <a:path w="1345234" h="1234252">
                <a:moveTo>
                  <a:pt x="0" y="0"/>
                </a:moveTo>
                <a:lnTo>
                  <a:pt x="1345234" y="0"/>
                </a:lnTo>
                <a:lnTo>
                  <a:pt x="1345234" y="1234252"/>
                </a:lnTo>
                <a:lnTo>
                  <a:pt x="0" y="12342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435527">
            <a:off x="-957857" y="6559829"/>
            <a:ext cx="3973114" cy="3747971"/>
          </a:xfrm>
          <a:custGeom>
            <a:avLst/>
            <a:gdLst/>
            <a:ahLst/>
            <a:cxnLst/>
            <a:rect l="l" t="t" r="r" b="b"/>
            <a:pathLst>
              <a:path w="3973114" h="3747971">
                <a:moveTo>
                  <a:pt x="0" y="0"/>
                </a:moveTo>
                <a:lnTo>
                  <a:pt x="3973114" y="0"/>
                </a:lnTo>
                <a:lnTo>
                  <a:pt x="3973114" y="3747971"/>
                </a:lnTo>
                <a:lnTo>
                  <a:pt x="0" y="37479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76248">
            <a:off x="16015339" y="2414106"/>
            <a:ext cx="1434603" cy="1218815"/>
          </a:xfrm>
          <a:custGeom>
            <a:avLst/>
            <a:gdLst/>
            <a:ahLst/>
            <a:cxnLst/>
            <a:rect l="l" t="t" r="r" b="b"/>
            <a:pathLst>
              <a:path w="1434603" h="1218815">
                <a:moveTo>
                  <a:pt x="0" y="0"/>
                </a:moveTo>
                <a:lnTo>
                  <a:pt x="1434603" y="0"/>
                </a:lnTo>
                <a:lnTo>
                  <a:pt x="1434603" y="1218815"/>
                </a:lnTo>
                <a:lnTo>
                  <a:pt x="0" y="12188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62364" y="531977"/>
            <a:ext cx="11601694" cy="4127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67" t="16667" r="11667" b="9259"/>
          <a:stretch/>
        </p:blipFill>
        <p:spPr>
          <a:xfrm>
            <a:off x="0" y="-14990"/>
            <a:ext cx="1829714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92191" y="-4311775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2400" y="1389443"/>
            <a:ext cx="9641052" cy="1890472"/>
          </a:xfrm>
          <a:custGeom>
            <a:avLst/>
            <a:gdLst/>
            <a:ahLst/>
            <a:cxnLst/>
            <a:rect l="l" t="t" r="r" b="b"/>
            <a:pathLst>
              <a:path w="5126705" h="1890472">
                <a:moveTo>
                  <a:pt x="0" y="0"/>
                </a:moveTo>
                <a:lnTo>
                  <a:pt x="5126705" y="0"/>
                </a:lnTo>
                <a:lnTo>
                  <a:pt x="5126705" y="1890472"/>
                </a:lnTo>
                <a:lnTo>
                  <a:pt x="0" y="1890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2471908" y="41719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011017" y="7539586"/>
            <a:ext cx="3319907" cy="3131779"/>
          </a:xfrm>
          <a:custGeom>
            <a:avLst/>
            <a:gdLst/>
            <a:ahLst/>
            <a:cxnLst/>
            <a:rect l="l" t="t" r="r" b="b"/>
            <a:pathLst>
              <a:path w="3319907" h="3131779">
                <a:moveTo>
                  <a:pt x="0" y="0"/>
                </a:moveTo>
                <a:lnTo>
                  <a:pt x="3319908" y="0"/>
                </a:lnTo>
                <a:lnTo>
                  <a:pt x="3319908" y="3131779"/>
                </a:lnTo>
                <a:lnTo>
                  <a:pt x="0" y="313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868322">
            <a:off x="5451063" y="-3878332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06468">
            <a:off x="9005157" y="724592"/>
            <a:ext cx="1730136" cy="1160633"/>
          </a:xfrm>
          <a:custGeom>
            <a:avLst/>
            <a:gdLst/>
            <a:ahLst/>
            <a:cxnLst/>
            <a:rect l="l" t="t" r="r" b="b"/>
            <a:pathLst>
              <a:path w="1730136" h="1160633">
                <a:moveTo>
                  <a:pt x="0" y="0"/>
                </a:moveTo>
                <a:lnTo>
                  <a:pt x="1730135" y="0"/>
                </a:lnTo>
                <a:lnTo>
                  <a:pt x="1730135" y="1160633"/>
                </a:lnTo>
                <a:lnTo>
                  <a:pt x="0" y="11606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68322">
            <a:off x="15440001" y="9681061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7" y="0"/>
                </a:lnTo>
                <a:lnTo>
                  <a:pt x="4499457" y="5526457"/>
                </a:lnTo>
                <a:lnTo>
                  <a:pt x="0" y="55264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-102892" y="497408"/>
            <a:ext cx="1512285" cy="1284812"/>
          </a:xfrm>
          <a:custGeom>
            <a:avLst/>
            <a:gdLst/>
            <a:ahLst/>
            <a:cxnLst/>
            <a:rect l="l" t="t" r="r" b="b"/>
            <a:pathLst>
              <a:path w="1512285" h="1284812">
                <a:moveTo>
                  <a:pt x="0" y="0"/>
                </a:moveTo>
                <a:lnTo>
                  <a:pt x="1512285" y="0"/>
                </a:lnTo>
                <a:lnTo>
                  <a:pt x="1512285" y="1284812"/>
                </a:lnTo>
                <a:lnTo>
                  <a:pt x="0" y="12848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256477">
            <a:off x="16236771" y="8280607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8" y="0"/>
                </a:lnTo>
                <a:lnTo>
                  <a:pt x="1059238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229369" y="175092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atin typeface="#9Slide03 Ralewayv4020 Black" panose="00000A00000000000000" pitchFamily="2" charset="0"/>
              </a:rPr>
              <a:t>3. Đọc soát và chỉnh sửa</a:t>
            </a:r>
            <a:endParaRPr lang="en-US" sz="5400" dirty="0">
              <a:latin typeface="#9Slide03 Ralewayv4020 Black" panose="00000A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DEADFE-982C-441B-8A00-147ADF2D53CF}"/>
              </a:ext>
            </a:extLst>
          </p:cNvPr>
          <p:cNvGrpSpPr/>
          <p:nvPr/>
        </p:nvGrpSpPr>
        <p:grpSpPr>
          <a:xfrm>
            <a:off x="652066" y="5572820"/>
            <a:ext cx="5081630" cy="3124200"/>
            <a:chOff x="1649659" y="3717697"/>
            <a:chExt cx="5081630" cy="3124200"/>
          </a:xfrm>
        </p:grpSpPr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EA421F9B-A698-4A39-866A-A1DF44F38696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054A0E-7EA3-47D7-B9CB-267A79ABCAC1}"/>
                </a:ext>
              </a:extLst>
            </p:cNvPr>
            <p:cNvSpPr/>
            <p:nvPr/>
          </p:nvSpPr>
          <p:spPr>
            <a:xfrm>
              <a:off x="2341172" y="4367582"/>
              <a:ext cx="394496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 phần của thư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339090-2AF8-4BF1-BB8D-CDABE0E7208C}"/>
              </a:ext>
            </a:extLst>
          </p:cNvPr>
          <p:cNvGrpSpPr/>
          <p:nvPr/>
        </p:nvGrpSpPr>
        <p:grpSpPr>
          <a:xfrm>
            <a:off x="5346556" y="3897152"/>
            <a:ext cx="5081630" cy="3124200"/>
            <a:chOff x="1649659" y="3717697"/>
            <a:chExt cx="5081630" cy="3124200"/>
          </a:xfrm>
        </p:grpSpPr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id="{27105CEA-3583-496E-8F0D-3F58218ACF2A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99D44EF-1F5F-4DF4-AC8E-E8AD3FEFB8AF}"/>
                </a:ext>
              </a:extLst>
            </p:cNvPr>
            <p:cNvSpPr/>
            <p:nvPr/>
          </p:nvSpPr>
          <p:spPr>
            <a:xfrm>
              <a:off x="2334714" y="4463636"/>
              <a:ext cx="385136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Nội dung chính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47B177-F228-40CA-BDD1-5958F2EBD117}"/>
              </a:ext>
            </a:extLst>
          </p:cNvPr>
          <p:cNvGrpSpPr/>
          <p:nvPr/>
        </p:nvGrpSpPr>
        <p:grpSpPr>
          <a:xfrm>
            <a:off x="8908065" y="6658041"/>
            <a:ext cx="5081630" cy="3124200"/>
            <a:chOff x="1649659" y="3717697"/>
            <a:chExt cx="5081630" cy="3124200"/>
          </a:xfrm>
        </p:grpSpPr>
        <p:sp>
          <p:nvSpPr>
            <p:cNvPr id="31" name="Freeform 2">
              <a:extLst>
                <a:ext uri="{FF2B5EF4-FFF2-40B4-BE49-F238E27FC236}">
                  <a16:creationId xmlns:a16="http://schemas.microsoft.com/office/drawing/2014/main" id="{9AC00811-23B1-42ED-843E-CC5CEF86C004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E4BD3E-1A9A-4A9C-9088-5ABEB9385AA0}"/>
                </a:ext>
              </a:extLst>
            </p:cNvPr>
            <p:cNvSpPr/>
            <p:nvPr/>
          </p:nvSpPr>
          <p:spPr>
            <a:xfrm>
              <a:off x="2127327" y="4410805"/>
              <a:ext cx="442419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Tệp đính kèm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47B177-F228-40CA-BDD1-5958F2EBD117}"/>
              </a:ext>
            </a:extLst>
          </p:cNvPr>
          <p:cNvGrpSpPr/>
          <p:nvPr/>
        </p:nvGrpSpPr>
        <p:grpSpPr>
          <a:xfrm>
            <a:off x="11642327" y="3096666"/>
            <a:ext cx="5081630" cy="3124200"/>
            <a:chOff x="1649659" y="3717697"/>
            <a:chExt cx="5081630" cy="3124200"/>
          </a:xfrm>
        </p:grpSpPr>
        <p:sp>
          <p:nvSpPr>
            <p:cNvPr id="34" name="Freeform 2">
              <a:extLst>
                <a:ext uri="{FF2B5EF4-FFF2-40B4-BE49-F238E27FC236}">
                  <a16:creationId xmlns:a16="http://schemas.microsoft.com/office/drawing/2014/main" id="{9AC00811-23B1-42ED-843E-CC5CEF86C004}"/>
                </a:ext>
              </a:extLst>
            </p:cNvPr>
            <p:cNvSpPr/>
            <p:nvPr/>
          </p:nvSpPr>
          <p:spPr>
            <a:xfrm>
              <a:off x="1649659" y="3717697"/>
              <a:ext cx="5081630" cy="3124200"/>
            </a:xfrm>
            <a:custGeom>
              <a:avLst/>
              <a:gdLst/>
              <a:ahLst/>
              <a:cxnLst/>
              <a:rect l="l" t="t" r="r" b="b"/>
              <a:pathLst>
                <a:path w="6974237" h="4114800">
                  <a:moveTo>
                    <a:pt x="0" y="0"/>
                  </a:moveTo>
                  <a:lnTo>
                    <a:pt x="6974237" y="0"/>
                  </a:lnTo>
                  <a:lnTo>
                    <a:pt x="69742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3E4BD3E-1A9A-4A9C-9088-5ABEB9385AA0}"/>
                </a:ext>
              </a:extLst>
            </p:cNvPr>
            <p:cNvSpPr/>
            <p:nvPr/>
          </p:nvSpPr>
          <p:spPr>
            <a:xfrm>
              <a:off x="2127327" y="4410805"/>
              <a:ext cx="442419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Địa chỉ email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8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7745" y="402113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41079">
            <a:off x="12293824" y="-4219994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49"/>
                </a:lnTo>
                <a:lnTo>
                  <a:pt x="0" y="7932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140294">
            <a:off x="6033858" y="942114"/>
            <a:ext cx="1059238" cy="1270450"/>
          </a:xfrm>
          <a:custGeom>
            <a:avLst/>
            <a:gdLst/>
            <a:ahLst/>
            <a:cxnLst/>
            <a:rect l="l" t="t" r="r" b="b"/>
            <a:pathLst>
              <a:path w="1059238" h="1270450">
                <a:moveTo>
                  <a:pt x="0" y="0"/>
                </a:moveTo>
                <a:lnTo>
                  <a:pt x="1059237" y="0"/>
                </a:lnTo>
                <a:lnTo>
                  <a:pt x="1059237" y="1270450"/>
                </a:lnTo>
                <a:lnTo>
                  <a:pt x="0" y="1270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260234" y="-534017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447426">
            <a:off x="-8030929" y="4990500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09" y="0"/>
                </a:lnTo>
                <a:lnTo>
                  <a:pt x="11950809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605973" y="1085850"/>
            <a:ext cx="165332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600" spc="72">
                <a:solidFill>
                  <a:srgbClr val="000000"/>
                </a:solidFill>
                <a:latin typeface="Wedges"/>
              </a:rPr>
              <a:t>11</a:t>
            </a:r>
          </a:p>
        </p:txBody>
      </p:sp>
      <p:sp>
        <p:nvSpPr>
          <p:cNvPr id="11" name="Freeform 11"/>
          <p:cNvSpPr/>
          <p:nvPr/>
        </p:nvSpPr>
        <p:spPr>
          <a:xfrm>
            <a:off x="4992395" y="8220540"/>
            <a:ext cx="1461842" cy="1472271"/>
          </a:xfrm>
          <a:custGeom>
            <a:avLst/>
            <a:gdLst/>
            <a:ahLst/>
            <a:cxnLst/>
            <a:rect l="l" t="t" r="r" b="b"/>
            <a:pathLst>
              <a:path w="1461842" h="1472271">
                <a:moveTo>
                  <a:pt x="0" y="0"/>
                </a:moveTo>
                <a:lnTo>
                  <a:pt x="1461843" y="0"/>
                </a:lnTo>
                <a:lnTo>
                  <a:pt x="1461843" y="1472271"/>
                </a:lnTo>
                <a:lnTo>
                  <a:pt x="0" y="1472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719115">
            <a:off x="9184136" y="1904075"/>
            <a:ext cx="1779899" cy="1633057"/>
          </a:xfrm>
          <a:custGeom>
            <a:avLst/>
            <a:gdLst/>
            <a:ahLst/>
            <a:cxnLst/>
            <a:rect l="l" t="t" r="r" b="b"/>
            <a:pathLst>
              <a:path w="1779899" h="1633057">
                <a:moveTo>
                  <a:pt x="0" y="0"/>
                </a:moveTo>
                <a:lnTo>
                  <a:pt x="1779899" y="0"/>
                </a:lnTo>
                <a:lnTo>
                  <a:pt x="1779899" y="1633057"/>
                </a:lnTo>
                <a:lnTo>
                  <a:pt x="0" y="16330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7469016">
            <a:off x="9512607" y="6890313"/>
            <a:ext cx="792241" cy="1899479"/>
          </a:xfrm>
          <a:custGeom>
            <a:avLst/>
            <a:gdLst/>
            <a:ahLst/>
            <a:cxnLst/>
            <a:rect l="l" t="t" r="r" b="b"/>
            <a:pathLst>
              <a:path w="792241" h="1899479">
                <a:moveTo>
                  <a:pt x="0" y="0"/>
                </a:moveTo>
                <a:lnTo>
                  <a:pt x="792241" y="0"/>
                </a:lnTo>
                <a:lnTo>
                  <a:pt x="792241" y="1899479"/>
                </a:lnTo>
                <a:lnTo>
                  <a:pt x="0" y="18994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224562" flipH="1">
            <a:off x="13626401" y="340580"/>
            <a:ext cx="2027196" cy="1359910"/>
          </a:xfrm>
          <a:custGeom>
            <a:avLst/>
            <a:gdLst/>
            <a:ahLst/>
            <a:cxnLst/>
            <a:rect l="l" t="t" r="r" b="b"/>
            <a:pathLst>
              <a:path w="2027196" h="1359910">
                <a:moveTo>
                  <a:pt x="2027196" y="0"/>
                </a:moveTo>
                <a:lnTo>
                  <a:pt x="0" y="0"/>
                </a:lnTo>
                <a:lnTo>
                  <a:pt x="0" y="1359911"/>
                </a:lnTo>
                <a:lnTo>
                  <a:pt x="2027196" y="1359911"/>
                </a:lnTo>
                <a:lnTo>
                  <a:pt x="202719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50543" flipH="1">
            <a:off x="15003054" y="6701171"/>
            <a:ext cx="4462083" cy="4183203"/>
          </a:xfrm>
          <a:custGeom>
            <a:avLst/>
            <a:gdLst/>
            <a:ahLst/>
            <a:cxnLst/>
            <a:rect l="l" t="t" r="r" b="b"/>
            <a:pathLst>
              <a:path w="4462083" h="4183203">
                <a:moveTo>
                  <a:pt x="4462083" y="0"/>
                </a:moveTo>
                <a:lnTo>
                  <a:pt x="0" y="0"/>
                </a:lnTo>
                <a:lnTo>
                  <a:pt x="0" y="4183203"/>
                </a:lnTo>
                <a:lnTo>
                  <a:pt x="4462083" y="4183203"/>
                </a:lnTo>
                <a:lnTo>
                  <a:pt x="4462083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A5EAE679-AB74-4E5B-96B1-DBF2388A16DB}"/>
              </a:ext>
            </a:extLst>
          </p:cNvPr>
          <p:cNvSpPr/>
          <p:nvPr/>
        </p:nvSpPr>
        <p:spPr>
          <a:xfrm>
            <a:off x="9419808" y="2375858"/>
            <a:ext cx="7617425" cy="5504059"/>
          </a:xfrm>
          <a:custGeom>
            <a:avLst/>
            <a:gdLst/>
            <a:ahLst/>
            <a:cxnLst/>
            <a:rect l="l" t="t" r="r" b="b"/>
            <a:pathLst>
              <a:path w="5085708" h="4114800">
                <a:moveTo>
                  <a:pt x="0" y="0"/>
                </a:moveTo>
                <a:lnTo>
                  <a:pt x="5085708" y="0"/>
                </a:lnTo>
                <a:lnTo>
                  <a:pt x="50857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53990" y="2683408"/>
            <a:ext cx="10144623" cy="63769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184</Words>
  <Application>Microsoft Office PowerPoint</Application>
  <PresentationFormat>Custom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#9Slide03 Ralewayv4020 Black</vt:lpstr>
      <vt:lpstr>Arial</vt:lpstr>
      <vt:lpstr>UTM Avo</vt:lpstr>
      <vt:lpstr>Wedges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MANG NON</dc:creator>
  <cp:lastModifiedBy>Thảo Hoàng</cp:lastModifiedBy>
  <cp:revision>13</cp:revision>
  <dcterms:created xsi:type="dcterms:W3CDTF">2006-08-16T00:00:00Z</dcterms:created>
  <dcterms:modified xsi:type="dcterms:W3CDTF">2025-05-22T10:11:23Z</dcterms:modified>
  <dc:identifier>DAGCrQz_qeo</dc:identifier>
</cp:coreProperties>
</file>