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65" r:id="rId4"/>
    <p:sldId id="263" r:id="rId5"/>
    <p:sldId id="264" r:id="rId6"/>
    <p:sldId id="266" r:id="rId7"/>
    <p:sldId id="267" r:id="rId8"/>
    <p:sldId id="270" r:id="rId9"/>
    <p:sldId id="268" r:id="rId10"/>
    <p:sldId id="269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3/19/2025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16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3/19/2025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828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3/19/2025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72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3/19/2025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28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>
            <a:extLst>
              <a:ext uri="{FF2B5EF4-FFF2-40B4-BE49-F238E27FC236}">
                <a16:creationId xmlns:a16="http://schemas.microsoft.com/office/drawing/2014/main" id="{95BD3DC2-5EDE-34F3-81DF-EB4E0FCE0C82}"/>
              </a:ext>
            </a:extLst>
          </p:cNvPr>
          <p:cNvSpPr txBox="1"/>
          <p:nvPr userDrawn="1"/>
        </p:nvSpPr>
        <p:spPr>
          <a:xfrm>
            <a:off x="4634118" y="8482866"/>
            <a:ext cx="3425501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99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99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99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99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99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99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99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99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99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99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2A8DAED-ED96-29B2-4439-A477D16EDEEA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31FA8E-2ECB-1F49-2837-F9BC2FB4468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8877FD-AAE3-7E47-B523-D6D1954AC06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29F407-A897-F95E-EF5B-BC646557FB1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10B5BF-DF83-3DD6-4DF3-01D5BA64A6C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B681B23F-1614-9BE8-2B22-CA12C03E71A6}"/>
              </a:ext>
            </a:extLst>
          </p:cNvPr>
          <p:cNvSpPr txBox="1">
            <a:spLocks/>
          </p:cNvSpPr>
          <p:nvPr userDrawn="1"/>
        </p:nvSpPr>
        <p:spPr>
          <a:xfrm>
            <a:off x="10928710" y="-834931"/>
            <a:ext cx="1960990" cy="298319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50000"/>
                    <a:alpha val="41000"/>
                  </a:srgbClr>
                </a:solidFill>
                <a:effectLst/>
                <a:uLnTx/>
                <a:uFillTx/>
                <a:latin typeface="SVN-Holidays" panose="02040603050506020204" pitchFamily="18" charset="0"/>
                <a:ea typeface="+mj-ea"/>
                <a:cs typeface="+mj-cs"/>
              </a:rPr>
              <a:t>By Bích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  <a:alpha val="41000"/>
                </a:srgbClr>
              </a:solidFill>
              <a:effectLst/>
              <a:uLnTx/>
              <a:uFillTx/>
              <a:latin typeface="SVN-Holidays" panose="02040603050506020204" pitchFamily="18" charset="0"/>
              <a:ea typeface="+mj-ea"/>
              <a:cs typeface="+mj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C27D4A3-5946-4A4D-CCAA-1FFEC2B5244D}"/>
              </a:ext>
            </a:extLst>
          </p:cNvPr>
          <p:cNvSpPr txBox="1">
            <a:spLocks/>
          </p:cNvSpPr>
          <p:nvPr userDrawn="1"/>
        </p:nvSpPr>
        <p:spPr>
          <a:xfrm>
            <a:off x="-283737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99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8C3905C-F0A2-82F5-411F-E63869E48B0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245371" y="7825468"/>
            <a:ext cx="1203760" cy="14619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C5FDD67-566B-290A-A353-DB8318BBE95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1659241" y="607019"/>
            <a:ext cx="1203760" cy="14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14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3.xml"/><Relationship Id="rId7" Type="http://schemas.openxmlformats.org/officeDocument/2006/relationships/image" Target="../media/image1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6.xml"/><Relationship Id="rId7" Type="http://schemas.openxmlformats.org/officeDocument/2006/relationships/image" Target="../media/image13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image" Target="../media/image2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5A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780244" flipH="1">
            <a:off x="4125569" y="1390167"/>
            <a:ext cx="301421" cy="584387"/>
          </a:xfrm>
          <a:custGeom>
            <a:avLst/>
            <a:gdLst/>
            <a:ahLst/>
            <a:cxnLst/>
            <a:rect l="l" t="t" r="r" b="b"/>
            <a:pathLst>
              <a:path w="452131" h="876580">
                <a:moveTo>
                  <a:pt x="452130" y="0"/>
                </a:moveTo>
                <a:lnTo>
                  <a:pt x="0" y="0"/>
                </a:lnTo>
                <a:lnTo>
                  <a:pt x="0" y="876580"/>
                </a:lnTo>
                <a:lnTo>
                  <a:pt x="452130" y="876580"/>
                </a:lnTo>
                <a:lnTo>
                  <a:pt x="45213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9939" t="-28900" r="-159295" b="-27323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479126">
            <a:off x="4979709" y="4790583"/>
            <a:ext cx="301421" cy="584387"/>
          </a:xfrm>
          <a:custGeom>
            <a:avLst/>
            <a:gdLst/>
            <a:ahLst/>
            <a:cxnLst/>
            <a:rect l="l" t="t" r="r" b="b"/>
            <a:pathLst>
              <a:path w="452131" h="876580">
                <a:moveTo>
                  <a:pt x="0" y="0"/>
                </a:moveTo>
                <a:lnTo>
                  <a:pt x="452130" y="0"/>
                </a:lnTo>
                <a:lnTo>
                  <a:pt x="452130" y="876580"/>
                </a:lnTo>
                <a:lnTo>
                  <a:pt x="0" y="8765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9939" t="-28900" r="-159295" b="-27323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7841770">
            <a:off x="2953514" y="5120129"/>
            <a:ext cx="301421" cy="584387"/>
          </a:xfrm>
          <a:custGeom>
            <a:avLst/>
            <a:gdLst/>
            <a:ahLst/>
            <a:cxnLst/>
            <a:rect l="l" t="t" r="r" b="b"/>
            <a:pathLst>
              <a:path w="452131" h="876580">
                <a:moveTo>
                  <a:pt x="0" y="0"/>
                </a:moveTo>
                <a:lnTo>
                  <a:pt x="452131" y="0"/>
                </a:lnTo>
                <a:lnTo>
                  <a:pt x="452131" y="876580"/>
                </a:lnTo>
                <a:lnTo>
                  <a:pt x="0" y="8765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9939" t="-28900" r="-159295" b="-27323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 rot="-3431442">
            <a:off x="10980363" y="5880007"/>
            <a:ext cx="301421" cy="584387"/>
          </a:xfrm>
          <a:custGeom>
            <a:avLst/>
            <a:gdLst/>
            <a:ahLst/>
            <a:cxnLst/>
            <a:rect l="l" t="t" r="r" b="b"/>
            <a:pathLst>
              <a:path w="452131" h="876580">
                <a:moveTo>
                  <a:pt x="0" y="0"/>
                </a:moveTo>
                <a:lnTo>
                  <a:pt x="452130" y="0"/>
                </a:lnTo>
                <a:lnTo>
                  <a:pt x="452130" y="876580"/>
                </a:lnTo>
                <a:lnTo>
                  <a:pt x="0" y="8765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9939" t="-28900" r="-159295" b="-27323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 rot="3811306">
            <a:off x="940293" y="392299"/>
            <a:ext cx="301421" cy="584387"/>
          </a:xfrm>
          <a:custGeom>
            <a:avLst/>
            <a:gdLst/>
            <a:ahLst/>
            <a:cxnLst/>
            <a:rect l="l" t="t" r="r" b="b"/>
            <a:pathLst>
              <a:path w="452131" h="876580">
                <a:moveTo>
                  <a:pt x="0" y="0"/>
                </a:moveTo>
                <a:lnTo>
                  <a:pt x="452131" y="0"/>
                </a:lnTo>
                <a:lnTo>
                  <a:pt x="452131" y="876580"/>
                </a:lnTo>
                <a:lnTo>
                  <a:pt x="0" y="8765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9939" t="-28900" r="-159295" b="-27323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-8960201">
            <a:off x="6589444" y="5887463"/>
            <a:ext cx="301421" cy="584387"/>
          </a:xfrm>
          <a:custGeom>
            <a:avLst/>
            <a:gdLst/>
            <a:ahLst/>
            <a:cxnLst/>
            <a:rect l="l" t="t" r="r" b="b"/>
            <a:pathLst>
              <a:path w="452131" h="876580">
                <a:moveTo>
                  <a:pt x="0" y="0"/>
                </a:moveTo>
                <a:lnTo>
                  <a:pt x="452130" y="0"/>
                </a:lnTo>
                <a:lnTo>
                  <a:pt x="452130" y="876580"/>
                </a:lnTo>
                <a:lnTo>
                  <a:pt x="0" y="8765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9939" t="-28900" r="-159295" b="-27323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rot="-5857695">
            <a:off x="10670749" y="858332"/>
            <a:ext cx="301421" cy="584387"/>
          </a:xfrm>
          <a:custGeom>
            <a:avLst/>
            <a:gdLst/>
            <a:ahLst/>
            <a:cxnLst/>
            <a:rect l="l" t="t" r="r" b="b"/>
            <a:pathLst>
              <a:path w="452131" h="876580">
                <a:moveTo>
                  <a:pt x="0" y="0"/>
                </a:moveTo>
                <a:lnTo>
                  <a:pt x="452131" y="0"/>
                </a:lnTo>
                <a:lnTo>
                  <a:pt x="452131" y="876580"/>
                </a:lnTo>
                <a:lnTo>
                  <a:pt x="0" y="8765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9939" t="-28900" r="-159295" b="-27323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-1609174">
            <a:off x="8085785" y="-201639"/>
            <a:ext cx="301421" cy="584387"/>
          </a:xfrm>
          <a:custGeom>
            <a:avLst/>
            <a:gdLst/>
            <a:ahLst/>
            <a:cxnLst/>
            <a:rect l="l" t="t" r="r" b="b"/>
            <a:pathLst>
              <a:path w="452131" h="876580">
                <a:moveTo>
                  <a:pt x="0" y="0"/>
                </a:moveTo>
                <a:lnTo>
                  <a:pt x="452131" y="0"/>
                </a:lnTo>
                <a:lnTo>
                  <a:pt x="452131" y="876580"/>
                </a:lnTo>
                <a:lnTo>
                  <a:pt x="0" y="8765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9939" t="-28900" r="-159295" b="-27323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-1609174">
            <a:off x="-150710" y="3136807"/>
            <a:ext cx="301421" cy="584387"/>
          </a:xfrm>
          <a:custGeom>
            <a:avLst/>
            <a:gdLst/>
            <a:ahLst/>
            <a:cxnLst/>
            <a:rect l="l" t="t" r="r" b="b"/>
            <a:pathLst>
              <a:path w="452131" h="876580">
                <a:moveTo>
                  <a:pt x="0" y="0"/>
                </a:moveTo>
                <a:lnTo>
                  <a:pt x="452130" y="0"/>
                </a:lnTo>
                <a:lnTo>
                  <a:pt x="452130" y="876580"/>
                </a:lnTo>
                <a:lnTo>
                  <a:pt x="0" y="8765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9939" t="-28900" r="-159295" b="-27323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-8960201">
            <a:off x="394275" y="6565807"/>
            <a:ext cx="301421" cy="584387"/>
          </a:xfrm>
          <a:custGeom>
            <a:avLst/>
            <a:gdLst/>
            <a:ahLst/>
            <a:cxnLst/>
            <a:rect l="l" t="t" r="r" b="b"/>
            <a:pathLst>
              <a:path w="452131" h="876580">
                <a:moveTo>
                  <a:pt x="0" y="0"/>
                </a:moveTo>
                <a:lnTo>
                  <a:pt x="452131" y="0"/>
                </a:lnTo>
                <a:lnTo>
                  <a:pt x="452131" y="876580"/>
                </a:lnTo>
                <a:lnTo>
                  <a:pt x="0" y="8765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9939" t="-28900" r="-159295" b="-27323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 rot="-9544674">
            <a:off x="4440999" y="-82974"/>
            <a:ext cx="301421" cy="584387"/>
          </a:xfrm>
          <a:custGeom>
            <a:avLst/>
            <a:gdLst/>
            <a:ahLst/>
            <a:cxnLst/>
            <a:rect l="l" t="t" r="r" b="b"/>
            <a:pathLst>
              <a:path w="452131" h="876580">
                <a:moveTo>
                  <a:pt x="0" y="0"/>
                </a:moveTo>
                <a:lnTo>
                  <a:pt x="452130" y="0"/>
                </a:lnTo>
                <a:lnTo>
                  <a:pt x="452130" y="876580"/>
                </a:lnTo>
                <a:lnTo>
                  <a:pt x="0" y="8765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9939" t="-28900" r="-159295" b="-27323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 rot="-769035">
            <a:off x="6405526" y="1968428"/>
            <a:ext cx="7539400" cy="6342520"/>
          </a:xfrm>
          <a:custGeom>
            <a:avLst/>
            <a:gdLst/>
            <a:ahLst/>
            <a:cxnLst/>
            <a:rect l="l" t="t" r="r" b="b"/>
            <a:pathLst>
              <a:path w="11309100" h="9513780">
                <a:moveTo>
                  <a:pt x="0" y="0"/>
                </a:moveTo>
                <a:lnTo>
                  <a:pt x="11309099" y="0"/>
                </a:lnTo>
                <a:lnTo>
                  <a:pt x="11309099" y="9513780"/>
                </a:lnTo>
                <a:lnTo>
                  <a:pt x="0" y="95137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 rot="859145">
            <a:off x="3294748" y="5926652"/>
            <a:ext cx="3111385" cy="3091938"/>
          </a:xfrm>
          <a:custGeom>
            <a:avLst/>
            <a:gdLst/>
            <a:ahLst/>
            <a:cxnLst/>
            <a:rect l="l" t="t" r="r" b="b"/>
            <a:pathLst>
              <a:path w="4667077" h="4637907">
                <a:moveTo>
                  <a:pt x="0" y="0"/>
                </a:moveTo>
                <a:lnTo>
                  <a:pt x="4667076" y="0"/>
                </a:lnTo>
                <a:lnTo>
                  <a:pt x="4667076" y="4637908"/>
                </a:lnTo>
                <a:lnTo>
                  <a:pt x="0" y="46379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 rot="859145">
            <a:off x="6245701" y="639982"/>
            <a:ext cx="1797793" cy="1786557"/>
          </a:xfrm>
          <a:custGeom>
            <a:avLst/>
            <a:gdLst/>
            <a:ahLst/>
            <a:cxnLst/>
            <a:rect l="l" t="t" r="r" b="b"/>
            <a:pathLst>
              <a:path w="2696689" h="2679835">
                <a:moveTo>
                  <a:pt x="0" y="0"/>
                </a:moveTo>
                <a:lnTo>
                  <a:pt x="2696689" y="0"/>
                </a:lnTo>
                <a:lnTo>
                  <a:pt x="2696689" y="2679835"/>
                </a:lnTo>
                <a:lnTo>
                  <a:pt x="0" y="26798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6"/>
          <p:cNvSpPr/>
          <p:nvPr/>
        </p:nvSpPr>
        <p:spPr>
          <a:xfrm rot="-856934">
            <a:off x="-1075349" y="2633314"/>
            <a:ext cx="2377041" cy="2362185"/>
          </a:xfrm>
          <a:custGeom>
            <a:avLst/>
            <a:gdLst/>
            <a:ahLst/>
            <a:cxnLst/>
            <a:rect l="l" t="t" r="r" b="b"/>
            <a:pathLst>
              <a:path w="3565562" h="3543277">
                <a:moveTo>
                  <a:pt x="0" y="0"/>
                </a:moveTo>
                <a:lnTo>
                  <a:pt x="3565562" y="0"/>
                </a:lnTo>
                <a:lnTo>
                  <a:pt x="3565562" y="3543277"/>
                </a:lnTo>
                <a:lnTo>
                  <a:pt x="0" y="354327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367932" y="1146520"/>
            <a:ext cx="7647617" cy="4495501"/>
            <a:chOff x="0" y="0"/>
            <a:chExt cx="3120525" cy="177600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120525" cy="1776001"/>
            </a:xfrm>
            <a:custGeom>
              <a:avLst/>
              <a:gdLst/>
              <a:ahLst/>
              <a:cxnLst/>
              <a:rect l="l" t="t" r="r" b="b"/>
              <a:pathLst>
                <a:path w="3120525" h="1776001">
                  <a:moveTo>
                    <a:pt x="49007" y="0"/>
                  </a:moveTo>
                  <a:lnTo>
                    <a:pt x="3071519" y="0"/>
                  </a:lnTo>
                  <a:cubicBezTo>
                    <a:pt x="3098584" y="0"/>
                    <a:pt x="3120525" y="21941"/>
                    <a:pt x="3120525" y="49007"/>
                  </a:cubicBezTo>
                  <a:lnTo>
                    <a:pt x="3120525" y="1726994"/>
                  </a:lnTo>
                  <a:cubicBezTo>
                    <a:pt x="3120525" y="1754059"/>
                    <a:pt x="3098584" y="1776001"/>
                    <a:pt x="3071519" y="1776001"/>
                  </a:cubicBezTo>
                  <a:lnTo>
                    <a:pt x="49007" y="1776001"/>
                  </a:lnTo>
                  <a:cubicBezTo>
                    <a:pt x="21941" y="1776001"/>
                    <a:pt x="0" y="1754059"/>
                    <a:pt x="0" y="1726994"/>
                  </a:cubicBezTo>
                  <a:lnTo>
                    <a:pt x="0" y="49007"/>
                  </a:lnTo>
                  <a:cubicBezTo>
                    <a:pt x="0" y="21941"/>
                    <a:pt x="21941" y="0"/>
                    <a:pt x="49007" y="0"/>
                  </a:cubicBezTo>
                  <a:close/>
                </a:path>
              </a:pathLst>
            </a:custGeom>
            <a:solidFill>
              <a:srgbClr val="FFFFFA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419742" y="883825"/>
            <a:ext cx="4658639" cy="831599"/>
            <a:chOff x="0" y="0"/>
            <a:chExt cx="3496216" cy="92015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496216" cy="920154"/>
            </a:xfrm>
            <a:custGeom>
              <a:avLst/>
              <a:gdLst/>
              <a:ahLst/>
              <a:cxnLst/>
              <a:rect l="l" t="t" r="r" b="b"/>
              <a:pathLst>
                <a:path w="3496216" h="920154">
                  <a:moveTo>
                    <a:pt x="3293016" y="0"/>
                  </a:moveTo>
                  <a:cubicBezTo>
                    <a:pt x="3405241" y="0"/>
                    <a:pt x="3496216" y="205983"/>
                    <a:pt x="3496216" y="460077"/>
                  </a:cubicBezTo>
                  <a:cubicBezTo>
                    <a:pt x="3496216" y="714170"/>
                    <a:pt x="3405241" y="920154"/>
                    <a:pt x="3293016" y="920154"/>
                  </a:cubicBezTo>
                  <a:lnTo>
                    <a:pt x="203200" y="920154"/>
                  </a:lnTo>
                  <a:cubicBezTo>
                    <a:pt x="90976" y="920154"/>
                    <a:pt x="0" y="714170"/>
                    <a:pt x="0" y="460077"/>
                  </a:cubicBezTo>
                  <a:cubicBezTo>
                    <a:pt x="0" y="205983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9B2F16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32837" tIns="32837" rIns="32837" bIns="3283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578215" y="991499"/>
            <a:ext cx="690673" cy="604339"/>
            <a:chOff x="0" y="0"/>
            <a:chExt cx="812800" cy="711200"/>
          </a:xfrm>
        </p:grpSpPr>
        <p:sp>
          <p:nvSpPr>
            <p:cNvPr id="24" name="Freeform 24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F5D646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12700"/>
              <a:ext cx="660400" cy="571500"/>
            </a:xfrm>
            <a:prstGeom prst="rect">
              <a:avLst/>
            </a:prstGeom>
          </p:spPr>
          <p:txBody>
            <a:bodyPr lIns="32837" tIns="32837" rIns="32837" bIns="3283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7" name="Freeform 27"/>
          <p:cNvSpPr/>
          <p:nvPr/>
        </p:nvSpPr>
        <p:spPr>
          <a:xfrm rot="859145">
            <a:off x="6347301" y="741582"/>
            <a:ext cx="1797793" cy="1786557"/>
          </a:xfrm>
          <a:custGeom>
            <a:avLst/>
            <a:gdLst/>
            <a:ahLst/>
            <a:cxnLst/>
            <a:rect l="l" t="t" r="r" b="b"/>
            <a:pathLst>
              <a:path w="2696689" h="2679835">
                <a:moveTo>
                  <a:pt x="0" y="0"/>
                </a:moveTo>
                <a:lnTo>
                  <a:pt x="2696689" y="0"/>
                </a:lnTo>
                <a:lnTo>
                  <a:pt x="2696689" y="2679835"/>
                </a:lnTo>
                <a:lnTo>
                  <a:pt x="0" y="26798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44A5475-F2FA-C217-4923-DB82FF1224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273" y="-117528"/>
            <a:ext cx="1522925" cy="152292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5480F5C-97CA-3D92-A84D-01C3BCCBE9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8682" y="871130"/>
            <a:ext cx="3621338" cy="118272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55085" y="1455096"/>
            <a:ext cx="8693649" cy="369449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6564" y="4659841"/>
            <a:ext cx="2688569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2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5A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06033" y="5885858"/>
            <a:ext cx="212660" cy="186077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F5D646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12700"/>
              <a:ext cx="660400" cy="571500"/>
            </a:xfrm>
            <a:prstGeom prst="rect">
              <a:avLst/>
            </a:prstGeom>
          </p:spPr>
          <p:txBody>
            <a:bodyPr lIns="32837" tIns="32837" rIns="32837" bIns="3283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86969" y="467321"/>
            <a:ext cx="11418062" cy="5923358"/>
            <a:chOff x="0" y="0"/>
            <a:chExt cx="4510839" cy="23400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10839" cy="2340092"/>
            </a:xfrm>
            <a:custGeom>
              <a:avLst/>
              <a:gdLst/>
              <a:ahLst/>
              <a:cxnLst/>
              <a:rect l="l" t="t" r="r" b="b"/>
              <a:pathLst>
                <a:path w="4510839" h="2340092">
                  <a:moveTo>
                    <a:pt x="23053" y="0"/>
                  </a:moveTo>
                  <a:lnTo>
                    <a:pt x="4487786" y="0"/>
                  </a:lnTo>
                  <a:cubicBezTo>
                    <a:pt x="4500518" y="0"/>
                    <a:pt x="4510839" y="10321"/>
                    <a:pt x="4510839" y="23053"/>
                  </a:cubicBezTo>
                  <a:lnTo>
                    <a:pt x="4510839" y="2317039"/>
                  </a:lnTo>
                  <a:cubicBezTo>
                    <a:pt x="4510839" y="2323153"/>
                    <a:pt x="4508410" y="2329017"/>
                    <a:pt x="4504087" y="2333340"/>
                  </a:cubicBezTo>
                  <a:cubicBezTo>
                    <a:pt x="4499764" y="2337663"/>
                    <a:pt x="4493900" y="2340092"/>
                    <a:pt x="4487786" y="2340092"/>
                  </a:cubicBezTo>
                  <a:lnTo>
                    <a:pt x="23053" y="2340092"/>
                  </a:lnTo>
                  <a:cubicBezTo>
                    <a:pt x="10321" y="2340092"/>
                    <a:pt x="0" y="2329771"/>
                    <a:pt x="0" y="2317039"/>
                  </a:cubicBezTo>
                  <a:lnTo>
                    <a:pt x="0" y="23053"/>
                  </a:lnTo>
                  <a:cubicBezTo>
                    <a:pt x="0" y="16939"/>
                    <a:pt x="2429" y="11076"/>
                    <a:pt x="6752" y="6752"/>
                  </a:cubicBezTo>
                  <a:cubicBezTo>
                    <a:pt x="11076" y="2429"/>
                    <a:pt x="16939" y="0"/>
                    <a:pt x="23053" y="0"/>
                  </a:cubicBezTo>
                  <a:close/>
                </a:path>
              </a:pathLst>
            </a:custGeom>
            <a:solidFill>
              <a:srgbClr val="FFFFFA"/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rot="-88652">
            <a:off x="10862022" y="5532048"/>
            <a:ext cx="1288357" cy="1280305"/>
          </a:xfrm>
          <a:custGeom>
            <a:avLst/>
            <a:gdLst/>
            <a:ahLst/>
            <a:cxnLst/>
            <a:rect l="l" t="t" r="r" b="b"/>
            <a:pathLst>
              <a:path w="1932536" h="1920458">
                <a:moveTo>
                  <a:pt x="0" y="0"/>
                </a:moveTo>
                <a:lnTo>
                  <a:pt x="1932536" y="0"/>
                </a:lnTo>
                <a:lnTo>
                  <a:pt x="1932536" y="1920458"/>
                </a:lnTo>
                <a:lnTo>
                  <a:pt x="0" y="19204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530219" y="537892"/>
            <a:ext cx="11030245" cy="1634366"/>
            <a:chOff x="-101318" y="-295816"/>
            <a:chExt cx="22060489" cy="3268733"/>
          </a:xfrm>
        </p:grpSpPr>
        <p:sp>
          <p:nvSpPr>
            <p:cNvPr id="10" name="Freeform 10"/>
            <p:cNvSpPr/>
            <p:nvPr/>
          </p:nvSpPr>
          <p:spPr>
            <a:xfrm>
              <a:off x="-101318" y="-295816"/>
              <a:ext cx="22060489" cy="3268733"/>
            </a:xfrm>
            <a:custGeom>
              <a:avLst/>
              <a:gdLst/>
              <a:ahLst/>
              <a:cxnLst/>
              <a:rect l="l" t="t" r="r" b="b"/>
              <a:pathLst>
                <a:path w="22060489" h="2647259">
                  <a:moveTo>
                    <a:pt x="0" y="0"/>
                  </a:moveTo>
                  <a:lnTo>
                    <a:pt x="22060489" y="0"/>
                  </a:lnTo>
                  <a:lnTo>
                    <a:pt x="22060489" y="2647259"/>
                  </a:lnTo>
                  <a:lnTo>
                    <a:pt x="0" y="2647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364766" y="15548"/>
              <a:ext cx="21062017" cy="27084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/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4.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Viết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err="1">
                  <a:solidFill>
                    <a:srgbClr val="000000"/>
                  </a:solidFill>
                  <a:latin typeface="Cambria Bold"/>
                </a:rPr>
                <a:t>lại</a:t>
              </a:r>
              <a:r>
                <a:rPr lang="en-US" sz="4400">
                  <a:solidFill>
                    <a:srgbClr val="000000"/>
                  </a:solidFill>
                  <a:latin typeface="Cambria Bold"/>
                </a:rPr>
                <a:t> một đoạn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trong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bài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làm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của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err="1">
                  <a:solidFill>
                    <a:srgbClr val="000000"/>
                  </a:solidFill>
                  <a:latin typeface="Cambria Bold"/>
                </a:rPr>
                <a:t>em</a:t>
              </a:r>
              <a:r>
                <a:rPr lang="en-US" sz="4400">
                  <a:solidFill>
                    <a:srgbClr val="000000"/>
                  </a:solidFill>
                  <a:latin typeface="Cambria Bold"/>
                </a:rPr>
                <a:t> theo cách 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hay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hơn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. 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8668716" y="3218743"/>
            <a:ext cx="2891748" cy="3171936"/>
          </a:xfrm>
          <a:custGeom>
            <a:avLst/>
            <a:gdLst/>
            <a:ahLst/>
            <a:cxnLst/>
            <a:rect l="l" t="t" r="r" b="b"/>
            <a:pathLst>
              <a:path w="4337622" h="4757904">
                <a:moveTo>
                  <a:pt x="0" y="0"/>
                </a:moveTo>
                <a:lnTo>
                  <a:pt x="4337623" y="0"/>
                </a:lnTo>
                <a:lnTo>
                  <a:pt x="4337623" y="4757904"/>
                </a:lnTo>
                <a:lnTo>
                  <a:pt x="0" y="47579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30219" y="2569986"/>
            <a:ext cx="7820405" cy="28469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Viết lại đoạn văn và trao đổi với bạn về đoạn văn đã viết lại.</a:t>
            </a:r>
          </a:p>
          <a:p>
            <a:pPr algn="just">
              <a:spcAft>
                <a:spcPts val="600"/>
              </a:spcAft>
            </a:pP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Đọc lại đoạn văn và nhận xét phân biệt sự khác nhau giữa đoạn văn cũ và đoạn văn mới.</a:t>
            </a:r>
            <a:endParaRPr lang="en-US" sz="6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23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5A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06033" y="5885858"/>
            <a:ext cx="212660" cy="186077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F5D646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12700"/>
              <a:ext cx="660400" cy="571500"/>
            </a:xfrm>
            <a:prstGeom prst="rect">
              <a:avLst/>
            </a:prstGeom>
          </p:spPr>
          <p:txBody>
            <a:bodyPr lIns="32837" tIns="32837" rIns="32837" bIns="3283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86969" y="467321"/>
            <a:ext cx="11418062" cy="5923358"/>
            <a:chOff x="0" y="0"/>
            <a:chExt cx="4510839" cy="23400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10839" cy="2340092"/>
            </a:xfrm>
            <a:custGeom>
              <a:avLst/>
              <a:gdLst/>
              <a:ahLst/>
              <a:cxnLst/>
              <a:rect l="l" t="t" r="r" b="b"/>
              <a:pathLst>
                <a:path w="4510839" h="2340092">
                  <a:moveTo>
                    <a:pt x="23053" y="0"/>
                  </a:moveTo>
                  <a:lnTo>
                    <a:pt x="4487786" y="0"/>
                  </a:lnTo>
                  <a:cubicBezTo>
                    <a:pt x="4500518" y="0"/>
                    <a:pt x="4510839" y="10321"/>
                    <a:pt x="4510839" y="23053"/>
                  </a:cubicBezTo>
                  <a:lnTo>
                    <a:pt x="4510839" y="2317039"/>
                  </a:lnTo>
                  <a:cubicBezTo>
                    <a:pt x="4510839" y="2323153"/>
                    <a:pt x="4508410" y="2329017"/>
                    <a:pt x="4504087" y="2333340"/>
                  </a:cubicBezTo>
                  <a:cubicBezTo>
                    <a:pt x="4499764" y="2337663"/>
                    <a:pt x="4493900" y="2340092"/>
                    <a:pt x="4487786" y="2340092"/>
                  </a:cubicBezTo>
                  <a:lnTo>
                    <a:pt x="23053" y="2340092"/>
                  </a:lnTo>
                  <a:cubicBezTo>
                    <a:pt x="10321" y="2340092"/>
                    <a:pt x="0" y="2329771"/>
                    <a:pt x="0" y="2317039"/>
                  </a:cubicBezTo>
                  <a:lnTo>
                    <a:pt x="0" y="23053"/>
                  </a:lnTo>
                  <a:cubicBezTo>
                    <a:pt x="0" y="16939"/>
                    <a:pt x="2429" y="11076"/>
                    <a:pt x="6752" y="6752"/>
                  </a:cubicBezTo>
                  <a:cubicBezTo>
                    <a:pt x="11076" y="2429"/>
                    <a:pt x="16939" y="0"/>
                    <a:pt x="23053" y="0"/>
                  </a:cubicBezTo>
                  <a:close/>
                </a:path>
              </a:pathLst>
            </a:custGeom>
            <a:solidFill>
              <a:srgbClr val="FFFFFA"/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rot="-88652">
            <a:off x="10862022" y="5532048"/>
            <a:ext cx="1288357" cy="1280305"/>
          </a:xfrm>
          <a:custGeom>
            <a:avLst/>
            <a:gdLst/>
            <a:ahLst/>
            <a:cxnLst/>
            <a:rect l="l" t="t" r="r" b="b"/>
            <a:pathLst>
              <a:path w="1932536" h="1920458">
                <a:moveTo>
                  <a:pt x="0" y="0"/>
                </a:moveTo>
                <a:lnTo>
                  <a:pt x="1932536" y="0"/>
                </a:lnTo>
                <a:lnTo>
                  <a:pt x="1932536" y="1920458"/>
                </a:lnTo>
                <a:lnTo>
                  <a:pt x="0" y="19204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2"/>
          <p:cNvGrpSpPr/>
          <p:nvPr/>
        </p:nvGrpSpPr>
        <p:grpSpPr>
          <a:xfrm>
            <a:off x="4906033" y="5885858"/>
            <a:ext cx="212660" cy="186077"/>
            <a:chOff x="0" y="0"/>
            <a:chExt cx="812800" cy="711200"/>
          </a:xfrm>
        </p:grpSpPr>
        <p:sp>
          <p:nvSpPr>
            <p:cNvPr id="10" name="Freeform 3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F5D646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Box 4"/>
            <p:cNvSpPr txBox="1"/>
            <p:nvPr/>
          </p:nvSpPr>
          <p:spPr>
            <a:xfrm>
              <a:off x="76200" y="12700"/>
              <a:ext cx="660400" cy="571500"/>
            </a:xfrm>
            <a:prstGeom prst="rect">
              <a:avLst/>
            </a:prstGeom>
          </p:spPr>
          <p:txBody>
            <a:bodyPr lIns="32837" tIns="32837" rIns="32837" bIns="3283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Freeform 2">
            <a:extLst>
              <a:ext uri="{FF2B5EF4-FFF2-40B4-BE49-F238E27FC236}">
                <a16:creationId xmlns:a16="http://schemas.microsoft.com/office/drawing/2014/main" id="{9E54AE1C-BB96-C3B6-FAF1-79E93372F83E}"/>
              </a:ext>
            </a:extLst>
          </p:cNvPr>
          <p:cNvSpPr/>
          <p:nvPr/>
        </p:nvSpPr>
        <p:spPr>
          <a:xfrm>
            <a:off x="5060233" y="1461816"/>
            <a:ext cx="6205959" cy="4972050"/>
          </a:xfrm>
          <a:custGeom>
            <a:avLst/>
            <a:gdLst/>
            <a:ahLst/>
            <a:cxnLst/>
            <a:rect l="l" t="t" r="r" b="b"/>
            <a:pathLst>
              <a:path w="9823896" h="7939169">
                <a:moveTo>
                  <a:pt x="0" y="0"/>
                </a:moveTo>
                <a:lnTo>
                  <a:pt x="9823896" y="0"/>
                </a:lnTo>
                <a:lnTo>
                  <a:pt x="9823896" y="7939169"/>
                </a:lnTo>
                <a:lnTo>
                  <a:pt x="0" y="79391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807" b="-2441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4DB5A9D-EFDD-F5A5-E649-BD07703BF8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2672" y="1046939"/>
            <a:ext cx="5017443" cy="14265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07A84FF-DF76-E3D1-B6DD-0A5387E7AA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9962" y="2520319"/>
            <a:ext cx="7709047" cy="10465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5FAEF49-8972-A420-0414-2B7329DD39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4283" y="3591450"/>
            <a:ext cx="5001507" cy="104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9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5A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06033" y="5885858"/>
            <a:ext cx="212660" cy="186077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F5D646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12700"/>
              <a:ext cx="660400" cy="571500"/>
            </a:xfrm>
            <a:prstGeom prst="rect">
              <a:avLst/>
            </a:prstGeom>
          </p:spPr>
          <p:txBody>
            <a:bodyPr lIns="32837" tIns="32837" rIns="32837" bIns="3283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86969" y="467321"/>
            <a:ext cx="11418062" cy="5923358"/>
            <a:chOff x="0" y="0"/>
            <a:chExt cx="4510839" cy="23400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10839" cy="2340092"/>
            </a:xfrm>
            <a:custGeom>
              <a:avLst/>
              <a:gdLst/>
              <a:ahLst/>
              <a:cxnLst/>
              <a:rect l="l" t="t" r="r" b="b"/>
              <a:pathLst>
                <a:path w="4510839" h="2340092">
                  <a:moveTo>
                    <a:pt x="23053" y="0"/>
                  </a:moveTo>
                  <a:lnTo>
                    <a:pt x="4487786" y="0"/>
                  </a:lnTo>
                  <a:cubicBezTo>
                    <a:pt x="4500518" y="0"/>
                    <a:pt x="4510839" y="10321"/>
                    <a:pt x="4510839" y="23053"/>
                  </a:cubicBezTo>
                  <a:lnTo>
                    <a:pt x="4510839" y="2317039"/>
                  </a:lnTo>
                  <a:cubicBezTo>
                    <a:pt x="4510839" y="2323153"/>
                    <a:pt x="4508410" y="2329017"/>
                    <a:pt x="4504087" y="2333340"/>
                  </a:cubicBezTo>
                  <a:cubicBezTo>
                    <a:pt x="4499764" y="2337663"/>
                    <a:pt x="4493900" y="2340092"/>
                    <a:pt x="4487786" y="2340092"/>
                  </a:cubicBezTo>
                  <a:lnTo>
                    <a:pt x="23053" y="2340092"/>
                  </a:lnTo>
                  <a:cubicBezTo>
                    <a:pt x="10321" y="2340092"/>
                    <a:pt x="0" y="2329771"/>
                    <a:pt x="0" y="2317039"/>
                  </a:cubicBezTo>
                  <a:lnTo>
                    <a:pt x="0" y="23053"/>
                  </a:lnTo>
                  <a:cubicBezTo>
                    <a:pt x="0" y="16939"/>
                    <a:pt x="2429" y="11076"/>
                    <a:pt x="6752" y="6752"/>
                  </a:cubicBezTo>
                  <a:cubicBezTo>
                    <a:pt x="11076" y="2429"/>
                    <a:pt x="16939" y="0"/>
                    <a:pt x="23053" y="0"/>
                  </a:cubicBezTo>
                  <a:close/>
                </a:path>
              </a:pathLst>
            </a:custGeom>
            <a:solidFill>
              <a:srgbClr val="FFFFFA"/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rot="-88652">
            <a:off x="10862022" y="5532048"/>
            <a:ext cx="1288357" cy="1280305"/>
          </a:xfrm>
          <a:custGeom>
            <a:avLst/>
            <a:gdLst/>
            <a:ahLst/>
            <a:cxnLst/>
            <a:rect l="l" t="t" r="r" b="b"/>
            <a:pathLst>
              <a:path w="1932536" h="1920458">
                <a:moveTo>
                  <a:pt x="0" y="0"/>
                </a:moveTo>
                <a:lnTo>
                  <a:pt x="1932536" y="0"/>
                </a:lnTo>
                <a:lnTo>
                  <a:pt x="1932536" y="1920458"/>
                </a:lnTo>
                <a:lnTo>
                  <a:pt x="0" y="19204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18" y="877306"/>
            <a:ext cx="10790855" cy="598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68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5A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560820" y="1885950"/>
            <a:ext cx="6084444" cy="4972050"/>
          </a:xfrm>
          <a:custGeom>
            <a:avLst/>
            <a:gdLst/>
            <a:ahLst/>
            <a:cxnLst/>
            <a:rect l="l" t="t" r="r" b="b"/>
            <a:pathLst>
              <a:path w="9823896" h="7939169">
                <a:moveTo>
                  <a:pt x="0" y="0"/>
                </a:moveTo>
                <a:lnTo>
                  <a:pt x="9823896" y="0"/>
                </a:lnTo>
                <a:lnTo>
                  <a:pt x="9823896" y="7939169"/>
                </a:lnTo>
                <a:lnTo>
                  <a:pt x="0" y="79391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807" b="-2441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-88652">
            <a:off x="135579" y="30845"/>
            <a:ext cx="2423539" cy="2408393"/>
          </a:xfrm>
          <a:custGeom>
            <a:avLst/>
            <a:gdLst/>
            <a:ahLst/>
            <a:cxnLst/>
            <a:rect l="l" t="t" r="r" b="b"/>
            <a:pathLst>
              <a:path w="3635309" h="3612589">
                <a:moveTo>
                  <a:pt x="0" y="0"/>
                </a:moveTo>
                <a:lnTo>
                  <a:pt x="3635310" y="0"/>
                </a:lnTo>
                <a:lnTo>
                  <a:pt x="3635310" y="3612589"/>
                </a:lnTo>
                <a:lnTo>
                  <a:pt x="0" y="361258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图片 37" descr="组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65132" y="1080343"/>
            <a:ext cx="10328564" cy="2991671"/>
          </a:xfrm>
          <a:prstGeom prst="rect">
            <a:avLst/>
          </a:prstGeom>
          <a:effectLst>
            <a:outerShdw blurRad="406400" sx="102000" sy="102000" algn="ctr" rotWithShape="0">
              <a:prstClr val="black">
                <a:alpha val="16000"/>
              </a:prstClr>
            </a:outerShdw>
          </a:effectLst>
        </p:spPr>
      </p:pic>
      <p:pic>
        <p:nvPicPr>
          <p:cNvPr id="8" name="图片 76" descr="组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rcRect t="-1595" r="21671" b="71769"/>
          <a:stretch>
            <a:fillRect/>
          </a:stretch>
        </p:blipFill>
        <p:spPr>
          <a:xfrm>
            <a:off x="4796491" y="265477"/>
            <a:ext cx="6118860" cy="1270635"/>
          </a:xfrm>
          <a:prstGeom prst="rect">
            <a:avLst/>
          </a:prstGeom>
        </p:spPr>
      </p:pic>
      <p:pic>
        <p:nvPicPr>
          <p:cNvPr id="9" name="图片 16" descr="E:\PPT\包图网\审核中\图片2.png图片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>
            <a:off x="9574606" y="936834"/>
            <a:ext cx="1330922" cy="4942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F4095C5-E37E-5AA8-8952-E4415A55D35C}"/>
              </a:ext>
            </a:extLst>
          </p:cNvPr>
          <p:cNvSpPr txBox="1"/>
          <p:nvPr/>
        </p:nvSpPr>
        <p:spPr>
          <a:xfrm>
            <a:off x="1234685" y="1357299"/>
            <a:ext cx="97894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002060"/>
                </a:solidFill>
                <a:latin typeface="Cambria" panose="02040503050406030204" pitchFamily="18" charset="0"/>
              </a:rPr>
              <a:t>Đề</a:t>
            </a:r>
            <a:r>
              <a:rPr lang="en-US" sz="4000" b="1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Cambria" panose="02040503050406030204" pitchFamily="18" charset="0"/>
              </a:rPr>
              <a:t>bài</a:t>
            </a:r>
            <a:r>
              <a:rPr lang="en-US" sz="4000" b="1" i="1" dirty="0">
                <a:solidFill>
                  <a:srgbClr val="002060"/>
                </a:solidFill>
                <a:latin typeface="Cambria" panose="02040503050406030204" pitchFamily="18" charset="0"/>
              </a:rPr>
              <a:t>: </a:t>
            </a:r>
            <a:r>
              <a:rPr lang="en-US" sz="4000" b="1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Viết</a:t>
            </a:r>
            <a:r>
              <a:rPr lang="en-US" sz="4000" b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bài văn thuật lại một sự việc thể hiện truyền thống </a:t>
            </a:r>
            <a:r>
              <a:rPr lang="en-US" sz="4000" b="1" i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Uống nước nhớ nguồn</a:t>
            </a:r>
            <a:r>
              <a:rPr lang="en-US" sz="4000" b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và chia sẻ suy nghĩ, cảm xúc của em về sự việc đó.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82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5A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06033" y="5885858"/>
            <a:ext cx="212660" cy="186077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F5D646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12700"/>
              <a:ext cx="660400" cy="571500"/>
            </a:xfrm>
            <a:prstGeom prst="rect">
              <a:avLst/>
            </a:prstGeom>
          </p:spPr>
          <p:txBody>
            <a:bodyPr lIns="32837" tIns="32837" rIns="32837" bIns="3283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86969" y="467321"/>
            <a:ext cx="11418062" cy="5923358"/>
            <a:chOff x="0" y="0"/>
            <a:chExt cx="4510839" cy="23400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10839" cy="2340092"/>
            </a:xfrm>
            <a:custGeom>
              <a:avLst/>
              <a:gdLst/>
              <a:ahLst/>
              <a:cxnLst/>
              <a:rect l="l" t="t" r="r" b="b"/>
              <a:pathLst>
                <a:path w="4510839" h="2340092">
                  <a:moveTo>
                    <a:pt x="23053" y="0"/>
                  </a:moveTo>
                  <a:lnTo>
                    <a:pt x="4487786" y="0"/>
                  </a:lnTo>
                  <a:cubicBezTo>
                    <a:pt x="4500518" y="0"/>
                    <a:pt x="4510839" y="10321"/>
                    <a:pt x="4510839" y="23053"/>
                  </a:cubicBezTo>
                  <a:lnTo>
                    <a:pt x="4510839" y="2317039"/>
                  </a:lnTo>
                  <a:cubicBezTo>
                    <a:pt x="4510839" y="2323153"/>
                    <a:pt x="4508410" y="2329017"/>
                    <a:pt x="4504087" y="2333340"/>
                  </a:cubicBezTo>
                  <a:cubicBezTo>
                    <a:pt x="4499764" y="2337663"/>
                    <a:pt x="4493900" y="2340092"/>
                    <a:pt x="4487786" y="2340092"/>
                  </a:cubicBezTo>
                  <a:lnTo>
                    <a:pt x="23053" y="2340092"/>
                  </a:lnTo>
                  <a:cubicBezTo>
                    <a:pt x="10321" y="2340092"/>
                    <a:pt x="0" y="2329771"/>
                    <a:pt x="0" y="2317039"/>
                  </a:cubicBezTo>
                  <a:lnTo>
                    <a:pt x="0" y="23053"/>
                  </a:lnTo>
                  <a:cubicBezTo>
                    <a:pt x="0" y="16939"/>
                    <a:pt x="2429" y="11076"/>
                    <a:pt x="6752" y="6752"/>
                  </a:cubicBezTo>
                  <a:cubicBezTo>
                    <a:pt x="11076" y="2429"/>
                    <a:pt x="16939" y="0"/>
                    <a:pt x="23053" y="0"/>
                  </a:cubicBezTo>
                  <a:close/>
                </a:path>
              </a:pathLst>
            </a:custGeom>
            <a:solidFill>
              <a:srgbClr val="FFFFFA"/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rot="-88652">
            <a:off x="10862022" y="5532048"/>
            <a:ext cx="1288357" cy="1280305"/>
          </a:xfrm>
          <a:custGeom>
            <a:avLst/>
            <a:gdLst/>
            <a:ahLst/>
            <a:cxnLst/>
            <a:rect l="l" t="t" r="r" b="b"/>
            <a:pathLst>
              <a:path w="1932536" h="1920458">
                <a:moveTo>
                  <a:pt x="0" y="0"/>
                </a:moveTo>
                <a:lnTo>
                  <a:pt x="1932536" y="0"/>
                </a:lnTo>
                <a:lnTo>
                  <a:pt x="1932536" y="1920458"/>
                </a:lnTo>
                <a:lnTo>
                  <a:pt x="0" y="19204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9E2495-F8BA-2111-FB07-3E68C97C0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709" y="1659176"/>
            <a:ext cx="8554644" cy="48489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E387EE-D950-31FC-6E3F-A69623308F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709" y="599304"/>
            <a:ext cx="10274582" cy="214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7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5A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06033" y="5885858"/>
            <a:ext cx="212660" cy="186077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F5D646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12700"/>
              <a:ext cx="660400" cy="571500"/>
            </a:xfrm>
            <a:prstGeom prst="rect">
              <a:avLst/>
            </a:prstGeom>
          </p:spPr>
          <p:txBody>
            <a:bodyPr lIns="32837" tIns="32837" rIns="32837" bIns="3283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86969" y="467321"/>
            <a:ext cx="11418062" cy="5923358"/>
            <a:chOff x="0" y="0"/>
            <a:chExt cx="4510839" cy="23400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10839" cy="2340092"/>
            </a:xfrm>
            <a:custGeom>
              <a:avLst/>
              <a:gdLst/>
              <a:ahLst/>
              <a:cxnLst/>
              <a:rect l="l" t="t" r="r" b="b"/>
              <a:pathLst>
                <a:path w="4510839" h="2340092">
                  <a:moveTo>
                    <a:pt x="23053" y="0"/>
                  </a:moveTo>
                  <a:lnTo>
                    <a:pt x="4487786" y="0"/>
                  </a:lnTo>
                  <a:cubicBezTo>
                    <a:pt x="4500518" y="0"/>
                    <a:pt x="4510839" y="10321"/>
                    <a:pt x="4510839" y="23053"/>
                  </a:cubicBezTo>
                  <a:lnTo>
                    <a:pt x="4510839" y="2317039"/>
                  </a:lnTo>
                  <a:cubicBezTo>
                    <a:pt x="4510839" y="2323153"/>
                    <a:pt x="4508410" y="2329017"/>
                    <a:pt x="4504087" y="2333340"/>
                  </a:cubicBezTo>
                  <a:cubicBezTo>
                    <a:pt x="4499764" y="2337663"/>
                    <a:pt x="4493900" y="2340092"/>
                    <a:pt x="4487786" y="2340092"/>
                  </a:cubicBezTo>
                  <a:lnTo>
                    <a:pt x="23053" y="2340092"/>
                  </a:lnTo>
                  <a:cubicBezTo>
                    <a:pt x="10321" y="2340092"/>
                    <a:pt x="0" y="2329771"/>
                    <a:pt x="0" y="2317039"/>
                  </a:cubicBezTo>
                  <a:lnTo>
                    <a:pt x="0" y="23053"/>
                  </a:lnTo>
                  <a:cubicBezTo>
                    <a:pt x="0" y="16939"/>
                    <a:pt x="2429" y="11076"/>
                    <a:pt x="6752" y="6752"/>
                  </a:cubicBezTo>
                  <a:cubicBezTo>
                    <a:pt x="11076" y="2429"/>
                    <a:pt x="16939" y="0"/>
                    <a:pt x="23053" y="0"/>
                  </a:cubicBezTo>
                  <a:close/>
                </a:path>
              </a:pathLst>
            </a:custGeom>
            <a:solidFill>
              <a:srgbClr val="FFFFFA"/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rot="-88652">
            <a:off x="10862022" y="5532048"/>
            <a:ext cx="1288357" cy="1280305"/>
          </a:xfrm>
          <a:custGeom>
            <a:avLst/>
            <a:gdLst/>
            <a:ahLst/>
            <a:cxnLst/>
            <a:rect l="l" t="t" r="r" b="b"/>
            <a:pathLst>
              <a:path w="1932536" h="1920458">
                <a:moveTo>
                  <a:pt x="0" y="0"/>
                </a:moveTo>
                <a:lnTo>
                  <a:pt x="1932536" y="0"/>
                </a:lnTo>
                <a:lnTo>
                  <a:pt x="1932536" y="1920458"/>
                </a:lnTo>
                <a:lnTo>
                  <a:pt x="0" y="19204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: Rounded Corners 3">
            <a:extLst>
              <a:ext uri="{FF2B5EF4-FFF2-40B4-BE49-F238E27FC236}">
                <a16:creationId xmlns:a16="http://schemas.microsoft.com/office/drawing/2014/main" id="{6999599E-E965-54FD-9306-CFFBF61044A0}"/>
              </a:ext>
            </a:extLst>
          </p:cNvPr>
          <p:cNvSpPr/>
          <p:nvPr/>
        </p:nvSpPr>
        <p:spPr>
          <a:xfrm>
            <a:off x="1285009" y="563664"/>
            <a:ext cx="10010520" cy="1259765"/>
          </a:xfrm>
          <a:prstGeom prst="roundRect">
            <a:avLst/>
          </a:prstGeom>
          <a:solidFill>
            <a:srgbClr val="FFBA55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1. Nghe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thầy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cô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giáo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nhận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xét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chung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về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0" cap="none" spc="0" normalizeH="0" baseline="0" noProof="0" err="1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bài</a:t>
            </a: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văn </a:t>
            </a:r>
            <a:r>
              <a:rPr kumimoji="0" lang="en-US" sz="3600" b="1" i="0" u="none" strike="noStrike" kern="0" cap="none" spc="0" normalizeH="0" baseline="0" noProof="0" err="1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của</a:t>
            </a: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lớp.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EC5F7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CE38245-BBB0-1120-1826-77D7528B8A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164" y="2006413"/>
            <a:ext cx="8222508" cy="431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3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5A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06033" y="5885858"/>
            <a:ext cx="212660" cy="186077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F5D646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12700"/>
              <a:ext cx="660400" cy="571500"/>
            </a:xfrm>
            <a:prstGeom prst="rect">
              <a:avLst/>
            </a:prstGeom>
          </p:spPr>
          <p:txBody>
            <a:bodyPr lIns="32837" tIns="32837" rIns="32837" bIns="3283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86969" y="467321"/>
            <a:ext cx="11418062" cy="5923358"/>
            <a:chOff x="0" y="0"/>
            <a:chExt cx="4510839" cy="23400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10839" cy="2340092"/>
            </a:xfrm>
            <a:custGeom>
              <a:avLst/>
              <a:gdLst/>
              <a:ahLst/>
              <a:cxnLst/>
              <a:rect l="l" t="t" r="r" b="b"/>
              <a:pathLst>
                <a:path w="4510839" h="2340092">
                  <a:moveTo>
                    <a:pt x="23053" y="0"/>
                  </a:moveTo>
                  <a:lnTo>
                    <a:pt x="4487786" y="0"/>
                  </a:lnTo>
                  <a:cubicBezTo>
                    <a:pt x="4500518" y="0"/>
                    <a:pt x="4510839" y="10321"/>
                    <a:pt x="4510839" y="23053"/>
                  </a:cubicBezTo>
                  <a:lnTo>
                    <a:pt x="4510839" y="2317039"/>
                  </a:lnTo>
                  <a:cubicBezTo>
                    <a:pt x="4510839" y="2323153"/>
                    <a:pt x="4508410" y="2329017"/>
                    <a:pt x="4504087" y="2333340"/>
                  </a:cubicBezTo>
                  <a:cubicBezTo>
                    <a:pt x="4499764" y="2337663"/>
                    <a:pt x="4493900" y="2340092"/>
                    <a:pt x="4487786" y="2340092"/>
                  </a:cubicBezTo>
                  <a:lnTo>
                    <a:pt x="23053" y="2340092"/>
                  </a:lnTo>
                  <a:cubicBezTo>
                    <a:pt x="10321" y="2340092"/>
                    <a:pt x="0" y="2329771"/>
                    <a:pt x="0" y="2317039"/>
                  </a:cubicBezTo>
                  <a:lnTo>
                    <a:pt x="0" y="23053"/>
                  </a:lnTo>
                  <a:cubicBezTo>
                    <a:pt x="0" y="16939"/>
                    <a:pt x="2429" y="11076"/>
                    <a:pt x="6752" y="6752"/>
                  </a:cubicBezTo>
                  <a:cubicBezTo>
                    <a:pt x="11076" y="2429"/>
                    <a:pt x="16939" y="0"/>
                    <a:pt x="23053" y="0"/>
                  </a:cubicBezTo>
                  <a:close/>
                </a:path>
              </a:pathLst>
            </a:custGeom>
            <a:solidFill>
              <a:srgbClr val="FFFFFA"/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rot="-88652">
            <a:off x="10862022" y="5532048"/>
            <a:ext cx="1288357" cy="1280305"/>
          </a:xfrm>
          <a:custGeom>
            <a:avLst/>
            <a:gdLst/>
            <a:ahLst/>
            <a:cxnLst/>
            <a:rect l="l" t="t" r="r" b="b"/>
            <a:pathLst>
              <a:path w="1932536" h="1920458">
                <a:moveTo>
                  <a:pt x="0" y="0"/>
                </a:moveTo>
                <a:lnTo>
                  <a:pt x="1932536" y="0"/>
                </a:lnTo>
                <a:lnTo>
                  <a:pt x="1932536" y="1920458"/>
                </a:lnTo>
                <a:lnTo>
                  <a:pt x="0" y="19204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: Rounded Corners 3">
            <a:extLst>
              <a:ext uri="{FF2B5EF4-FFF2-40B4-BE49-F238E27FC236}">
                <a16:creationId xmlns:a16="http://schemas.microsoft.com/office/drawing/2014/main" id="{6999599E-E965-54FD-9306-CFFBF61044A0}"/>
              </a:ext>
            </a:extLst>
          </p:cNvPr>
          <p:cNvSpPr/>
          <p:nvPr/>
        </p:nvSpPr>
        <p:spPr>
          <a:xfrm>
            <a:off x="727070" y="1011343"/>
            <a:ext cx="9791883" cy="945397"/>
          </a:xfrm>
          <a:prstGeom prst="roundRect">
            <a:avLst/>
          </a:prstGeom>
          <a:solidFill>
            <a:srgbClr val="FFBA55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- Việc lựa chọn câu chuyện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EC5F7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sp>
        <p:nvSpPr>
          <p:cNvPr id="18" name="Rectangle: Rounded Corners 3">
            <a:extLst>
              <a:ext uri="{FF2B5EF4-FFF2-40B4-BE49-F238E27FC236}">
                <a16:creationId xmlns:a16="http://schemas.microsoft.com/office/drawing/2014/main" id="{6999599E-E965-54FD-9306-CFFBF61044A0}"/>
              </a:ext>
            </a:extLst>
          </p:cNvPr>
          <p:cNvSpPr/>
          <p:nvPr/>
        </p:nvSpPr>
        <p:spPr>
          <a:xfrm>
            <a:off x="684303" y="2275746"/>
            <a:ext cx="9791883" cy="945397"/>
          </a:xfrm>
          <a:prstGeom prst="roundRect">
            <a:avLst/>
          </a:prstGeom>
          <a:solidFill>
            <a:srgbClr val="FFBA55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- Bố</a:t>
            </a:r>
            <a:r>
              <a:rPr kumimoji="0" lang="en-US" sz="3600" b="1" i="0" u="none" strike="noStrike" kern="0" cap="none" spc="0" normalizeH="0" noProof="0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cục bài văn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EC5F7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sp>
        <p:nvSpPr>
          <p:cNvPr id="19" name="Rectangle: Rounded Corners 3">
            <a:extLst>
              <a:ext uri="{FF2B5EF4-FFF2-40B4-BE49-F238E27FC236}">
                <a16:creationId xmlns:a16="http://schemas.microsoft.com/office/drawing/2014/main" id="{6999599E-E965-54FD-9306-CFFBF61044A0}"/>
              </a:ext>
            </a:extLst>
          </p:cNvPr>
          <p:cNvSpPr/>
          <p:nvPr/>
        </p:nvSpPr>
        <p:spPr>
          <a:xfrm>
            <a:off x="684302" y="3483072"/>
            <a:ext cx="9791883" cy="945397"/>
          </a:xfrm>
          <a:prstGeom prst="roundRect">
            <a:avLst/>
          </a:prstGeom>
          <a:solidFill>
            <a:srgbClr val="FFBA55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- Trình</a:t>
            </a:r>
            <a:r>
              <a:rPr kumimoji="0" lang="en-US" sz="3600" b="1" i="0" u="none" strike="noStrike" kern="0" cap="none" spc="0" normalizeH="0" noProof="0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tự sắp xếp các sự việc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EC5F7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sp>
        <p:nvSpPr>
          <p:cNvPr id="20" name="Rectangle: Rounded Corners 3">
            <a:extLst>
              <a:ext uri="{FF2B5EF4-FFF2-40B4-BE49-F238E27FC236}">
                <a16:creationId xmlns:a16="http://schemas.microsoft.com/office/drawing/2014/main" id="{6999599E-E965-54FD-9306-CFFBF61044A0}"/>
              </a:ext>
            </a:extLst>
          </p:cNvPr>
          <p:cNvSpPr/>
          <p:nvPr/>
        </p:nvSpPr>
        <p:spPr>
          <a:xfrm>
            <a:off x="727069" y="4762268"/>
            <a:ext cx="9791883" cy="945397"/>
          </a:xfrm>
          <a:prstGeom prst="roundRect">
            <a:avLst/>
          </a:prstGeom>
          <a:solidFill>
            <a:srgbClr val="FFBA55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-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Cách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dùng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từ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,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đặt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câu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,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chính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tả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6993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5A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06033" y="5885858"/>
            <a:ext cx="212660" cy="186077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F5D646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12700"/>
              <a:ext cx="660400" cy="571500"/>
            </a:xfrm>
            <a:prstGeom prst="rect">
              <a:avLst/>
            </a:prstGeom>
          </p:spPr>
          <p:txBody>
            <a:bodyPr lIns="32837" tIns="32837" rIns="32837" bIns="3283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86969" y="467321"/>
            <a:ext cx="11418062" cy="5923358"/>
            <a:chOff x="0" y="0"/>
            <a:chExt cx="4510839" cy="23400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10839" cy="2340092"/>
            </a:xfrm>
            <a:custGeom>
              <a:avLst/>
              <a:gdLst/>
              <a:ahLst/>
              <a:cxnLst/>
              <a:rect l="l" t="t" r="r" b="b"/>
              <a:pathLst>
                <a:path w="4510839" h="2340092">
                  <a:moveTo>
                    <a:pt x="23053" y="0"/>
                  </a:moveTo>
                  <a:lnTo>
                    <a:pt x="4487786" y="0"/>
                  </a:lnTo>
                  <a:cubicBezTo>
                    <a:pt x="4500518" y="0"/>
                    <a:pt x="4510839" y="10321"/>
                    <a:pt x="4510839" y="23053"/>
                  </a:cubicBezTo>
                  <a:lnTo>
                    <a:pt x="4510839" y="2317039"/>
                  </a:lnTo>
                  <a:cubicBezTo>
                    <a:pt x="4510839" y="2323153"/>
                    <a:pt x="4508410" y="2329017"/>
                    <a:pt x="4504087" y="2333340"/>
                  </a:cubicBezTo>
                  <a:cubicBezTo>
                    <a:pt x="4499764" y="2337663"/>
                    <a:pt x="4493900" y="2340092"/>
                    <a:pt x="4487786" y="2340092"/>
                  </a:cubicBezTo>
                  <a:lnTo>
                    <a:pt x="23053" y="2340092"/>
                  </a:lnTo>
                  <a:cubicBezTo>
                    <a:pt x="10321" y="2340092"/>
                    <a:pt x="0" y="2329771"/>
                    <a:pt x="0" y="2317039"/>
                  </a:cubicBezTo>
                  <a:lnTo>
                    <a:pt x="0" y="23053"/>
                  </a:lnTo>
                  <a:cubicBezTo>
                    <a:pt x="0" y="16939"/>
                    <a:pt x="2429" y="11076"/>
                    <a:pt x="6752" y="6752"/>
                  </a:cubicBezTo>
                  <a:cubicBezTo>
                    <a:pt x="11076" y="2429"/>
                    <a:pt x="16939" y="0"/>
                    <a:pt x="23053" y="0"/>
                  </a:cubicBezTo>
                  <a:close/>
                </a:path>
              </a:pathLst>
            </a:custGeom>
            <a:solidFill>
              <a:srgbClr val="FFFFFA"/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rot="-88652">
            <a:off x="10862022" y="5532048"/>
            <a:ext cx="1288357" cy="1280305"/>
          </a:xfrm>
          <a:custGeom>
            <a:avLst/>
            <a:gdLst/>
            <a:ahLst/>
            <a:cxnLst/>
            <a:rect l="l" t="t" r="r" b="b"/>
            <a:pathLst>
              <a:path w="1932536" h="1920458">
                <a:moveTo>
                  <a:pt x="0" y="0"/>
                </a:moveTo>
                <a:lnTo>
                  <a:pt x="1932536" y="0"/>
                </a:lnTo>
                <a:lnTo>
                  <a:pt x="1932536" y="1920458"/>
                </a:lnTo>
                <a:lnTo>
                  <a:pt x="0" y="19204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580878" y="685800"/>
            <a:ext cx="11030245" cy="1323629"/>
            <a:chOff x="0" y="0"/>
            <a:chExt cx="22060489" cy="264725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060489" cy="2647259"/>
            </a:xfrm>
            <a:custGeom>
              <a:avLst/>
              <a:gdLst/>
              <a:ahLst/>
              <a:cxnLst/>
              <a:rect l="l" t="t" r="r" b="b"/>
              <a:pathLst>
                <a:path w="22060489" h="2647259">
                  <a:moveTo>
                    <a:pt x="0" y="0"/>
                  </a:moveTo>
                  <a:lnTo>
                    <a:pt x="22060489" y="0"/>
                  </a:lnTo>
                  <a:lnTo>
                    <a:pt x="22060489" y="2647259"/>
                  </a:lnTo>
                  <a:lnTo>
                    <a:pt x="0" y="2647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499236" y="338276"/>
              <a:ext cx="21062017" cy="20005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877"/>
                </a:lnSpc>
              </a:pPr>
              <a:r>
                <a:rPr lang="en-US" sz="3342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2. </a:t>
              </a:r>
              <a:r>
                <a:rPr lang="en-US" sz="3342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Đọc</a:t>
              </a:r>
              <a:r>
                <a:rPr lang="en-US" sz="3342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342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en-US" sz="3342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342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3342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342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3342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342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342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342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3342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342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342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342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nhận</a:t>
              </a:r>
              <a:r>
                <a:rPr lang="en-US" sz="3342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342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xét</a:t>
              </a:r>
              <a:r>
                <a:rPr lang="en-US" sz="3342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342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342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342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thầy</a:t>
              </a:r>
              <a:r>
                <a:rPr lang="en-US" sz="3342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342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cô</a:t>
              </a:r>
              <a:r>
                <a:rPr lang="en-US" sz="3342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342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3342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342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3342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342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ưu</a:t>
              </a:r>
              <a:r>
                <a:rPr lang="en-US" sz="3342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342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điểm</a:t>
              </a:r>
              <a:r>
                <a:rPr lang="en-US" sz="3342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342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342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342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nhược</a:t>
              </a:r>
              <a:r>
                <a:rPr lang="en-US" sz="3342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342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điểm</a:t>
              </a:r>
              <a:r>
                <a:rPr lang="en-US" sz="3342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342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342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342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3342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342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3342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sp>
        <p:nvSpPr>
          <p:cNvPr id="12" name="Freeform 13"/>
          <p:cNvSpPr/>
          <p:nvPr/>
        </p:nvSpPr>
        <p:spPr>
          <a:xfrm>
            <a:off x="773624" y="2934063"/>
            <a:ext cx="2549173" cy="3348667"/>
          </a:xfrm>
          <a:custGeom>
            <a:avLst/>
            <a:gdLst/>
            <a:ahLst/>
            <a:cxnLst/>
            <a:rect l="l" t="t" r="r" b="b"/>
            <a:pathLst>
              <a:path w="3823759" h="5023000">
                <a:moveTo>
                  <a:pt x="0" y="0"/>
                </a:moveTo>
                <a:lnTo>
                  <a:pt x="3823759" y="0"/>
                </a:lnTo>
                <a:lnTo>
                  <a:pt x="3823759" y="5023000"/>
                </a:lnTo>
                <a:lnTo>
                  <a:pt x="0" y="5023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C04F7A0-32D4-A743-B185-AA1F7C762C5D}"/>
              </a:ext>
            </a:extLst>
          </p:cNvPr>
          <p:cNvGrpSpPr/>
          <p:nvPr/>
        </p:nvGrpSpPr>
        <p:grpSpPr>
          <a:xfrm>
            <a:off x="3322795" y="2070234"/>
            <a:ext cx="8288327" cy="3908662"/>
            <a:chOff x="3322795" y="2070234"/>
            <a:chExt cx="8288327" cy="3908662"/>
          </a:xfrm>
        </p:grpSpPr>
        <p:sp>
          <p:nvSpPr>
            <p:cNvPr id="14" name="Freeform 12"/>
            <p:cNvSpPr/>
            <p:nvPr/>
          </p:nvSpPr>
          <p:spPr>
            <a:xfrm>
              <a:off x="3322795" y="2070234"/>
              <a:ext cx="8288327" cy="3908662"/>
            </a:xfrm>
            <a:custGeom>
              <a:avLst/>
              <a:gdLst/>
              <a:ahLst/>
              <a:cxnLst/>
              <a:rect l="l" t="t" r="r" b="b"/>
              <a:pathLst>
                <a:path w="11725986" h="5862993">
                  <a:moveTo>
                    <a:pt x="0" y="0"/>
                  </a:moveTo>
                  <a:lnTo>
                    <a:pt x="11725986" y="0"/>
                  </a:lnTo>
                  <a:lnTo>
                    <a:pt x="11725986" y="5862993"/>
                  </a:lnTo>
                  <a:lnTo>
                    <a:pt x="0" y="58629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07516" y="2517230"/>
              <a:ext cx="7491947" cy="3108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>
                <a:spcAft>
                  <a:spcPts val="600"/>
                </a:spcAft>
              </a:pP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đủ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mở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thân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kết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  <a:p>
              <a:pPr algn="just" defTabSz="609630">
                <a:spcAft>
                  <a:spcPts val="600"/>
                </a:spcAft>
              </a:pP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-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sự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thuật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đúng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trình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thời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gian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diễn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ra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thực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tế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chưa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? </a:t>
              </a:r>
            </a:p>
            <a:p>
              <a:pPr algn="just" defTabSz="609630">
                <a:spcAft>
                  <a:spcPts val="600"/>
                </a:spcAft>
              </a:pP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mắc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mấy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lỗi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đặt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chính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tả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525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5A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560820" y="1885950"/>
            <a:ext cx="6084444" cy="4972050"/>
          </a:xfrm>
          <a:custGeom>
            <a:avLst/>
            <a:gdLst/>
            <a:ahLst/>
            <a:cxnLst/>
            <a:rect l="l" t="t" r="r" b="b"/>
            <a:pathLst>
              <a:path w="9823896" h="7939169">
                <a:moveTo>
                  <a:pt x="0" y="0"/>
                </a:moveTo>
                <a:lnTo>
                  <a:pt x="9823896" y="0"/>
                </a:lnTo>
                <a:lnTo>
                  <a:pt x="9823896" y="7939169"/>
                </a:lnTo>
                <a:lnTo>
                  <a:pt x="0" y="79391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807" b="-2441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-88652">
            <a:off x="135579" y="30845"/>
            <a:ext cx="2423539" cy="2408393"/>
          </a:xfrm>
          <a:custGeom>
            <a:avLst/>
            <a:gdLst/>
            <a:ahLst/>
            <a:cxnLst/>
            <a:rect l="l" t="t" r="r" b="b"/>
            <a:pathLst>
              <a:path w="3635309" h="3612589">
                <a:moveTo>
                  <a:pt x="0" y="0"/>
                </a:moveTo>
                <a:lnTo>
                  <a:pt x="3635310" y="0"/>
                </a:lnTo>
                <a:lnTo>
                  <a:pt x="3635310" y="3612589"/>
                </a:lnTo>
                <a:lnTo>
                  <a:pt x="0" y="361258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图片 37" descr="组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65132" y="1080343"/>
            <a:ext cx="10328564" cy="2991671"/>
          </a:xfrm>
          <a:prstGeom prst="rect">
            <a:avLst/>
          </a:prstGeom>
          <a:effectLst>
            <a:outerShdw blurRad="406400" sx="102000" sy="102000" algn="ctr" rotWithShape="0">
              <a:prstClr val="black">
                <a:alpha val="16000"/>
              </a:prstClr>
            </a:outerShdw>
          </a:effectLst>
        </p:spPr>
      </p:pic>
      <p:pic>
        <p:nvPicPr>
          <p:cNvPr id="8" name="图片 76" descr="组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rcRect t="-1595" r="21671" b="71769"/>
          <a:stretch>
            <a:fillRect/>
          </a:stretch>
        </p:blipFill>
        <p:spPr>
          <a:xfrm>
            <a:off x="4796491" y="265477"/>
            <a:ext cx="6118860" cy="1270635"/>
          </a:xfrm>
          <a:prstGeom prst="rect">
            <a:avLst/>
          </a:prstGeom>
        </p:spPr>
      </p:pic>
      <p:pic>
        <p:nvPicPr>
          <p:cNvPr id="9" name="图片 16" descr="E:\PPT\包图网\审核中\图片2.png图片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>
            <a:off x="9574606" y="936834"/>
            <a:ext cx="1330922" cy="4942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2D6D07-081A-3DFC-8003-285246156C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1091" y="1260372"/>
            <a:ext cx="10396646" cy="333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47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5A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06033" y="5885858"/>
            <a:ext cx="212660" cy="186077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F5D646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12700"/>
              <a:ext cx="660400" cy="571500"/>
            </a:xfrm>
            <a:prstGeom prst="rect">
              <a:avLst/>
            </a:prstGeom>
          </p:spPr>
          <p:txBody>
            <a:bodyPr lIns="32837" tIns="32837" rIns="32837" bIns="3283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86969" y="467321"/>
            <a:ext cx="11418062" cy="5923358"/>
            <a:chOff x="0" y="0"/>
            <a:chExt cx="4510839" cy="23400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10839" cy="2340092"/>
            </a:xfrm>
            <a:custGeom>
              <a:avLst/>
              <a:gdLst/>
              <a:ahLst/>
              <a:cxnLst/>
              <a:rect l="l" t="t" r="r" b="b"/>
              <a:pathLst>
                <a:path w="4510839" h="2340092">
                  <a:moveTo>
                    <a:pt x="23053" y="0"/>
                  </a:moveTo>
                  <a:lnTo>
                    <a:pt x="4487786" y="0"/>
                  </a:lnTo>
                  <a:cubicBezTo>
                    <a:pt x="4500518" y="0"/>
                    <a:pt x="4510839" y="10321"/>
                    <a:pt x="4510839" y="23053"/>
                  </a:cubicBezTo>
                  <a:lnTo>
                    <a:pt x="4510839" y="2317039"/>
                  </a:lnTo>
                  <a:cubicBezTo>
                    <a:pt x="4510839" y="2323153"/>
                    <a:pt x="4508410" y="2329017"/>
                    <a:pt x="4504087" y="2333340"/>
                  </a:cubicBezTo>
                  <a:cubicBezTo>
                    <a:pt x="4499764" y="2337663"/>
                    <a:pt x="4493900" y="2340092"/>
                    <a:pt x="4487786" y="2340092"/>
                  </a:cubicBezTo>
                  <a:lnTo>
                    <a:pt x="23053" y="2340092"/>
                  </a:lnTo>
                  <a:cubicBezTo>
                    <a:pt x="10321" y="2340092"/>
                    <a:pt x="0" y="2329771"/>
                    <a:pt x="0" y="2317039"/>
                  </a:cubicBezTo>
                  <a:lnTo>
                    <a:pt x="0" y="23053"/>
                  </a:lnTo>
                  <a:cubicBezTo>
                    <a:pt x="0" y="16939"/>
                    <a:pt x="2429" y="11076"/>
                    <a:pt x="6752" y="6752"/>
                  </a:cubicBezTo>
                  <a:cubicBezTo>
                    <a:pt x="11076" y="2429"/>
                    <a:pt x="16939" y="0"/>
                    <a:pt x="23053" y="0"/>
                  </a:cubicBezTo>
                  <a:close/>
                </a:path>
              </a:pathLst>
            </a:custGeom>
            <a:solidFill>
              <a:srgbClr val="FFFFFA"/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rot="-88652">
            <a:off x="10862022" y="5532048"/>
            <a:ext cx="1288357" cy="1280305"/>
          </a:xfrm>
          <a:custGeom>
            <a:avLst/>
            <a:gdLst/>
            <a:ahLst/>
            <a:cxnLst/>
            <a:rect l="l" t="t" r="r" b="b"/>
            <a:pathLst>
              <a:path w="1932536" h="1920458">
                <a:moveTo>
                  <a:pt x="0" y="0"/>
                </a:moveTo>
                <a:lnTo>
                  <a:pt x="1932536" y="0"/>
                </a:lnTo>
                <a:lnTo>
                  <a:pt x="1932536" y="1920458"/>
                </a:lnTo>
                <a:lnTo>
                  <a:pt x="0" y="19204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2444369" y="555892"/>
            <a:ext cx="6747769" cy="1323629"/>
            <a:chOff x="0" y="0"/>
            <a:chExt cx="22060489" cy="264725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060489" cy="2647259"/>
            </a:xfrm>
            <a:custGeom>
              <a:avLst/>
              <a:gdLst/>
              <a:ahLst/>
              <a:cxnLst/>
              <a:rect l="l" t="t" r="r" b="b"/>
              <a:pathLst>
                <a:path w="22060489" h="2647259">
                  <a:moveTo>
                    <a:pt x="0" y="0"/>
                  </a:moveTo>
                  <a:lnTo>
                    <a:pt x="22060489" y="0"/>
                  </a:lnTo>
                  <a:lnTo>
                    <a:pt x="22060489" y="2647259"/>
                  </a:lnTo>
                  <a:lnTo>
                    <a:pt x="0" y="2647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499236" y="849262"/>
              <a:ext cx="21062017" cy="10002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877"/>
                </a:lnSpc>
              </a:pPr>
              <a:r>
                <a:rPr lang="en-US" sz="40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r>
                <a:rPr lang="en-US" sz="4000" b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Học tập bài văn tốt</a:t>
              </a:r>
              <a:endPara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2" name="Freeform 13"/>
          <p:cNvSpPr/>
          <p:nvPr/>
        </p:nvSpPr>
        <p:spPr>
          <a:xfrm>
            <a:off x="10085841" y="1636126"/>
            <a:ext cx="1719191" cy="2311517"/>
          </a:xfrm>
          <a:custGeom>
            <a:avLst/>
            <a:gdLst/>
            <a:ahLst/>
            <a:cxnLst/>
            <a:rect l="l" t="t" r="r" b="b"/>
            <a:pathLst>
              <a:path w="2578787" h="3467276">
                <a:moveTo>
                  <a:pt x="0" y="0"/>
                </a:moveTo>
                <a:lnTo>
                  <a:pt x="2578787" y="0"/>
                </a:lnTo>
                <a:lnTo>
                  <a:pt x="2578787" y="3467276"/>
                </a:lnTo>
                <a:lnTo>
                  <a:pt x="0" y="34672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27" y="3595983"/>
            <a:ext cx="5466815" cy="273340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8224" y="1879521"/>
            <a:ext cx="950761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bài của bạn trong nhóm hoặc bài được thầy cô khen.</a:t>
            </a:r>
          </a:p>
          <a:p>
            <a:pPr marL="285750" indent="-285750" algn="just"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Thảo luận để tìm ra cái hay, cái tốt mà em cần học tập.</a:t>
            </a:r>
          </a:p>
        </p:txBody>
      </p:sp>
    </p:spTree>
    <p:extLst>
      <p:ext uri="{BB962C8B-B14F-4D97-AF65-F5344CB8AC3E}">
        <p14:creationId xmlns:p14="http://schemas.microsoft.com/office/powerpoint/2010/main" val="147324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245</Words>
  <Application>Microsoft Office PowerPoint</Application>
  <PresentationFormat>Widescreen</PresentationFormat>
  <Paragraphs>16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#9Slide07 HoneyCream</vt:lpstr>
      <vt:lpstr>Arial</vt:lpstr>
      <vt:lpstr>Calibri</vt:lpstr>
      <vt:lpstr>Cambria</vt:lpstr>
      <vt:lpstr>Cambria Bold</vt:lpstr>
      <vt:lpstr>SVN-Holidays</vt:lpstr>
      <vt:lpstr>SVN-Newton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 NGỌC</dc:creator>
  <cp:keywords>MĂNGNONTEAM</cp:keywords>
  <cp:lastModifiedBy>Thảo Hoàng</cp:lastModifiedBy>
  <cp:revision>18</cp:revision>
  <dcterms:created xsi:type="dcterms:W3CDTF">2024-02-17T08:13:26Z</dcterms:created>
  <dcterms:modified xsi:type="dcterms:W3CDTF">2025-03-19T15:00:55Z</dcterms:modified>
</cp:coreProperties>
</file>