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9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8288000" cy="10287000"/>
  <p:notesSz cx="6858000" cy="9144000"/>
  <p:embeddedFontLst>
    <p:embeddedFont>
      <p:font typeface="#9Slide03 AmpleSoft" panose="020B0604020202020204" charset="0"/>
      <p:regular r:id="rId16"/>
    </p:embeddedFont>
    <p:embeddedFont>
      <p:font typeface="#9Slide05 Dancing Script" panose="020B0604020202020204" charset="0"/>
      <p:bold r:id="rId17"/>
    </p:embeddedFont>
    <p:embeddedFont>
      <p:font typeface="#9Slide07 HoneyCream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2641933"/>
            <a:ext cx="9323253" cy="7645067"/>
          </a:xfrm>
          <a:custGeom>
            <a:avLst/>
            <a:gdLst/>
            <a:ahLst/>
            <a:cxnLst/>
            <a:rect l="l" t="t" r="r" b="b"/>
            <a:pathLst>
              <a:path w="9323253" h="7645067">
                <a:moveTo>
                  <a:pt x="0" y="0"/>
                </a:moveTo>
                <a:lnTo>
                  <a:pt x="9323253" y="0"/>
                </a:lnTo>
                <a:lnTo>
                  <a:pt x="9323253" y="7645067"/>
                </a:lnTo>
                <a:lnTo>
                  <a:pt x="0" y="7645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734520"/>
            <a:ext cx="7151228" cy="6974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0730" y="2845186"/>
            <a:ext cx="6313222" cy="4781569"/>
            <a:chOff x="0" y="0"/>
            <a:chExt cx="2267675" cy="194781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034046" y="2750374"/>
            <a:ext cx="6882353" cy="4876381"/>
            <a:chOff x="0" y="0"/>
            <a:chExt cx="2267675" cy="194781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3911889" y="6820941"/>
            <a:ext cx="4782804" cy="3658845"/>
          </a:xfrm>
          <a:custGeom>
            <a:avLst/>
            <a:gdLst/>
            <a:ahLst/>
            <a:cxnLst/>
            <a:rect l="l" t="t" r="r" b="b"/>
            <a:pathLst>
              <a:path w="4782804" h="3658845">
                <a:moveTo>
                  <a:pt x="0" y="0"/>
                </a:moveTo>
                <a:lnTo>
                  <a:pt x="4782805" y="0"/>
                </a:lnTo>
                <a:lnTo>
                  <a:pt x="4782805" y="3658845"/>
                </a:lnTo>
                <a:lnTo>
                  <a:pt x="0" y="365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9097" y="6119941"/>
            <a:ext cx="3682639" cy="4167059"/>
          </a:xfrm>
          <a:custGeom>
            <a:avLst/>
            <a:gdLst/>
            <a:ahLst/>
            <a:cxnLst/>
            <a:rect l="l" t="t" r="r" b="b"/>
            <a:pathLst>
              <a:path w="3682639" h="4167059">
                <a:moveTo>
                  <a:pt x="0" y="0"/>
                </a:moveTo>
                <a:lnTo>
                  <a:pt x="3682638" y="0"/>
                </a:lnTo>
                <a:lnTo>
                  <a:pt x="3682638" y="4167059"/>
                </a:lnTo>
                <a:lnTo>
                  <a:pt x="0" y="416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9097" y="1854579"/>
            <a:ext cx="2420732" cy="2997811"/>
          </a:xfrm>
          <a:custGeom>
            <a:avLst/>
            <a:gdLst/>
            <a:ahLst/>
            <a:cxnLst/>
            <a:rect l="l" t="t" r="r" b="b"/>
            <a:pathLst>
              <a:path w="2420732" h="2997811">
                <a:moveTo>
                  <a:pt x="0" y="0"/>
                </a:moveTo>
                <a:lnTo>
                  <a:pt x="2420732" y="0"/>
                </a:lnTo>
                <a:lnTo>
                  <a:pt x="2420732" y="2997811"/>
                </a:lnTo>
                <a:lnTo>
                  <a:pt x="0" y="2997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804665">
            <a:off x="16204149" y="2057019"/>
            <a:ext cx="1558780" cy="1478892"/>
          </a:xfrm>
          <a:custGeom>
            <a:avLst/>
            <a:gdLst/>
            <a:ahLst/>
            <a:cxnLst/>
            <a:rect l="l" t="t" r="r" b="b"/>
            <a:pathLst>
              <a:path w="1558780" h="1478892">
                <a:moveTo>
                  <a:pt x="0" y="0"/>
                </a:moveTo>
                <a:lnTo>
                  <a:pt x="1558780" y="0"/>
                </a:lnTo>
                <a:lnTo>
                  <a:pt x="1558780" y="1478893"/>
                </a:lnTo>
                <a:lnTo>
                  <a:pt x="0" y="147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78221" y="6820941"/>
            <a:ext cx="3331559" cy="3252434"/>
          </a:xfrm>
          <a:custGeom>
            <a:avLst/>
            <a:gdLst/>
            <a:ahLst/>
            <a:cxnLst/>
            <a:rect l="l" t="t" r="r" b="b"/>
            <a:pathLst>
              <a:path w="3331559" h="3252434">
                <a:moveTo>
                  <a:pt x="0" y="0"/>
                </a:moveTo>
                <a:lnTo>
                  <a:pt x="3331558" y="0"/>
                </a:lnTo>
                <a:lnTo>
                  <a:pt x="3331558" y="3252434"/>
                </a:lnTo>
                <a:lnTo>
                  <a:pt x="0" y="3252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74185" y="3499336"/>
            <a:ext cx="659436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việc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cần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làm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trong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mỗi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43842" y="1643559"/>
            <a:ext cx="1452470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Cách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viết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hướng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dẫn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một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5642" y="3503027"/>
            <a:ext cx="60129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rõ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409" y="121285"/>
            <a:ext cx="5974598" cy="213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333500"/>
            <a:ext cx="7139035" cy="84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1" y="360588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 rot="-136558">
            <a:off x="2112100" y="2988727"/>
            <a:ext cx="14063799" cy="1459119"/>
          </a:xfrm>
          <a:custGeom>
            <a:avLst/>
            <a:gdLst/>
            <a:ahLst/>
            <a:cxnLst/>
            <a:rect l="l" t="t" r="r" b="b"/>
            <a:pathLst>
              <a:path w="14063799" h="1459119">
                <a:moveTo>
                  <a:pt x="0" y="0"/>
                </a:moveTo>
                <a:lnTo>
                  <a:pt x="14063800" y="0"/>
                </a:lnTo>
                <a:lnTo>
                  <a:pt x="14063800" y="1459119"/>
                </a:lnTo>
                <a:lnTo>
                  <a:pt x="0" y="145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936040" y="3718286"/>
            <a:ext cx="3139868" cy="6023728"/>
          </a:xfrm>
          <a:custGeom>
            <a:avLst/>
            <a:gdLst/>
            <a:ahLst/>
            <a:cxnLst/>
            <a:rect l="l" t="t" r="r" b="b"/>
            <a:pathLst>
              <a:path w="3139868" h="6023728">
                <a:moveTo>
                  <a:pt x="3139868" y="0"/>
                </a:moveTo>
                <a:lnTo>
                  <a:pt x="0" y="0"/>
                </a:lnTo>
                <a:lnTo>
                  <a:pt x="0" y="6023728"/>
                </a:lnTo>
                <a:lnTo>
                  <a:pt x="3139868" y="6023728"/>
                </a:lnTo>
                <a:lnTo>
                  <a:pt x="31398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4197" y="5901424"/>
            <a:ext cx="6012665" cy="3840590"/>
          </a:xfrm>
          <a:custGeom>
            <a:avLst/>
            <a:gdLst/>
            <a:ahLst/>
            <a:cxnLst/>
            <a:rect l="l" t="t" r="r" b="b"/>
            <a:pathLst>
              <a:path w="6012665" h="3840590">
                <a:moveTo>
                  <a:pt x="0" y="0"/>
                </a:moveTo>
                <a:lnTo>
                  <a:pt x="6012665" y="0"/>
                </a:lnTo>
                <a:lnTo>
                  <a:pt x="6012665" y="3840590"/>
                </a:lnTo>
                <a:lnTo>
                  <a:pt x="0" y="384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4479" y="977643"/>
            <a:ext cx="162306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Trao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đổi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về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cách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viết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hướng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dẫn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sử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dụng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một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sản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phẩm</a:t>
            </a:r>
            <a:r>
              <a:rPr lang="en-US" sz="4800" b="1" dirty="0">
                <a:solidFill>
                  <a:srgbClr val="C00000"/>
                </a:solidFill>
              </a:rPr>
              <a:t>:</a:t>
            </a:r>
          </a:p>
          <a:p>
            <a:pPr marL="755649" lvl="1" indent="-377824">
              <a:buFont typeface="Arial"/>
              <a:buChar char="•"/>
            </a:pP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r>
              <a:rPr lang="en-US" sz="4800" b="1" dirty="0"/>
              <a:t> </a:t>
            </a:r>
            <a:r>
              <a:rPr lang="en-US" sz="4800" b="1" dirty="0" err="1"/>
              <a:t>sử</a:t>
            </a:r>
            <a:r>
              <a:rPr lang="en-US" sz="4800" b="1" dirty="0"/>
              <a:t> </a:t>
            </a:r>
            <a:r>
              <a:rPr lang="en-US" sz="4800" b="1" dirty="0" err="1"/>
              <a:t>dụng</a:t>
            </a:r>
            <a:r>
              <a:rPr lang="en-US" sz="4800" b="1" dirty="0"/>
              <a:t> </a:t>
            </a:r>
            <a:r>
              <a:rPr lang="en-US" sz="4800" b="1" dirty="0" err="1"/>
              <a:t>sản</a:t>
            </a:r>
            <a:r>
              <a:rPr lang="en-US" sz="4800" b="1" dirty="0"/>
              <a:t> </a:t>
            </a:r>
            <a:r>
              <a:rPr lang="en-US" sz="4800" b="1" dirty="0" err="1"/>
              <a:t>phẩm</a:t>
            </a:r>
            <a:endParaRPr lang="en-US" sz="4800" b="1" dirty="0"/>
          </a:p>
          <a:p>
            <a:pPr marL="755649" lvl="1" indent="-377824">
              <a:spcBef>
                <a:spcPct val="0"/>
              </a:spcBef>
              <a:buFont typeface="Arial"/>
              <a:buChar char="•"/>
            </a:pPr>
            <a:r>
              <a:rPr lang="en-US" sz="4800" b="1" dirty="0" err="1"/>
              <a:t>Những</a:t>
            </a:r>
            <a:r>
              <a:rPr lang="en-US" sz="4800" b="1" dirty="0"/>
              <a:t> </a:t>
            </a:r>
            <a:r>
              <a:rPr lang="en-US" sz="4800" b="1" dirty="0" err="1"/>
              <a:t>việc</a:t>
            </a:r>
            <a:r>
              <a:rPr lang="en-US" sz="4800" b="1" dirty="0"/>
              <a:t> </a:t>
            </a:r>
            <a:r>
              <a:rPr lang="en-US" sz="4800" b="1" dirty="0" err="1"/>
              <a:t>cần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trong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endParaRPr lang="en-US" sz="4800" b="1" dirty="0"/>
          </a:p>
        </p:txBody>
      </p:sp>
      <p:sp>
        <p:nvSpPr>
          <p:cNvPr id="9" name="TextBox 9"/>
          <p:cNvSpPr txBox="1"/>
          <p:nvPr/>
        </p:nvSpPr>
        <p:spPr>
          <a:xfrm>
            <a:off x="1864493" y="4801488"/>
            <a:ext cx="451207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 err="1">
                <a:solidFill>
                  <a:schemeClr val="tx1"/>
                </a:solidFill>
              </a:rPr>
              <a:t>Thảo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luận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nhóm</a:t>
            </a:r>
            <a:r>
              <a:rPr lang="en-US" sz="44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5601" y="4911670"/>
            <a:ext cx="439130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Lựa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chọn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ra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chi </a:t>
            </a:r>
            <a:r>
              <a:rPr lang="en-US" sz="3600" dirty="0" err="1">
                <a:solidFill>
                  <a:srgbClr val="442816"/>
                </a:solidFill>
              </a:rPr>
              <a:t>tiết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những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việc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cần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mỗi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65998" y="4794365"/>
            <a:ext cx="3970042" cy="62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</a:rPr>
              <a:t>Chia sẻ trước lớp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6200" y="4911670"/>
            <a:ext cx="378959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ts val="43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Phân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thành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viên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trình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bày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lớp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12242693" y="6989955"/>
            <a:ext cx="283949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</a:rPr>
              <a:t>Chia </a:t>
            </a:r>
            <a:r>
              <a:rPr lang="en-US" sz="4400" dirty="0" err="1">
                <a:solidFill>
                  <a:schemeClr val="bg1"/>
                </a:solidFill>
              </a:rPr>
              <a:t>sẻ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604" y="217880"/>
            <a:ext cx="13217274" cy="2139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642376" y="4552971"/>
            <a:ext cx="3864970" cy="4973570"/>
            <a:chOff x="0" y="0"/>
            <a:chExt cx="1107205" cy="142478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6800" y="4552971"/>
            <a:ext cx="3864970" cy="4973570"/>
            <a:chOff x="0" y="0"/>
            <a:chExt cx="1107205" cy="142478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891992" y="4552971"/>
            <a:ext cx="3864970" cy="4973570"/>
            <a:chOff x="0" y="0"/>
            <a:chExt cx="1107205" cy="1424788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267184" y="4552971"/>
            <a:ext cx="3864970" cy="4973570"/>
            <a:chOff x="0" y="0"/>
            <a:chExt cx="1107205" cy="1424788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5710665" y="1523946"/>
            <a:ext cx="2519812" cy="3149766"/>
          </a:xfrm>
          <a:custGeom>
            <a:avLst/>
            <a:gdLst/>
            <a:ahLst/>
            <a:cxnLst/>
            <a:rect l="l" t="t" r="r" b="b"/>
            <a:pathLst>
              <a:path w="2519812" h="3149766">
                <a:moveTo>
                  <a:pt x="0" y="0"/>
                </a:moveTo>
                <a:lnTo>
                  <a:pt x="2519813" y="0"/>
                </a:lnTo>
                <a:lnTo>
                  <a:pt x="2519813" y="3149765"/>
                </a:lnTo>
                <a:lnTo>
                  <a:pt x="0" y="3149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124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 dirty="0">
                <a:solidFill>
                  <a:srgbClr val="442816"/>
                </a:solidFill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5638" y="4753342"/>
            <a:ext cx="309727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08"/>
              </a:lnSpc>
              <a:spcBef>
                <a:spcPct val="0"/>
              </a:spcBef>
            </a:pPr>
            <a:r>
              <a:rPr lang="en-US" sz="3400" b="1" dirty="0" err="1"/>
              <a:t>Liên</a:t>
            </a:r>
            <a:r>
              <a:rPr lang="en-US" sz="3400" b="1" dirty="0"/>
              <a:t> </a:t>
            </a:r>
            <a:r>
              <a:rPr lang="en-US" sz="3400" b="1" dirty="0" err="1"/>
              <a:t>tục</a:t>
            </a:r>
            <a:r>
              <a:rPr lang="en-US" sz="3400" b="1" dirty="0"/>
              <a:t> </a:t>
            </a:r>
            <a:r>
              <a:rPr lang="en-US" sz="3400" b="1" dirty="0" err="1"/>
              <a:t>đảo</a:t>
            </a:r>
            <a:r>
              <a:rPr lang="en-US" sz="3400" b="1" dirty="0"/>
              <a:t> </a:t>
            </a:r>
            <a:r>
              <a:rPr lang="en-US" sz="3400" b="1" dirty="0" err="1"/>
              <a:t>chiều</a:t>
            </a:r>
            <a:r>
              <a:rPr lang="en-US" sz="3400" b="1" dirty="0"/>
              <a:t> </a:t>
            </a:r>
            <a:r>
              <a:rPr lang="en-US" sz="3400" b="1" dirty="0" err="1"/>
              <a:t>luồng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 </a:t>
            </a:r>
            <a:r>
              <a:rPr lang="en-US" sz="3400" b="1" dirty="0" err="1"/>
              <a:t>khí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2293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62030" y="4755412"/>
            <a:ext cx="3097270" cy="6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8"/>
              </a:lnSpc>
              <a:spcBef>
                <a:spcPct val="0"/>
              </a:spcBef>
            </a:pPr>
            <a:r>
              <a:rPr lang="en-US" sz="3600" b="1" dirty="0" err="1"/>
              <a:t>Tắt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endParaRPr lang="en-US" sz="3600" b="1" dirty="0"/>
          </a:p>
        </p:txBody>
      </p:sp>
      <p:sp>
        <p:nvSpPr>
          <p:cNvPr id="20" name="TextBox 20"/>
          <p:cNvSpPr txBox="1"/>
          <p:nvPr/>
        </p:nvSpPr>
        <p:spPr>
          <a:xfrm>
            <a:off x="151411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76860" y="6515731"/>
            <a:ext cx="3286368" cy="2691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68"/>
              </a:lnSpc>
              <a:spcBef>
                <a:spcPct val="0"/>
              </a:spcBef>
            </a:pP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cách</a:t>
            </a:r>
            <a:r>
              <a:rPr lang="en-US" sz="3200" i="1" dirty="0"/>
              <a:t> </a:t>
            </a:r>
            <a:r>
              <a:rPr lang="en-US" sz="3200" i="1" dirty="0" err="1"/>
              <a:t>xa</a:t>
            </a:r>
            <a:r>
              <a:rPr lang="en-US" sz="3200" i="1" dirty="0"/>
              <a:t> </a:t>
            </a:r>
            <a:r>
              <a:rPr lang="en-US" sz="3200" i="1" dirty="0" err="1"/>
              <a:t>tóc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15-20cm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nghiêng</a:t>
            </a:r>
            <a:r>
              <a:rPr lang="en-US" sz="3200" i="1" dirty="0"/>
              <a:t> </a:t>
            </a:r>
            <a:r>
              <a:rPr lang="en-US" sz="3200" i="1" dirty="0" err="1"/>
              <a:t>một</a:t>
            </a:r>
            <a:r>
              <a:rPr lang="en-US" sz="3200" i="1" dirty="0"/>
              <a:t> </a:t>
            </a:r>
            <a:r>
              <a:rPr lang="en-US" sz="3200" i="1" dirty="0" err="1"/>
              <a:t>góc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30-45 </a:t>
            </a:r>
            <a:r>
              <a:rPr lang="en-US" sz="3200" i="1" dirty="0" err="1"/>
              <a:t>độ</a:t>
            </a:r>
            <a:endParaRPr lang="en-US" sz="3200" i="1" dirty="0"/>
          </a:p>
        </p:txBody>
      </p:sp>
      <p:sp>
        <p:nvSpPr>
          <p:cNvPr id="22" name="TextBox 22"/>
          <p:cNvSpPr txBox="1"/>
          <p:nvPr/>
        </p:nvSpPr>
        <p:spPr>
          <a:xfrm>
            <a:off x="6407101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82519" y="1859676"/>
            <a:ext cx="1098735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</a:rPr>
              <a:t>Hãy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trao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đổi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bước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sử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dụng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máy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sấy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tóc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8195" y="2618346"/>
            <a:ext cx="13987728" cy="126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Trước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Kiểm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tra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r>
              <a:rPr lang="en-US" sz="3799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dây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diện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có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bị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đứt</a:t>
            </a:r>
            <a:r>
              <a:rPr lang="en-US" sz="3799" dirty="0">
                <a:solidFill>
                  <a:srgbClr val="000000"/>
                </a:solidFill>
              </a:rPr>
              <a:t>, </a:t>
            </a:r>
            <a:r>
              <a:rPr lang="en-US" sz="3799" dirty="0" err="1">
                <a:solidFill>
                  <a:srgbClr val="000000"/>
                </a:solidFill>
              </a:rPr>
              <a:t>hở</a:t>
            </a:r>
            <a:r>
              <a:rPr lang="en-US" sz="3799" dirty="0">
                <a:solidFill>
                  <a:srgbClr val="000000"/>
                </a:solidFill>
              </a:rPr>
              <a:t>,....</a:t>
            </a:r>
          </a:p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Trong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9586" y="4753342"/>
            <a:ext cx="313281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</a:rPr>
              <a:t>Bật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máy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, </a:t>
            </a:r>
            <a:r>
              <a:rPr lang="en-US" sz="3299" b="1" dirty="0" err="1">
                <a:solidFill>
                  <a:srgbClr val="000000"/>
                </a:solidFill>
              </a:rPr>
              <a:t>lựa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chọn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chế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độ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vừa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phải</a:t>
            </a:r>
            <a:r>
              <a:rPr lang="en-US" sz="32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9587" y="6514577"/>
            <a:ext cx="323939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  <a:spcBef>
                <a:spcPct val="0"/>
              </a:spcBef>
            </a:pPr>
            <a:r>
              <a:rPr lang="en-US" sz="3199" i="1" dirty="0" err="1">
                <a:solidFill>
                  <a:srgbClr val="000000"/>
                </a:solidFill>
              </a:rPr>
              <a:t>Sử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dụng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các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nút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bấm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trên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thân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máy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để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lựa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chọn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chế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độ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sấy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phù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hợp</a:t>
            </a:r>
            <a:r>
              <a:rPr lang="en-US" sz="3199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4159"/>
              </a:lnSpc>
              <a:spcBef>
                <a:spcPct val="0"/>
              </a:spcBef>
            </a:pPr>
            <a:endParaRPr lang="en-US" sz="3199" i="1" dirty="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94499" y="4730861"/>
            <a:ext cx="3097270" cy="171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</a:rPr>
              <a:t>Duy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trì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khoảng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cách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giữa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máy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sấy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và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tóc</a:t>
            </a:r>
            <a:r>
              <a:rPr lang="en-US" sz="33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34524" y="6230893"/>
            <a:ext cx="3321424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Không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tập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trung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một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chổ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quá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lâu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mà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đều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xung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quanh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theo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từng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phần</a:t>
            </a:r>
            <a:r>
              <a:rPr lang="en-US" sz="2800" i="1" dirty="0">
                <a:solidFill>
                  <a:srgbClr val="000000"/>
                </a:solidFill>
              </a:rPr>
              <a:t> (</a:t>
            </a:r>
            <a:r>
              <a:rPr lang="en-US" sz="2800" i="1" dirty="0" err="1">
                <a:solidFill>
                  <a:srgbClr val="000000"/>
                </a:solidFill>
              </a:rPr>
              <a:t>đoạn</a:t>
            </a:r>
            <a:r>
              <a:rPr lang="en-US" sz="2800" i="1" dirty="0">
                <a:solidFill>
                  <a:srgbClr val="000000"/>
                </a:solidFill>
              </a:rPr>
              <a:t>) </a:t>
            </a:r>
            <a:r>
              <a:rPr lang="en-US" sz="2800" i="1" dirty="0" err="1">
                <a:solidFill>
                  <a:srgbClr val="000000"/>
                </a:solidFill>
              </a:rPr>
              <a:t>tóc</a:t>
            </a:r>
            <a:r>
              <a:rPr lang="en-US" sz="28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68400" y="5527469"/>
            <a:ext cx="33908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các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nút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về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vị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trí</a:t>
            </a:r>
            <a:r>
              <a:rPr lang="en-US" sz="3499" i="1" dirty="0">
                <a:solidFill>
                  <a:srgbClr val="000000"/>
                </a:solidFill>
              </a:rPr>
              <a:t> ban </a:t>
            </a:r>
            <a:r>
              <a:rPr lang="en-US" sz="3499" i="1" dirty="0" err="1">
                <a:solidFill>
                  <a:srgbClr val="000000"/>
                </a:solidFill>
              </a:rPr>
              <a:t>đầu</a:t>
            </a:r>
            <a:r>
              <a:rPr lang="en-US" sz="3499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3410" y="9539079"/>
            <a:ext cx="749114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Sau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Vệ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sinh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endParaRPr lang="en-US" sz="3799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7400"/>
            <a:ext cx="5856732" cy="8229600"/>
          </a:xfrm>
          <a:custGeom>
            <a:avLst/>
            <a:gdLst/>
            <a:ahLst/>
            <a:cxnLst/>
            <a:rect l="l" t="t" r="r" b="b"/>
            <a:pathLst>
              <a:path w="5856732" h="8229600">
                <a:moveTo>
                  <a:pt x="0" y="0"/>
                </a:moveTo>
                <a:lnTo>
                  <a:pt x="5856732" y="0"/>
                </a:lnTo>
                <a:lnTo>
                  <a:pt x="58567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00999" y="4305300"/>
            <a:ext cx="96012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442816"/>
                </a:solidFill>
              </a:rPr>
              <a:t>Chia </a:t>
            </a:r>
            <a:r>
              <a:rPr lang="en-US" sz="6600" dirty="0" err="1">
                <a:solidFill>
                  <a:srgbClr val="442816"/>
                </a:solidFill>
              </a:rPr>
              <a:t>sẻ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các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bước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hướng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dẫn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sử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dụng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một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sản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phẩm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cho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người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thân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của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em</a:t>
            </a:r>
            <a:r>
              <a:rPr lang="en-US" sz="6600" dirty="0">
                <a:solidFill>
                  <a:srgbClr val="442816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657" y="1028700"/>
            <a:ext cx="8455885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7"/>
          <p:cNvGrpSpPr/>
          <p:nvPr/>
        </p:nvGrpSpPr>
        <p:grpSpPr>
          <a:xfrm>
            <a:off x="444562" y="451140"/>
            <a:ext cx="10375838" cy="9489266"/>
            <a:chOff x="9397977" y="-899030"/>
            <a:chExt cx="11611950" cy="10789256"/>
          </a:xfrm>
        </p:grpSpPr>
        <p:sp>
          <p:nvSpPr>
            <p:cNvPr id="5" name="Freeform 5"/>
            <p:cNvSpPr/>
            <p:nvPr/>
          </p:nvSpPr>
          <p:spPr>
            <a:xfrm>
              <a:off x="9397977" y="4005718"/>
              <a:ext cx="6892543" cy="5884508"/>
            </a:xfrm>
            <a:custGeom>
              <a:avLst/>
              <a:gdLst/>
              <a:ahLst/>
              <a:cxnLst/>
              <a:rect l="l" t="t" r="r" b="b"/>
              <a:pathLst>
                <a:path w="6892543" h="5884508">
                  <a:moveTo>
                    <a:pt x="0" y="0"/>
                  </a:moveTo>
                  <a:lnTo>
                    <a:pt x="6892542" y="0"/>
                  </a:lnTo>
                  <a:lnTo>
                    <a:pt x="6892542" y="5884508"/>
                  </a:lnTo>
                  <a:lnTo>
                    <a:pt x="0" y="5884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544070" y="-899030"/>
              <a:ext cx="9465857" cy="8367562"/>
            </a:xfrm>
            <a:custGeom>
              <a:avLst/>
              <a:gdLst/>
              <a:ahLst/>
              <a:cxnLst/>
              <a:rect l="l" t="t" r="r" b="b"/>
              <a:pathLst>
                <a:path w="4073735" h="3671454">
                  <a:moveTo>
                    <a:pt x="0" y="0"/>
                  </a:moveTo>
                  <a:lnTo>
                    <a:pt x="4073736" y="0"/>
                  </a:lnTo>
                  <a:lnTo>
                    <a:pt x="4073736" y="3671454"/>
                  </a:lnTo>
                  <a:lnTo>
                    <a:pt x="0" y="3671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1"/>
            <p:cNvSpPr txBox="1"/>
            <p:nvPr/>
          </p:nvSpPr>
          <p:spPr>
            <a:xfrm>
              <a:off x="12652684" y="13352"/>
              <a:ext cx="7970551" cy="395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/>
                <a:t>Khi</a:t>
              </a:r>
              <a:r>
                <a:rPr lang="en-US" sz="4400" dirty="0"/>
                <a:t> </a:t>
              </a:r>
              <a:r>
                <a:rPr lang="en-US" sz="4400" dirty="0" err="1"/>
                <a:t>muốn</a:t>
              </a:r>
              <a:r>
                <a:rPr lang="en-US" sz="4400" dirty="0"/>
                <a:t> </a:t>
              </a:r>
              <a:r>
                <a:rPr lang="en-US" sz="4400" dirty="0" err="1"/>
                <a:t>sử</a:t>
              </a:r>
              <a:r>
                <a:rPr lang="en-US" sz="4400" dirty="0"/>
                <a:t> </a:t>
              </a:r>
              <a:r>
                <a:rPr lang="en-US" sz="4400" dirty="0" err="1"/>
                <a:t>dụng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4400" dirty="0" err="1"/>
                <a:t>một</a:t>
              </a:r>
              <a:r>
                <a:rPr lang="en-US" sz="4400" dirty="0"/>
                <a:t> </a:t>
              </a:r>
              <a:r>
                <a:rPr lang="en-US" sz="4400" dirty="0" err="1"/>
                <a:t>sản</a:t>
              </a:r>
              <a:r>
                <a:rPr lang="en-US" sz="4400" dirty="0"/>
                <a:t> </a:t>
              </a:r>
              <a:r>
                <a:rPr lang="en-US" sz="4400" dirty="0" err="1"/>
                <a:t>phẩm</a:t>
              </a:r>
              <a:r>
                <a:rPr lang="en-US" sz="4400" dirty="0"/>
                <a:t> </a:t>
              </a:r>
              <a:r>
                <a:rPr lang="en-US" sz="4400" dirty="0" err="1"/>
                <a:t>bất</a:t>
              </a:r>
              <a:r>
                <a:rPr lang="en-US" sz="4400" dirty="0"/>
                <a:t> </a:t>
              </a:r>
              <a:r>
                <a:rPr lang="en-US" sz="4400" dirty="0" err="1"/>
                <a:t>kì</a:t>
              </a:r>
              <a:r>
                <a:rPr lang="en-US" sz="4400" dirty="0"/>
                <a:t> (</a:t>
              </a:r>
              <a:r>
                <a:rPr lang="en-US" sz="4400" dirty="0" err="1"/>
                <a:t>thuốc</a:t>
              </a:r>
              <a:r>
                <a:rPr lang="en-US" sz="4400" dirty="0"/>
                <a:t> </a:t>
              </a:r>
              <a:r>
                <a:rPr lang="en-US" sz="4400" dirty="0" err="1"/>
                <a:t>bổ</a:t>
              </a:r>
              <a:r>
                <a:rPr lang="en-US" sz="4400" dirty="0"/>
                <a:t>, </a:t>
              </a:r>
              <a:r>
                <a:rPr lang="en-US" sz="4400" dirty="0" err="1"/>
                <a:t>sữa</a:t>
              </a:r>
              <a:r>
                <a:rPr lang="en-US" sz="4400" dirty="0"/>
                <a:t>, </a:t>
              </a:r>
              <a:r>
                <a:rPr lang="en-US" sz="4400" dirty="0" err="1"/>
                <a:t>đồ</a:t>
              </a:r>
              <a:r>
                <a:rPr lang="en-US" sz="4400" dirty="0"/>
                <a:t> </a:t>
              </a:r>
              <a:r>
                <a:rPr lang="en-US" sz="4400" dirty="0" err="1"/>
                <a:t>dùng</a:t>
              </a:r>
              <a:r>
                <a:rPr lang="en-US" sz="4400" dirty="0"/>
                <a:t> </a:t>
              </a:r>
              <a:r>
                <a:rPr lang="en-US" sz="4400" dirty="0" err="1"/>
                <a:t>điện</a:t>
              </a:r>
              <a:r>
                <a:rPr lang="en-US" sz="4400" dirty="0"/>
                <a:t> </a:t>
              </a:r>
              <a:r>
                <a:rPr lang="en-US" sz="4400" dirty="0" err="1"/>
                <a:t>tử</a:t>
              </a:r>
              <a:r>
                <a:rPr lang="en-US" sz="4400" dirty="0"/>
                <a:t>,…), </a:t>
              </a:r>
              <a:r>
                <a:rPr lang="en-US" sz="4400" dirty="0" err="1"/>
                <a:t>việc</a:t>
              </a:r>
              <a:r>
                <a:rPr lang="en-US" sz="4400" dirty="0"/>
                <a:t> </a:t>
              </a:r>
              <a:r>
                <a:rPr lang="en-US" sz="4400" dirty="0" err="1"/>
                <a:t>đầu</a:t>
              </a:r>
              <a:r>
                <a:rPr lang="en-US" sz="4400" dirty="0"/>
                <a:t> </a:t>
              </a:r>
              <a:r>
                <a:rPr lang="en-US" sz="4400" dirty="0" err="1"/>
                <a:t>tiên</a:t>
              </a:r>
              <a:r>
                <a:rPr lang="en-US" sz="4400" dirty="0"/>
                <a:t> </a:t>
              </a:r>
              <a:r>
                <a:rPr lang="en-US" sz="4400" dirty="0" err="1"/>
                <a:t>em</a:t>
              </a:r>
              <a:r>
                <a:rPr lang="en-US" sz="4400" dirty="0"/>
                <a:t> </a:t>
              </a:r>
              <a:r>
                <a:rPr lang="en-US" sz="4400" dirty="0" err="1"/>
                <a:t>hoặc</a:t>
              </a:r>
              <a:r>
                <a:rPr lang="en-US" sz="4400" dirty="0"/>
                <a:t> </a:t>
              </a:r>
              <a:r>
                <a:rPr lang="en-US" sz="4400" dirty="0" err="1"/>
                <a:t>ba</a:t>
              </a:r>
              <a:r>
                <a:rPr lang="en-US" sz="4400" dirty="0"/>
                <a:t>/</a:t>
              </a:r>
              <a:r>
                <a:rPr lang="en-US" sz="4400" dirty="0" err="1"/>
                <a:t>mẹ</a:t>
              </a:r>
              <a:r>
                <a:rPr lang="en-US" sz="4400" dirty="0"/>
                <a:t> </a:t>
              </a:r>
              <a:r>
                <a:rPr lang="en-US" sz="4400" dirty="0" err="1"/>
                <a:t>thường</a:t>
              </a:r>
              <a:r>
                <a:rPr lang="en-US" sz="4400" dirty="0"/>
                <a:t> hay </a:t>
              </a:r>
              <a:r>
                <a:rPr lang="en-US" sz="4400" dirty="0" err="1"/>
                <a:t>làm</a:t>
              </a:r>
              <a:r>
                <a:rPr lang="en-US" sz="4400" dirty="0"/>
                <a:t> </a:t>
              </a:r>
              <a:r>
                <a:rPr lang="en-US" sz="4400" dirty="0" err="1"/>
                <a:t>đó</a:t>
              </a:r>
              <a:r>
                <a:rPr lang="en-US" sz="4400" dirty="0"/>
                <a:t> </a:t>
              </a:r>
              <a:r>
                <a:rPr lang="en-US" sz="4400" dirty="0" err="1"/>
                <a:t>là</a:t>
              </a:r>
              <a:r>
                <a:rPr lang="en-US" sz="4400" dirty="0"/>
                <a:t> </a:t>
              </a:r>
              <a:r>
                <a:rPr lang="en-US" sz="4400" dirty="0" err="1"/>
                <a:t>gì</a:t>
              </a:r>
              <a:r>
                <a:rPr lang="en-US" sz="4400" dirty="0"/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7979" y="1003442"/>
            <a:ext cx="3985605" cy="403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514" y="5223303"/>
            <a:ext cx="3366180" cy="4065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6257" y="5223304"/>
            <a:ext cx="3992274" cy="40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781" y="1619579"/>
            <a:ext cx="4377307" cy="82242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19200" y="7277100"/>
            <a:ext cx="12420600" cy="21094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tốt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đọc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16" y="592591"/>
            <a:ext cx="5857878" cy="6331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977" y="607245"/>
            <a:ext cx="5803813" cy="639363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80002" y="3543300"/>
            <a:ext cx="12420600" cy="279529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Vậy</a:t>
            </a:r>
            <a:r>
              <a:rPr lang="en-US" sz="6000" dirty="0"/>
              <a:t>, </a:t>
            </a:r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gì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30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397977" y="4005718"/>
            <a:ext cx="6892543" cy="5884508"/>
          </a:xfrm>
          <a:custGeom>
            <a:avLst/>
            <a:gdLst/>
            <a:ahLst/>
            <a:cxnLst/>
            <a:rect l="l" t="t" r="r" b="b"/>
            <a:pathLst>
              <a:path w="6892543" h="5884508">
                <a:moveTo>
                  <a:pt x="0" y="0"/>
                </a:moveTo>
                <a:lnTo>
                  <a:pt x="6892542" y="0"/>
                </a:lnTo>
                <a:lnTo>
                  <a:pt x="6892542" y="5884508"/>
                </a:lnTo>
                <a:lnTo>
                  <a:pt x="0" y="588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6371" y="950119"/>
            <a:ext cx="2560113" cy="2057400"/>
          </a:xfrm>
          <a:custGeom>
            <a:avLst/>
            <a:gdLst/>
            <a:ahLst/>
            <a:cxnLst/>
            <a:rect l="l" t="t" r="r" b="b"/>
            <a:pathLst>
              <a:path w="2560113" h="2057400">
                <a:moveTo>
                  <a:pt x="0" y="0"/>
                </a:moveTo>
                <a:lnTo>
                  <a:pt x="2560113" y="0"/>
                </a:lnTo>
                <a:lnTo>
                  <a:pt x="25601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21677" y="3233908"/>
            <a:ext cx="1937685" cy="2775330"/>
          </a:xfrm>
          <a:custGeom>
            <a:avLst/>
            <a:gdLst/>
            <a:ahLst/>
            <a:cxnLst/>
            <a:rect l="l" t="t" r="r" b="b"/>
            <a:pathLst>
              <a:path w="1937685" h="2775330">
                <a:moveTo>
                  <a:pt x="0" y="0"/>
                </a:moveTo>
                <a:lnTo>
                  <a:pt x="1937685" y="0"/>
                </a:lnTo>
                <a:lnTo>
                  <a:pt x="1937685" y="2775330"/>
                </a:lnTo>
                <a:lnTo>
                  <a:pt x="0" y="2775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36484" y="950119"/>
            <a:ext cx="4073735" cy="3671454"/>
          </a:xfrm>
          <a:custGeom>
            <a:avLst/>
            <a:gdLst/>
            <a:ahLst/>
            <a:cxnLst/>
            <a:rect l="l" t="t" r="r" b="b"/>
            <a:pathLst>
              <a:path w="4073735" h="3671454">
                <a:moveTo>
                  <a:pt x="0" y="0"/>
                </a:moveTo>
                <a:lnTo>
                  <a:pt x="4073736" y="0"/>
                </a:lnTo>
                <a:lnTo>
                  <a:pt x="4073736" y="3671454"/>
                </a:lnTo>
                <a:lnTo>
                  <a:pt x="0" y="36714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 rot="742284">
            <a:off x="14089709" y="1464545"/>
            <a:ext cx="6447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#9Slide03 AmpleSoft" panose="02000000000000000000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58" y="482312"/>
            <a:ext cx="11229805" cy="9699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6" y="392589"/>
            <a:ext cx="2764199" cy="2764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22" y="352714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6" y="1257300"/>
            <a:ext cx="9297206" cy="86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E9B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11104" y="4296249"/>
            <a:ext cx="5634716" cy="5593976"/>
          </a:xfrm>
          <a:custGeom>
            <a:avLst/>
            <a:gdLst/>
            <a:ahLst/>
            <a:cxnLst/>
            <a:rect l="l" t="t" r="r" b="b"/>
            <a:pathLst>
              <a:path w="5982863" h="5593976">
                <a:moveTo>
                  <a:pt x="0" y="0"/>
                </a:moveTo>
                <a:lnTo>
                  <a:pt x="5982862" y="0"/>
                </a:lnTo>
                <a:lnTo>
                  <a:pt x="5982862" y="5593977"/>
                </a:lnTo>
                <a:lnTo>
                  <a:pt x="0" y="559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15884" y="2358964"/>
            <a:ext cx="12146099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đặc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thù</a:t>
            </a:r>
            <a:r>
              <a:rPr lang="en-US" sz="5400" b="1" dirty="0">
                <a:solidFill>
                  <a:srgbClr val="442816"/>
                </a:solidFill>
              </a:rPr>
              <a:t>: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đọc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hiểu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tra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cứu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thông</a:t>
            </a:r>
            <a:r>
              <a:rPr lang="en-US" sz="5400" dirty="0">
                <a:solidFill>
                  <a:srgbClr val="442816"/>
                </a:solidFill>
              </a:rPr>
              <a:t> tin </a:t>
            </a:r>
            <a:r>
              <a:rPr lang="en-US" sz="5400" dirty="0" err="1">
                <a:solidFill>
                  <a:srgbClr val="442816"/>
                </a:solidFill>
              </a:rPr>
              <a:t>trên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cho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chung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năng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lực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ngôn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ngữ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làm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việc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nhóm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giải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quyết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vấn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đề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sáng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tạo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Phẩm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chất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chăm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chỉ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nhiệm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endParaRPr lang="en-US" sz="5400" dirty="0">
              <a:solidFill>
                <a:srgbClr val="44281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735377"/>
            <a:ext cx="1469873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351880" y="-183029"/>
            <a:ext cx="3051500" cy="2822638"/>
          </a:xfrm>
          <a:custGeom>
            <a:avLst/>
            <a:gdLst/>
            <a:ahLst/>
            <a:cxnLst/>
            <a:rect l="l" t="t" r="r" b="b"/>
            <a:pathLst>
              <a:path w="3051500" h="2822638">
                <a:moveTo>
                  <a:pt x="0" y="0"/>
                </a:moveTo>
                <a:lnTo>
                  <a:pt x="3051500" y="0"/>
                </a:lnTo>
                <a:lnTo>
                  <a:pt x="3051500" y="2822638"/>
                </a:lnTo>
                <a:lnTo>
                  <a:pt x="0" y="28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8256" y="6757504"/>
            <a:ext cx="3490944" cy="2500795"/>
          </a:xfrm>
          <a:custGeom>
            <a:avLst/>
            <a:gdLst/>
            <a:ahLst/>
            <a:cxnLst/>
            <a:rect l="l" t="t" r="r" b="b"/>
            <a:pathLst>
              <a:path w="2666223" h="1960873">
                <a:moveTo>
                  <a:pt x="0" y="0"/>
                </a:moveTo>
                <a:lnTo>
                  <a:pt x="2666223" y="0"/>
                </a:lnTo>
                <a:lnTo>
                  <a:pt x="2666223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96200" y="6703138"/>
            <a:ext cx="3967080" cy="2555161"/>
          </a:xfrm>
          <a:custGeom>
            <a:avLst/>
            <a:gdLst/>
            <a:ahLst/>
            <a:cxnLst/>
            <a:rect l="l" t="t" r="r" b="b"/>
            <a:pathLst>
              <a:path w="3043275" h="1960873">
                <a:moveTo>
                  <a:pt x="0" y="0"/>
                </a:moveTo>
                <a:lnTo>
                  <a:pt x="3043275" y="0"/>
                </a:lnTo>
                <a:lnTo>
                  <a:pt x="3043275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06042" y="6757505"/>
            <a:ext cx="3257958" cy="2500796"/>
          </a:xfrm>
          <a:custGeom>
            <a:avLst/>
            <a:gdLst/>
            <a:ahLst/>
            <a:cxnLst/>
            <a:rect l="l" t="t" r="r" b="b"/>
            <a:pathLst>
              <a:path w="2495766" h="1960873">
                <a:moveTo>
                  <a:pt x="0" y="0"/>
                </a:moveTo>
                <a:lnTo>
                  <a:pt x="2495766" y="0"/>
                </a:lnTo>
                <a:lnTo>
                  <a:pt x="2495766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80" b="-548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5309" y="749789"/>
            <a:ext cx="15199480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442816"/>
                </a:solidFill>
              </a:rPr>
              <a:t>Đọc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văn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bản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hướng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dẫn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sử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dụng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nồi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cơm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điện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và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trả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lời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câu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hỏi</a:t>
            </a:r>
            <a:endParaRPr lang="en-US" sz="4400" b="1" dirty="0">
              <a:solidFill>
                <a:srgbClr val="442816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2716703"/>
            <a:ext cx="163449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đồ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dùng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khá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phổ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gia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đình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Nhưng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đúng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thì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phải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ai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cũng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biết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Dưới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đây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hướng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dẫn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9" lvl="1"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Đổ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ngoài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nên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bảo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vệ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lớp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chống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dính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9736" y="1813812"/>
            <a:ext cx="13460166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HƯỚNG DẪN SỬ DỤNG NỒI CƠM ĐIỆN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4506" y="4087038"/>
            <a:ext cx="5147003" cy="21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2.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Đóng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nắp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Cắm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nhấn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nút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mở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suốt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quá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trình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11509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 3.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cơm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khỏi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mềm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sạch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bộ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phận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cứng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2"/>
            <a:ext cx="3261595" cy="3204517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98211" y="3531726"/>
            <a:ext cx="1226578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442816"/>
                </a:solidFill>
              </a:rPr>
              <a:t>a. </a:t>
            </a:r>
            <a:r>
              <a:rPr lang="en-US" sz="4400" dirty="0" err="1">
                <a:solidFill>
                  <a:srgbClr val="442816"/>
                </a:solidFill>
              </a:rPr>
              <a:t>Văn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trên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hướng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dẫn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gì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r>
              <a:rPr lang="en-US" sz="4400" dirty="0">
                <a:solidFill>
                  <a:srgbClr val="442816"/>
                </a:solidFill>
              </a:rPr>
              <a:t>b. </a:t>
            </a:r>
            <a:r>
              <a:rPr lang="en-US" sz="4400" dirty="0" err="1">
                <a:solidFill>
                  <a:srgbClr val="442816"/>
                </a:solidFill>
              </a:rPr>
              <a:t>Việc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chia </a:t>
            </a:r>
            <a:r>
              <a:rPr lang="en-US" sz="4400" dirty="0" err="1">
                <a:solidFill>
                  <a:srgbClr val="442816"/>
                </a:solidFill>
              </a:rPr>
              <a:t>làm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mấy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pPr marL="0" lvl="0" indent="0">
              <a:spcBef>
                <a:spcPct val="0"/>
              </a:spcBef>
            </a:pPr>
            <a:r>
              <a:rPr lang="en-US" sz="4400" dirty="0">
                <a:solidFill>
                  <a:srgbClr val="442816"/>
                </a:solidFill>
              </a:rPr>
              <a:t>c. </a:t>
            </a:r>
            <a:r>
              <a:rPr lang="en-US" sz="4400" dirty="0" err="1">
                <a:solidFill>
                  <a:srgbClr val="442816"/>
                </a:solidFill>
              </a:rPr>
              <a:t>Trong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mỗi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,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được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như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thế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nào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9593" y="6428603"/>
            <a:ext cx="963137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Văn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bản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trên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hướng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dẫn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9593" y="7984184"/>
            <a:ext cx="993603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chia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bước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733" y="6538939"/>
            <a:ext cx="6334293" cy="376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3"/>
            <a:ext cx="3045589" cy="3026708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0286" y="3547564"/>
            <a:ext cx="16078030" cy="57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39"/>
              </a:lnSpc>
              <a:spcBef>
                <a:spcPct val="0"/>
              </a:spcBef>
            </a:pP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c.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Trong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mỗi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bước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sản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phẩm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đó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được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sử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dụng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thế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nào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67200" y="4336121"/>
            <a:ext cx="1291176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442816"/>
                </a:solidFill>
              </a:rPr>
              <a:t>Trong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mỗi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bước</a:t>
            </a:r>
            <a:r>
              <a:rPr lang="en-US" sz="3799" dirty="0">
                <a:solidFill>
                  <a:srgbClr val="442816"/>
                </a:solidFill>
              </a:rPr>
              <a:t>, </a:t>
            </a:r>
            <a:r>
              <a:rPr lang="en-US" sz="3799" dirty="0" err="1">
                <a:solidFill>
                  <a:srgbClr val="442816"/>
                </a:solidFill>
              </a:rPr>
              <a:t>sản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phẩm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đó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được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sử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dụng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theo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một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cách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riêng</a:t>
            </a:r>
            <a:r>
              <a:rPr lang="en-US" sz="3799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13726" y="5141407"/>
            <a:ext cx="1316523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/>
            <a:r>
              <a:rPr lang="en-US" sz="3200" b="1" dirty="0">
                <a:solidFill>
                  <a:srgbClr val="442816"/>
                </a:solidFill>
              </a:rPr>
              <a:t>1. </a:t>
            </a:r>
            <a:r>
              <a:rPr lang="en-US" sz="3200" b="1" dirty="0" err="1">
                <a:solidFill>
                  <a:srgbClr val="442816"/>
                </a:solidFill>
              </a:rPr>
              <a:t>Trước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Đổ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đã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khăn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lau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khô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ngoài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trước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nên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bảo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vệ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lớp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chống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dính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7277262"/>
            <a:ext cx="920290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442816"/>
                </a:solidFill>
              </a:rPr>
              <a:t>2.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Đóng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nắp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Cắm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điện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nhấn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nút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mở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suốt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quá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trình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0" y="7227916"/>
            <a:ext cx="934249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442816"/>
                </a:solidFill>
              </a:rPr>
              <a:t>3. </a:t>
            </a:r>
            <a:r>
              <a:rPr lang="en-US" sz="3200" b="1" dirty="0" err="1">
                <a:solidFill>
                  <a:srgbClr val="442816"/>
                </a:solidFill>
              </a:rPr>
              <a:t>Sau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 algn="just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Lấy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hết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cơm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ra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khỏi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 algn="just"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mềm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sạch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các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bộ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phận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của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 </a:t>
            </a:r>
            <a:r>
              <a:rPr lang="en-US" sz="3200" dirty="0" err="1">
                <a:solidFill>
                  <a:srgbClr val="442816"/>
                </a:solidFill>
              </a:rPr>
              <a:t>Nếu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cứng</a:t>
            </a:r>
            <a:r>
              <a:rPr lang="en-US" sz="3200" dirty="0">
                <a:solidFill>
                  <a:srgbClr val="442816"/>
                </a:solidFill>
              </a:rPr>
              <a:t> (</a:t>
            </a:r>
            <a:r>
              <a:rPr lang="en-US" sz="3200" dirty="0" err="1">
                <a:solidFill>
                  <a:srgbClr val="442816"/>
                </a:solidFill>
              </a:rPr>
              <a:t>như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kim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loại</a:t>
            </a:r>
            <a:r>
              <a:rPr lang="en-US" sz="3200" dirty="0">
                <a:solidFill>
                  <a:srgbClr val="442816"/>
                </a:solidFill>
              </a:rPr>
              <a:t>), </a:t>
            </a:r>
            <a:r>
              <a:rPr lang="en-US" sz="3200" dirty="0" err="1">
                <a:solidFill>
                  <a:srgbClr val="442816"/>
                </a:solidFill>
              </a:rPr>
              <a:t>sẽ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bị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trầy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xước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830</Words>
  <Application>Microsoft Office PowerPoint</Application>
  <PresentationFormat>Custom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SVN-Newton</vt:lpstr>
      <vt:lpstr>Arial</vt:lpstr>
      <vt:lpstr>#9Slide05 Dancing Script</vt:lpstr>
      <vt:lpstr>Times New Roman</vt:lpstr>
      <vt:lpstr>Calibri</vt:lpstr>
      <vt:lpstr>#9Slide03 AmpleSoft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T22_Viet_Timhieucachviethdsdsanpham_MNT</dc:title>
  <dc:creator>ADMIN</dc:creator>
  <cp:lastModifiedBy>Thảo Hoàng</cp:lastModifiedBy>
  <cp:revision>10</cp:revision>
  <dcterms:created xsi:type="dcterms:W3CDTF">2006-08-16T00:00:00Z</dcterms:created>
  <dcterms:modified xsi:type="dcterms:W3CDTF">2025-02-13T07:47:20Z</dcterms:modified>
  <dc:identifier>DAF3-M1y9tE</dc:identifier>
</cp:coreProperties>
</file>