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7" r:id="rId3"/>
    <p:sldId id="279" r:id="rId4"/>
    <p:sldId id="262" r:id="rId5"/>
    <p:sldId id="266" r:id="rId6"/>
    <p:sldId id="280" r:id="rId7"/>
    <p:sldId id="267" r:id="rId8"/>
    <p:sldId id="281" r:id="rId9"/>
    <p:sldId id="269"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84"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2FB2C-28B9-4D50-9689-806B3FF422B2}"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190F9-D7A6-4430-BEE5-C81B9B5C7999}" type="slidenum">
              <a:rPr lang="en-US" smtClean="0"/>
              <a:t>‹#›</a:t>
            </a:fld>
            <a:endParaRPr lang="en-US"/>
          </a:p>
        </p:txBody>
      </p:sp>
    </p:spTree>
    <p:extLst>
      <p:ext uri="{BB962C8B-B14F-4D97-AF65-F5344CB8AC3E}">
        <p14:creationId xmlns:p14="http://schemas.microsoft.com/office/powerpoint/2010/main" val="380486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11BB-7F36-DC68-23E9-CCFD025EFBE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8FF9F3-10D1-4958-9E38-BBB8F3269CB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D616C8-EB14-5685-3C92-05CCD62AED98}"/>
              </a:ext>
            </a:extLst>
          </p:cNvPr>
          <p:cNvSpPr>
            <a:spLocks noGrp="1"/>
          </p:cNvSpPr>
          <p:nvPr>
            <p:ph type="dt" sz="half" idx="10"/>
          </p:nvPr>
        </p:nvSpPr>
        <p:spPr>
          <a:xfrm>
            <a:off x="838200" y="6356350"/>
            <a:ext cx="2743200" cy="365125"/>
          </a:xfrm>
          <a:prstGeom prst="rect">
            <a:avLst/>
          </a:prstGeom>
        </p:spPr>
        <p:txBody>
          <a:bodyPr/>
          <a:lstStyle/>
          <a:p>
            <a:fld id="{853BCED6-A648-48CD-9FF6-3FFC0627EED8}" type="datetimeFigureOut">
              <a:rPr lang="en-US" smtClean="0"/>
              <a:t>10/20/2025</a:t>
            </a:fld>
            <a:endParaRPr lang="en-US"/>
          </a:p>
        </p:txBody>
      </p:sp>
      <p:sp>
        <p:nvSpPr>
          <p:cNvPr id="5" name="Footer Placeholder 4">
            <a:extLst>
              <a:ext uri="{FF2B5EF4-FFF2-40B4-BE49-F238E27FC236}">
                <a16:creationId xmlns:a16="http://schemas.microsoft.com/office/drawing/2014/main" id="{36BE7185-5DAE-E1EF-0928-ED614FFDC9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A6DB37-443B-5B71-36BA-7E2EDFDC10D0}"/>
              </a:ext>
            </a:extLst>
          </p:cNvPr>
          <p:cNvSpPr>
            <a:spLocks noGrp="1"/>
          </p:cNvSpPr>
          <p:nvPr>
            <p:ph type="sldNum" sz="quarter" idx="12"/>
          </p:nvPr>
        </p:nvSpPr>
        <p:spPr>
          <a:xfrm>
            <a:off x="8610600" y="6356350"/>
            <a:ext cx="2743200" cy="365125"/>
          </a:xfrm>
          <a:prstGeom prst="rect">
            <a:avLst/>
          </a:prstGeom>
        </p:spPr>
        <p:txBody>
          <a:bodyPr/>
          <a:lstStyle/>
          <a:p>
            <a:fld id="{E4E49779-10A1-4063-B20D-02AA47675299}" type="slidenum">
              <a:rPr lang="en-US" smtClean="0"/>
              <a:t>‹#›</a:t>
            </a:fld>
            <a:endParaRPr lang="en-US"/>
          </a:p>
        </p:txBody>
      </p:sp>
      <p:pic>
        <p:nvPicPr>
          <p:cNvPr id="8" name="Picture 7" descr="Background pattern&#10;&#10;Description automatically generated with medium confidence">
            <a:extLst>
              <a:ext uri="{FF2B5EF4-FFF2-40B4-BE49-F238E27FC236}">
                <a16:creationId xmlns:a16="http://schemas.microsoft.com/office/drawing/2014/main" id="{188C6884-8BEF-8038-C256-3A7737483B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797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36DC-488B-02E6-AAF2-8863957115E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9AD408-DC43-B406-0879-03CB45734EC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07BC7-5007-56B6-DFEB-F86A3037C029}"/>
              </a:ext>
            </a:extLst>
          </p:cNvPr>
          <p:cNvSpPr>
            <a:spLocks noGrp="1"/>
          </p:cNvSpPr>
          <p:nvPr>
            <p:ph type="dt" sz="half" idx="10"/>
          </p:nvPr>
        </p:nvSpPr>
        <p:spPr>
          <a:xfrm>
            <a:off x="838200" y="6356350"/>
            <a:ext cx="2743200" cy="365125"/>
          </a:xfrm>
          <a:prstGeom prst="rect">
            <a:avLst/>
          </a:prstGeom>
        </p:spPr>
        <p:txBody>
          <a:bodyPr/>
          <a:lstStyle/>
          <a:p>
            <a:fld id="{853BCED6-A648-48CD-9FF6-3FFC0627EED8}" type="datetimeFigureOut">
              <a:rPr lang="en-US" smtClean="0"/>
              <a:t>10/20/2025</a:t>
            </a:fld>
            <a:endParaRPr lang="en-US"/>
          </a:p>
        </p:txBody>
      </p:sp>
      <p:sp>
        <p:nvSpPr>
          <p:cNvPr id="5" name="Footer Placeholder 4">
            <a:extLst>
              <a:ext uri="{FF2B5EF4-FFF2-40B4-BE49-F238E27FC236}">
                <a16:creationId xmlns:a16="http://schemas.microsoft.com/office/drawing/2014/main" id="{24188D4B-ABF7-ED12-B9A6-83E87CF971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879C68-E4D8-D0CD-C83C-69BC6674BBB2}"/>
              </a:ext>
            </a:extLst>
          </p:cNvPr>
          <p:cNvSpPr>
            <a:spLocks noGrp="1"/>
          </p:cNvSpPr>
          <p:nvPr>
            <p:ph type="sldNum" sz="quarter" idx="12"/>
          </p:nvPr>
        </p:nvSpPr>
        <p:spPr>
          <a:xfrm>
            <a:off x="8610600" y="6356350"/>
            <a:ext cx="2743200" cy="365125"/>
          </a:xfrm>
          <a:prstGeom prst="rect">
            <a:avLst/>
          </a:prstGeom>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212949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0355A-A22B-4B49-13E1-2502C966CAF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D3698C-3BB7-F9E7-6DD6-E83FEC7D80C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3217C-FC03-27A3-5CA3-53873017D715}"/>
              </a:ext>
            </a:extLst>
          </p:cNvPr>
          <p:cNvSpPr>
            <a:spLocks noGrp="1"/>
          </p:cNvSpPr>
          <p:nvPr>
            <p:ph type="dt" sz="half" idx="10"/>
          </p:nvPr>
        </p:nvSpPr>
        <p:spPr>
          <a:xfrm>
            <a:off x="838200" y="6356350"/>
            <a:ext cx="2743200" cy="365125"/>
          </a:xfrm>
          <a:prstGeom prst="rect">
            <a:avLst/>
          </a:prstGeom>
        </p:spPr>
        <p:txBody>
          <a:bodyPr/>
          <a:lstStyle/>
          <a:p>
            <a:fld id="{853BCED6-A648-48CD-9FF6-3FFC0627EED8}" type="datetimeFigureOut">
              <a:rPr lang="en-US" smtClean="0"/>
              <a:t>10/20/2025</a:t>
            </a:fld>
            <a:endParaRPr lang="en-US"/>
          </a:p>
        </p:txBody>
      </p:sp>
      <p:sp>
        <p:nvSpPr>
          <p:cNvPr id="5" name="Footer Placeholder 4">
            <a:extLst>
              <a:ext uri="{FF2B5EF4-FFF2-40B4-BE49-F238E27FC236}">
                <a16:creationId xmlns:a16="http://schemas.microsoft.com/office/drawing/2014/main" id="{9BFE6595-17FA-08A7-8581-3EC3D0D8D5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7D0E91-6961-C7F7-FAE2-CE6CC001B039}"/>
              </a:ext>
            </a:extLst>
          </p:cNvPr>
          <p:cNvSpPr>
            <a:spLocks noGrp="1"/>
          </p:cNvSpPr>
          <p:nvPr>
            <p:ph type="sldNum" sz="quarter" idx="12"/>
          </p:nvPr>
        </p:nvSpPr>
        <p:spPr>
          <a:xfrm>
            <a:off x="8610600" y="6356350"/>
            <a:ext cx="2743200" cy="365125"/>
          </a:xfrm>
          <a:prstGeom prst="rect">
            <a:avLst/>
          </a:prstGeom>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670450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11BB-7F36-DC68-23E9-CCFD025EF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8FF9F3-10D1-4958-9E38-BBB8F3269C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D616C8-EB14-5685-3C92-05CCD62AED98}"/>
              </a:ext>
            </a:extLst>
          </p:cNvPr>
          <p:cNvSpPr>
            <a:spLocks noGrp="1"/>
          </p:cNvSpPr>
          <p:nvPr>
            <p:ph type="dt" sz="half" idx="10"/>
          </p:nvPr>
        </p:nvSpPr>
        <p:spPr/>
        <p:txBody>
          <a:bodyPr/>
          <a:lstStyle/>
          <a:p>
            <a:fld id="{853BCED6-A648-48CD-9FF6-3FFC0627EED8}" type="datetimeFigureOut">
              <a:rPr lang="en-US" smtClean="0"/>
              <a:t>10/20/2025</a:t>
            </a:fld>
            <a:endParaRPr lang="en-US"/>
          </a:p>
        </p:txBody>
      </p:sp>
      <p:sp>
        <p:nvSpPr>
          <p:cNvPr id="5" name="Footer Placeholder 4">
            <a:extLst>
              <a:ext uri="{FF2B5EF4-FFF2-40B4-BE49-F238E27FC236}">
                <a16:creationId xmlns:a16="http://schemas.microsoft.com/office/drawing/2014/main" id="{36BE7185-5DAE-E1EF-0928-ED614FFDC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6DB37-443B-5B71-36BA-7E2EDFDC10D0}"/>
              </a:ext>
            </a:extLst>
          </p:cNvPr>
          <p:cNvSpPr>
            <a:spLocks noGrp="1"/>
          </p:cNvSpPr>
          <p:nvPr>
            <p:ph type="sldNum" sz="quarter" idx="12"/>
          </p:nvPr>
        </p:nvSpPr>
        <p:spPr/>
        <p:txBody>
          <a:bodyPr/>
          <a:lstStyle/>
          <a:p>
            <a:fld id="{E4E49779-10A1-4063-B20D-02AA47675299}" type="slidenum">
              <a:rPr lang="en-US" smtClean="0"/>
              <a:t>‹#›</a:t>
            </a:fld>
            <a:endParaRPr lang="en-US"/>
          </a:p>
        </p:txBody>
      </p:sp>
      <p:pic>
        <p:nvPicPr>
          <p:cNvPr id="8" name="Picture 7" descr="Background pattern&#10;&#10;Description automatically generated with medium confidence">
            <a:extLst>
              <a:ext uri="{FF2B5EF4-FFF2-40B4-BE49-F238E27FC236}">
                <a16:creationId xmlns:a16="http://schemas.microsoft.com/office/drawing/2014/main" id="{188C6884-8BEF-8038-C256-3A7737483B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389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C0E3-9A03-B4CD-1B5A-23D50DD2D2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C0B628-F957-4CAF-D011-7053BD6BB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61F5F-F244-5DB2-41A4-B3A21D634BD7}"/>
              </a:ext>
            </a:extLst>
          </p:cNvPr>
          <p:cNvSpPr>
            <a:spLocks noGrp="1"/>
          </p:cNvSpPr>
          <p:nvPr>
            <p:ph type="dt" sz="half" idx="10"/>
          </p:nvPr>
        </p:nvSpPr>
        <p:spPr/>
        <p:txBody>
          <a:bodyPr/>
          <a:lstStyle/>
          <a:p>
            <a:fld id="{853BCED6-A648-48CD-9FF6-3FFC0627EED8}" type="datetimeFigureOut">
              <a:rPr lang="en-US" smtClean="0"/>
              <a:t>10/20/2025</a:t>
            </a:fld>
            <a:endParaRPr lang="en-US"/>
          </a:p>
        </p:txBody>
      </p:sp>
      <p:sp>
        <p:nvSpPr>
          <p:cNvPr id="5" name="Footer Placeholder 4">
            <a:extLst>
              <a:ext uri="{FF2B5EF4-FFF2-40B4-BE49-F238E27FC236}">
                <a16:creationId xmlns:a16="http://schemas.microsoft.com/office/drawing/2014/main" id="{E5687D45-AB59-A48D-0C9E-E96013A3B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1D713-D8BB-2C93-8F47-A18CA40DA8C8}"/>
              </a:ext>
            </a:extLst>
          </p:cNvPr>
          <p:cNvSpPr>
            <a:spLocks noGrp="1"/>
          </p:cNvSpPr>
          <p:nvPr>
            <p:ph type="sldNum" sz="quarter" idx="12"/>
          </p:nvPr>
        </p:nvSpPr>
        <p:spPr/>
        <p:txBody>
          <a:bodyPr/>
          <a:lstStyle/>
          <a:p>
            <a:fld id="{E4E49779-10A1-4063-B20D-02AA47675299}" type="slidenum">
              <a:rPr lang="en-US" smtClean="0"/>
              <a:t>‹#›</a:t>
            </a:fld>
            <a:endParaRPr lang="en-US"/>
          </a:p>
        </p:txBody>
      </p:sp>
      <p:pic>
        <p:nvPicPr>
          <p:cNvPr id="10" name="Picture 9" descr="Chart&#10;&#10;Description automatically generated with medium confidence">
            <a:extLst>
              <a:ext uri="{FF2B5EF4-FFF2-40B4-BE49-F238E27FC236}">
                <a16:creationId xmlns:a16="http://schemas.microsoft.com/office/drawing/2014/main" id="{1824DD34-E1BD-812E-9ACB-F80AF08C2B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2857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9B4F-C96E-AE95-75DE-12C8393A8B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00D5B1-76EC-A18C-3CD3-2C0746A06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AE90D7-A0DC-B682-663F-EB9FF817E616}"/>
              </a:ext>
            </a:extLst>
          </p:cNvPr>
          <p:cNvSpPr>
            <a:spLocks noGrp="1"/>
          </p:cNvSpPr>
          <p:nvPr>
            <p:ph type="dt" sz="half" idx="10"/>
          </p:nvPr>
        </p:nvSpPr>
        <p:spPr/>
        <p:txBody>
          <a:bodyPr/>
          <a:lstStyle/>
          <a:p>
            <a:fld id="{853BCED6-A648-48CD-9FF6-3FFC0627EED8}" type="datetimeFigureOut">
              <a:rPr lang="en-US" smtClean="0"/>
              <a:t>10/20/2025</a:t>
            </a:fld>
            <a:endParaRPr lang="en-US"/>
          </a:p>
        </p:txBody>
      </p:sp>
      <p:sp>
        <p:nvSpPr>
          <p:cNvPr id="5" name="Footer Placeholder 4">
            <a:extLst>
              <a:ext uri="{FF2B5EF4-FFF2-40B4-BE49-F238E27FC236}">
                <a16:creationId xmlns:a16="http://schemas.microsoft.com/office/drawing/2014/main" id="{BCBA1A0D-2EC6-D75A-D2DA-65A376E90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AF099-248F-3968-C416-B79EC7800B54}"/>
              </a:ext>
            </a:extLst>
          </p:cNvPr>
          <p:cNvSpPr>
            <a:spLocks noGrp="1"/>
          </p:cNvSpPr>
          <p:nvPr>
            <p:ph type="sldNum" sz="quarter" idx="12"/>
          </p:nvPr>
        </p:nvSpPr>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3237291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B170-0F2F-8157-9FB4-1C4527821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EADB3D-B768-DF9D-CCA4-030C29D2A6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9A6BD-E93F-7B10-536C-5B47C2C89F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986560-23E5-65BD-25E7-8D4BFF93C084}"/>
              </a:ext>
            </a:extLst>
          </p:cNvPr>
          <p:cNvSpPr>
            <a:spLocks noGrp="1"/>
          </p:cNvSpPr>
          <p:nvPr>
            <p:ph type="dt" sz="half" idx="10"/>
          </p:nvPr>
        </p:nvSpPr>
        <p:spPr/>
        <p:txBody>
          <a:bodyPr/>
          <a:lstStyle/>
          <a:p>
            <a:fld id="{853BCED6-A648-48CD-9FF6-3FFC0627EED8}" type="datetimeFigureOut">
              <a:rPr lang="en-US" smtClean="0"/>
              <a:t>10/20/2025</a:t>
            </a:fld>
            <a:endParaRPr lang="en-US"/>
          </a:p>
        </p:txBody>
      </p:sp>
      <p:sp>
        <p:nvSpPr>
          <p:cNvPr id="6" name="Footer Placeholder 5">
            <a:extLst>
              <a:ext uri="{FF2B5EF4-FFF2-40B4-BE49-F238E27FC236}">
                <a16:creationId xmlns:a16="http://schemas.microsoft.com/office/drawing/2014/main" id="{3E4B1441-EA89-48C9-65D0-F6960BA73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352067-9056-2D14-9990-E183A21AB73E}"/>
              </a:ext>
            </a:extLst>
          </p:cNvPr>
          <p:cNvSpPr>
            <a:spLocks noGrp="1"/>
          </p:cNvSpPr>
          <p:nvPr>
            <p:ph type="sldNum" sz="quarter" idx="12"/>
          </p:nvPr>
        </p:nvSpPr>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1477668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B2BAB-75D8-8374-CABD-7A1B7D10F3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178AF9-2538-4FB9-1A70-8D62CF028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73FA7-4A8D-6EAE-CE98-87A4C2E72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700FAE-26A3-93AC-3884-8FC8F2399F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4E170A-6EF3-C454-4B1F-E1F6A58821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A6D3D3-2980-AD92-B9F2-44CEBAF8CEC6}"/>
              </a:ext>
            </a:extLst>
          </p:cNvPr>
          <p:cNvSpPr>
            <a:spLocks noGrp="1"/>
          </p:cNvSpPr>
          <p:nvPr>
            <p:ph type="dt" sz="half" idx="10"/>
          </p:nvPr>
        </p:nvSpPr>
        <p:spPr/>
        <p:txBody>
          <a:bodyPr/>
          <a:lstStyle/>
          <a:p>
            <a:fld id="{853BCED6-A648-48CD-9FF6-3FFC0627EED8}" type="datetimeFigureOut">
              <a:rPr lang="en-US" smtClean="0"/>
              <a:t>10/20/2025</a:t>
            </a:fld>
            <a:endParaRPr lang="en-US"/>
          </a:p>
        </p:txBody>
      </p:sp>
      <p:sp>
        <p:nvSpPr>
          <p:cNvPr id="8" name="Footer Placeholder 7">
            <a:extLst>
              <a:ext uri="{FF2B5EF4-FFF2-40B4-BE49-F238E27FC236}">
                <a16:creationId xmlns:a16="http://schemas.microsoft.com/office/drawing/2014/main" id="{B7977805-0AD3-B2C0-FE65-EE20593AA0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ECBA00-E901-25C8-42A6-98B4FBA740E5}"/>
              </a:ext>
            </a:extLst>
          </p:cNvPr>
          <p:cNvSpPr>
            <a:spLocks noGrp="1"/>
          </p:cNvSpPr>
          <p:nvPr>
            <p:ph type="sldNum" sz="quarter" idx="12"/>
          </p:nvPr>
        </p:nvSpPr>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477724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DCFF5-3462-96A2-0E90-8107AD7F47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969BAB-7DB1-5881-A703-198117762CFC}"/>
              </a:ext>
            </a:extLst>
          </p:cNvPr>
          <p:cNvSpPr>
            <a:spLocks noGrp="1"/>
          </p:cNvSpPr>
          <p:nvPr>
            <p:ph type="dt" sz="half" idx="10"/>
          </p:nvPr>
        </p:nvSpPr>
        <p:spPr/>
        <p:txBody>
          <a:bodyPr/>
          <a:lstStyle/>
          <a:p>
            <a:fld id="{853BCED6-A648-48CD-9FF6-3FFC0627EED8}" type="datetimeFigureOut">
              <a:rPr lang="en-US" smtClean="0"/>
              <a:t>10/20/2025</a:t>
            </a:fld>
            <a:endParaRPr lang="en-US"/>
          </a:p>
        </p:txBody>
      </p:sp>
      <p:sp>
        <p:nvSpPr>
          <p:cNvPr id="4" name="Footer Placeholder 3">
            <a:extLst>
              <a:ext uri="{FF2B5EF4-FFF2-40B4-BE49-F238E27FC236}">
                <a16:creationId xmlns:a16="http://schemas.microsoft.com/office/drawing/2014/main" id="{31350EAA-FE9A-F40C-3204-4CA128A52B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C7240-A51E-FD7E-838B-96BE35B1CD66}"/>
              </a:ext>
            </a:extLst>
          </p:cNvPr>
          <p:cNvSpPr>
            <a:spLocks noGrp="1"/>
          </p:cNvSpPr>
          <p:nvPr>
            <p:ph type="sldNum" sz="quarter" idx="12"/>
          </p:nvPr>
        </p:nvSpPr>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1029943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F3A85C-BB6F-7F8F-DB1F-9C4CF666255A}"/>
              </a:ext>
            </a:extLst>
          </p:cNvPr>
          <p:cNvSpPr>
            <a:spLocks noGrp="1"/>
          </p:cNvSpPr>
          <p:nvPr>
            <p:ph type="dt" sz="half" idx="10"/>
          </p:nvPr>
        </p:nvSpPr>
        <p:spPr/>
        <p:txBody>
          <a:bodyPr/>
          <a:lstStyle/>
          <a:p>
            <a:fld id="{853BCED6-A648-48CD-9FF6-3FFC0627EED8}" type="datetimeFigureOut">
              <a:rPr lang="en-US" smtClean="0"/>
              <a:t>10/20/2025</a:t>
            </a:fld>
            <a:endParaRPr lang="en-US"/>
          </a:p>
        </p:txBody>
      </p:sp>
      <p:sp>
        <p:nvSpPr>
          <p:cNvPr id="3" name="Footer Placeholder 2">
            <a:extLst>
              <a:ext uri="{FF2B5EF4-FFF2-40B4-BE49-F238E27FC236}">
                <a16:creationId xmlns:a16="http://schemas.microsoft.com/office/drawing/2014/main" id="{9C63A401-2038-CCDB-D1FE-08B9749F9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CD3FA2-032C-6415-45AA-3D4FB4593BC6}"/>
              </a:ext>
            </a:extLst>
          </p:cNvPr>
          <p:cNvSpPr>
            <a:spLocks noGrp="1"/>
          </p:cNvSpPr>
          <p:nvPr>
            <p:ph type="sldNum" sz="quarter" idx="12"/>
          </p:nvPr>
        </p:nvSpPr>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4292627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627A-7411-66C7-AC76-69414996E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DC49AC-EAB9-4063-79B6-4F3BF72BDE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58FBA7-DB7A-0F7B-F19A-62A5A2186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6CBDE-45F7-3DA7-AA96-1D329E205705}"/>
              </a:ext>
            </a:extLst>
          </p:cNvPr>
          <p:cNvSpPr>
            <a:spLocks noGrp="1"/>
          </p:cNvSpPr>
          <p:nvPr>
            <p:ph type="dt" sz="half" idx="10"/>
          </p:nvPr>
        </p:nvSpPr>
        <p:spPr/>
        <p:txBody>
          <a:bodyPr/>
          <a:lstStyle/>
          <a:p>
            <a:fld id="{853BCED6-A648-48CD-9FF6-3FFC0627EED8}" type="datetimeFigureOut">
              <a:rPr lang="en-US" smtClean="0"/>
              <a:t>10/20/2025</a:t>
            </a:fld>
            <a:endParaRPr lang="en-US"/>
          </a:p>
        </p:txBody>
      </p:sp>
      <p:sp>
        <p:nvSpPr>
          <p:cNvPr id="6" name="Footer Placeholder 5">
            <a:extLst>
              <a:ext uri="{FF2B5EF4-FFF2-40B4-BE49-F238E27FC236}">
                <a16:creationId xmlns:a16="http://schemas.microsoft.com/office/drawing/2014/main" id="{E2005AEE-ED94-9870-69B2-AC85A16EB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71DCBE-A795-86CA-27FE-C36A9113DCC5}"/>
              </a:ext>
            </a:extLst>
          </p:cNvPr>
          <p:cNvSpPr>
            <a:spLocks noGrp="1"/>
          </p:cNvSpPr>
          <p:nvPr>
            <p:ph type="sldNum" sz="quarter" idx="12"/>
          </p:nvPr>
        </p:nvSpPr>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105862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C0E3-9A03-B4CD-1B5A-23D50DD2D2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AC0B628-F957-4CAF-D011-7053BD6BBB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61F5F-F244-5DB2-41A4-B3A21D634BD7}"/>
              </a:ext>
            </a:extLst>
          </p:cNvPr>
          <p:cNvSpPr>
            <a:spLocks noGrp="1"/>
          </p:cNvSpPr>
          <p:nvPr>
            <p:ph type="dt" sz="half" idx="10"/>
          </p:nvPr>
        </p:nvSpPr>
        <p:spPr>
          <a:xfrm>
            <a:off x="838200" y="6356350"/>
            <a:ext cx="2743200" cy="365125"/>
          </a:xfrm>
          <a:prstGeom prst="rect">
            <a:avLst/>
          </a:prstGeom>
        </p:spPr>
        <p:txBody>
          <a:bodyPr/>
          <a:lstStyle/>
          <a:p>
            <a:fld id="{853BCED6-A648-48CD-9FF6-3FFC0627EED8}" type="datetimeFigureOut">
              <a:rPr lang="en-US" smtClean="0"/>
              <a:t>10/20/2025</a:t>
            </a:fld>
            <a:endParaRPr lang="en-US"/>
          </a:p>
        </p:txBody>
      </p:sp>
      <p:sp>
        <p:nvSpPr>
          <p:cNvPr id="5" name="Footer Placeholder 4">
            <a:extLst>
              <a:ext uri="{FF2B5EF4-FFF2-40B4-BE49-F238E27FC236}">
                <a16:creationId xmlns:a16="http://schemas.microsoft.com/office/drawing/2014/main" id="{E5687D45-AB59-A48D-0C9E-E96013A3BE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51D713-D8BB-2C93-8F47-A18CA40DA8C8}"/>
              </a:ext>
            </a:extLst>
          </p:cNvPr>
          <p:cNvSpPr>
            <a:spLocks noGrp="1"/>
          </p:cNvSpPr>
          <p:nvPr>
            <p:ph type="sldNum" sz="quarter" idx="12"/>
          </p:nvPr>
        </p:nvSpPr>
        <p:spPr>
          <a:xfrm>
            <a:off x="8610600" y="6356350"/>
            <a:ext cx="2743200" cy="365125"/>
          </a:xfrm>
          <a:prstGeom prst="rect">
            <a:avLst/>
          </a:prstGeom>
        </p:spPr>
        <p:txBody>
          <a:bodyPr/>
          <a:lstStyle/>
          <a:p>
            <a:fld id="{E4E49779-10A1-4063-B20D-02AA47675299}" type="slidenum">
              <a:rPr lang="en-US" smtClean="0"/>
              <a:t>‹#›</a:t>
            </a:fld>
            <a:endParaRPr lang="en-US"/>
          </a:p>
        </p:txBody>
      </p:sp>
      <p:pic>
        <p:nvPicPr>
          <p:cNvPr id="10" name="Picture 9" descr="Chart&#10;&#10;Description automatically generated with medium confidence">
            <a:extLst>
              <a:ext uri="{FF2B5EF4-FFF2-40B4-BE49-F238E27FC236}">
                <a16:creationId xmlns:a16="http://schemas.microsoft.com/office/drawing/2014/main" id="{1824DD34-E1BD-812E-9ACB-F80AF08C2B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034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4121-9276-C7F6-15EA-07231694C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716D58-CCB6-A294-6213-F1B499208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4A0D4F-BB48-8384-E92F-E71C38AF4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2829D-0B61-B3BD-C687-D851D4FAC501}"/>
              </a:ext>
            </a:extLst>
          </p:cNvPr>
          <p:cNvSpPr>
            <a:spLocks noGrp="1"/>
          </p:cNvSpPr>
          <p:nvPr>
            <p:ph type="dt" sz="half" idx="10"/>
          </p:nvPr>
        </p:nvSpPr>
        <p:spPr/>
        <p:txBody>
          <a:bodyPr/>
          <a:lstStyle/>
          <a:p>
            <a:fld id="{853BCED6-A648-48CD-9FF6-3FFC0627EED8}" type="datetimeFigureOut">
              <a:rPr lang="en-US" smtClean="0"/>
              <a:t>10/20/2025</a:t>
            </a:fld>
            <a:endParaRPr lang="en-US"/>
          </a:p>
        </p:txBody>
      </p:sp>
      <p:sp>
        <p:nvSpPr>
          <p:cNvPr id="6" name="Footer Placeholder 5">
            <a:extLst>
              <a:ext uri="{FF2B5EF4-FFF2-40B4-BE49-F238E27FC236}">
                <a16:creationId xmlns:a16="http://schemas.microsoft.com/office/drawing/2014/main" id="{DEB29FCB-335F-EC89-B3F8-5ED27E119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7F824-E207-FBB4-2FAE-AB9432267449}"/>
              </a:ext>
            </a:extLst>
          </p:cNvPr>
          <p:cNvSpPr>
            <a:spLocks noGrp="1"/>
          </p:cNvSpPr>
          <p:nvPr>
            <p:ph type="sldNum" sz="quarter" idx="12"/>
          </p:nvPr>
        </p:nvSpPr>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210141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36DC-488B-02E6-AAF2-8863957115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9AD408-DC43-B406-0879-03CB45734E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07BC7-5007-56B6-DFEB-F86A3037C029}"/>
              </a:ext>
            </a:extLst>
          </p:cNvPr>
          <p:cNvSpPr>
            <a:spLocks noGrp="1"/>
          </p:cNvSpPr>
          <p:nvPr>
            <p:ph type="dt" sz="half" idx="10"/>
          </p:nvPr>
        </p:nvSpPr>
        <p:spPr/>
        <p:txBody>
          <a:bodyPr/>
          <a:lstStyle/>
          <a:p>
            <a:fld id="{853BCED6-A648-48CD-9FF6-3FFC0627EED8}" type="datetimeFigureOut">
              <a:rPr lang="en-US" smtClean="0"/>
              <a:t>10/20/2025</a:t>
            </a:fld>
            <a:endParaRPr lang="en-US"/>
          </a:p>
        </p:txBody>
      </p:sp>
      <p:sp>
        <p:nvSpPr>
          <p:cNvPr id="5" name="Footer Placeholder 4">
            <a:extLst>
              <a:ext uri="{FF2B5EF4-FFF2-40B4-BE49-F238E27FC236}">
                <a16:creationId xmlns:a16="http://schemas.microsoft.com/office/drawing/2014/main" id="{24188D4B-ABF7-ED12-B9A6-83E87CF97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79C68-E4D8-D0CD-C83C-69BC6674BBB2}"/>
              </a:ext>
            </a:extLst>
          </p:cNvPr>
          <p:cNvSpPr>
            <a:spLocks noGrp="1"/>
          </p:cNvSpPr>
          <p:nvPr>
            <p:ph type="sldNum" sz="quarter" idx="12"/>
          </p:nvPr>
        </p:nvSpPr>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410645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0355A-A22B-4B49-13E1-2502C966CA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D3698C-3BB7-F9E7-6DD6-E83FEC7D8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3217C-FC03-27A3-5CA3-53873017D715}"/>
              </a:ext>
            </a:extLst>
          </p:cNvPr>
          <p:cNvSpPr>
            <a:spLocks noGrp="1"/>
          </p:cNvSpPr>
          <p:nvPr>
            <p:ph type="dt" sz="half" idx="10"/>
          </p:nvPr>
        </p:nvSpPr>
        <p:spPr/>
        <p:txBody>
          <a:bodyPr/>
          <a:lstStyle/>
          <a:p>
            <a:fld id="{853BCED6-A648-48CD-9FF6-3FFC0627EED8}" type="datetimeFigureOut">
              <a:rPr lang="en-US" smtClean="0"/>
              <a:t>10/20/2025</a:t>
            </a:fld>
            <a:endParaRPr lang="en-US"/>
          </a:p>
        </p:txBody>
      </p:sp>
      <p:sp>
        <p:nvSpPr>
          <p:cNvPr id="5" name="Footer Placeholder 4">
            <a:extLst>
              <a:ext uri="{FF2B5EF4-FFF2-40B4-BE49-F238E27FC236}">
                <a16:creationId xmlns:a16="http://schemas.microsoft.com/office/drawing/2014/main" id="{9BFE6595-17FA-08A7-8581-3EC3D0D8D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D0E91-6961-C7F7-FAE2-CE6CC001B039}"/>
              </a:ext>
            </a:extLst>
          </p:cNvPr>
          <p:cNvSpPr>
            <a:spLocks noGrp="1"/>
          </p:cNvSpPr>
          <p:nvPr>
            <p:ph type="sldNum" sz="quarter" idx="12"/>
          </p:nvPr>
        </p:nvSpPr>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255374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9B4F-C96E-AE95-75DE-12C8393A8B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00D5B1-76EC-A18C-3CD3-2C0746A069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AE90D7-A0DC-B682-663F-EB9FF817E616}"/>
              </a:ext>
            </a:extLst>
          </p:cNvPr>
          <p:cNvSpPr>
            <a:spLocks noGrp="1"/>
          </p:cNvSpPr>
          <p:nvPr>
            <p:ph type="dt" sz="half" idx="10"/>
          </p:nvPr>
        </p:nvSpPr>
        <p:spPr>
          <a:xfrm>
            <a:off x="838200" y="6356350"/>
            <a:ext cx="2743200" cy="365125"/>
          </a:xfrm>
          <a:prstGeom prst="rect">
            <a:avLst/>
          </a:prstGeom>
        </p:spPr>
        <p:txBody>
          <a:bodyPr/>
          <a:lstStyle/>
          <a:p>
            <a:fld id="{853BCED6-A648-48CD-9FF6-3FFC0627EED8}" type="datetimeFigureOut">
              <a:rPr lang="en-US" smtClean="0"/>
              <a:t>10/20/2025</a:t>
            </a:fld>
            <a:endParaRPr lang="en-US"/>
          </a:p>
        </p:txBody>
      </p:sp>
      <p:sp>
        <p:nvSpPr>
          <p:cNvPr id="5" name="Footer Placeholder 4">
            <a:extLst>
              <a:ext uri="{FF2B5EF4-FFF2-40B4-BE49-F238E27FC236}">
                <a16:creationId xmlns:a16="http://schemas.microsoft.com/office/drawing/2014/main" id="{BCBA1A0D-2EC6-D75A-D2DA-65A376E90A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EAF099-248F-3968-C416-B79EC7800B54}"/>
              </a:ext>
            </a:extLst>
          </p:cNvPr>
          <p:cNvSpPr>
            <a:spLocks noGrp="1"/>
          </p:cNvSpPr>
          <p:nvPr>
            <p:ph type="sldNum" sz="quarter" idx="12"/>
          </p:nvPr>
        </p:nvSpPr>
        <p:spPr>
          <a:xfrm>
            <a:off x="8610600" y="6356350"/>
            <a:ext cx="2743200" cy="365125"/>
          </a:xfrm>
          <a:prstGeom prst="rect">
            <a:avLst/>
          </a:prstGeom>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179223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B170-0F2F-8157-9FB4-1C45278210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7EADB3D-B768-DF9D-CCA4-030C29D2A69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E9A6BD-E93F-7B10-536C-5B47C2C89F3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986560-23E5-65BD-25E7-8D4BFF93C084}"/>
              </a:ext>
            </a:extLst>
          </p:cNvPr>
          <p:cNvSpPr>
            <a:spLocks noGrp="1"/>
          </p:cNvSpPr>
          <p:nvPr>
            <p:ph type="dt" sz="half" idx="10"/>
          </p:nvPr>
        </p:nvSpPr>
        <p:spPr>
          <a:xfrm>
            <a:off x="838200" y="6356350"/>
            <a:ext cx="2743200" cy="365125"/>
          </a:xfrm>
          <a:prstGeom prst="rect">
            <a:avLst/>
          </a:prstGeom>
        </p:spPr>
        <p:txBody>
          <a:bodyPr/>
          <a:lstStyle/>
          <a:p>
            <a:fld id="{853BCED6-A648-48CD-9FF6-3FFC0627EED8}" type="datetimeFigureOut">
              <a:rPr lang="en-US" smtClean="0"/>
              <a:t>10/20/2025</a:t>
            </a:fld>
            <a:endParaRPr lang="en-US"/>
          </a:p>
        </p:txBody>
      </p:sp>
      <p:sp>
        <p:nvSpPr>
          <p:cNvPr id="6" name="Footer Placeholder 5">
            <a:extLst>
              <a:ext uri="{FF2B5EF4-FFF2-40B4-BE49-F238E27FC236}">
                <a16:creationId xmlns:a16="http://schemas.microsoft.com/office/drawing/2014/main" id="{3E4B1441-EA89-48C9-65D0-F6960BA737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352067-9056-2D14-9990-E183A21AB73E}"/>
              </a:ext>
            </a:extLst>
          </p:cNvPr>
          <p:cNvSpPr>
            <a:spLocks noGrp="1"/>
          </p:cNvSpPr>
          <p:nvPr>
            <p:ph type="sldNum" sz="quarter" idx="12"/>
          </p:nvPr>
        </p:nvSpPr>
        <p:spPr>
          <a:xfrm>
            <a:off x="8610600" y="6356350"/>
            <a:ext cx="2743200" cy="365125"/>
          </a:xfrm>
          <a:prstGeom prst="rect">
            <a:avLst/>
          </a:prstGeom>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23194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B2BAB-75D8-8374-CABD-7A1B7D10F30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C178AF9-2538-4FB9-1A70-8D62CF02880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73FA7-4A8D-6EAE-CE98-87A4C2E72EC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700FAE-26A3-93AC-3884-8FC8F2399F7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4E170A-6EF3-C454-4B1F-E1F6A58821E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A6D3D3-2980-AD92-B9F2-44CEBAF8CEC6}"/>
              </a:ext>
            </a:extLst>
          </p:cNvPr>
          <p:cNvSpPr>
            <a:spLocks noGrp="1"/>
          </p:cNvSpPr>
          <p:nvPr>
            <p:ph type="dt" sz="half" idx="10"/>
          </p:nvPr>
        </p:nvSpPr>
        <p:spPr>
          <a:xfrm>
            <a:off x="838200" y="6356350"/>
            <a:ext cx="2743200" cy="365125"/>
          </a:xfrm>
          <a:prstGeom prst="rect">
            <a:avLst/>
          </a:prstGeom>
        </p:spPr>
        <p:txBody>
          <a:bodyPr/>
          <a:lstStyle/>
          <a:p>
            <a:fld id="{853BCED6-A648-48CD-9FF6-3FFC0627EED8}" type="datetimeFigureOut">
              <a:rPr lang="en-US" smtClean="0"/>
              <a:t>10/20/2025</a:t>
            </a:fld>
            <a:endParaRPr lang="en-US"/>
          </a:p>
        </p:txBody>
      </p:sp>
      <p:sp>
        <p:nvSpPr>
          <p:cNvPr id="8" name="Footer Placeholder 7">
            <a:extLst>
              <a:ext uri="{FF2B5EF4-FFF2-40B4-BE49-F238E27FC236}">
                <a16:creationId xmlns:a16="http://schemas.microsoft.com/office/drawing/2014/main" id="{B7977805-0AD3-B2C0-FE65-EE20593AA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7ECBA00-E901-25C8-42A6-98B4FBA740E5}"/>
              </a:ext>
            </a:extLst>
          </p:cNvPr>
          <p:cNvSpPr>
            <a:spLocks noGrp="1"/>
          </p:cNvSpPr>
          <p:nvPr>
            <p:ph type="sldNum" sz="quarter" idx="12"/>
          </p:nvPr>
        </p:nvSpPr>
        <p:spPr>
          <a:xfrm>
            <a:off x="8610600" y="6356350"/>
            <a:ext cx="2743200" cy="365125"/>
          </a:xfrm>
          <a:prstGeom prst="rect">
            <a:avLst/>
          </a:prstGeom>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163353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DCFF5-3462-96A2-0E90-8107AD7F47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6969BAB-7DB1-5881-A703-198117762CFC}"/>
              </a:ext>
            </a:extLst>
          </p:cNvPr>
          <p:cNvSpPr>
            <a:spLocks noGrp="1"/>
          </p:cNvSpPr>
          <p:nvPr>
            <p:ph type="dt" sz="half" idx="10"/>
          </p:nvPr>
        </p:nvSpPr>
        <p:spPr>
          <a:xfrm>
            <a:off x="838200" y="6356350"/>
            <a:ext cx="2743200" cy="365125"/>
          </a:xfrm>
          <a:prstGeom prst="rect">
            <a:avLst/>
          </a:prstGeom>
        </p:spPr>
        <p:txBody>
          <a:bodyPr/>
          <a:lstStyle/>
          <a:p>
            <a:fld id="{853BCED6-A648-48CD-9FF6-3FFC0627EED8}" type="datetimeFigureOut">
              <a:rPr lang="en-US" smtClean="0"/>
              <a:t>10/20/2025</a:t>
            </a:fld>
            <a:endParaRPr lang="en-US"/>
          </a:p>
        </p:txBody>
      </p:sp>
      <p:sp>
        <p:nvSpPr>
          <p:cNvPr id="4" name="Footer Placeholder 3">
            <a:extLst>
              <a:ext uri="{FF2B5EF4-FFF2-40B4-BE49-F238E27FC236}">
                <a16:creationId xmlns:a16="http://schemas.microsoft.com/office/drawing/2014/main" id="{31350EAA-FE9A-F40C-3204-4CA128A52B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ACC7240-A51E-FD7E-838B-96BE35B1CD66}"/>
              </a:ext>
            </a:extLst>
          </p:cNvPr>
          <p:cNvSpPr>
            <a:spLocks noGrp="1"/>
          </p:cNvSpPr>
          <p:nvPr>
            <p:ph type="sldNum" sz="quarter" idx="12"/>
          </p:nvPr>
        </p:nvSpPr>
        <p:spPr>
          <a:xfrm>
            <a:off x="8610600" y="6356350"/>
            <a:ext cx="2743200" cy="365125"/>
          </a:xfrm>
          <a:prstGeom prst="rect">
            <a:avLst/>
          </a:prstGeom>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122955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F3A85C-BB6F-7F8F-DB1F-9C4CF666255A}"/>
              </a:ext>
            </a:extLst>
          </p:cNvPr>
          <p:cNvSpPr>
            <a:spLocks noGrp="1"/>
          </p:cNvSpPr>
          <p:nvPr>
            <p:ph type="dt" sz="half" idx="10"/>
          </p:nvPr>
        </p:nvSpPr>
        <p:spPr>
          <a:xfrm>
            <a:off x="838200" y="6356350"/>
            <a:ext cx="2743200" cy="365125"/>
          </a:xfrm>
          <a:prstGeom prst="rect">
            <a:avLst/>
          </a:prstGeom>
        </p:spPr>
        <p:txBody>
          <a:bodyPr/>
          <a:lstStyle/>
          <a:p>
            <a:fld id="{853BCED6-A648-48CD-9FF6-3FFC0627EED8}" type="datetimeFigureOut">
              <a:rPr lang="en-US" smtClean="0"/>
              <a:t>10/20/2025</a:t>
            </a:fld>
            <a:endParaRPr lang="en-US"/>
          </a:p>
        </p:txBody>
      </p:sp>
      <p:sp>
        <p:nvSpPr>
          <p:cNvPr id="3" name="Footer Placeholder 2">
            <a:extLst>
              <a:ext uri="{FF2B5EF4-FFF2-40B4-BE49-F238E27FC236}">
                <a16:creationId xmlns:a16="http://schemas.microsoft.com/office/drawing/2014/main" id="{9C63A401-2038-CCDB-D1FE-08B9749F9E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CCD3FA2-032C-6415-45AA-3D4FB4593BC6}"/>
              </a:ext>
            </a:extLst>
          </p:cNvPr>
          <p:cNvSpPr>
            <a:spLocks noGrp="1"/>
          </p:cNvSpPr>
          <p:nvPr>
            <p:ph type="sldNum" sz="quarter" idx="12"/>
          </p:nvPr>
        </p:nvSpPr>
        <p:spPr>
          <a:xfrm>
            <a:off x="8610600" y="6356350"/>
            <a:ext cx="2743200" cy="365125"/>
          </a:xfrm>
          <a:prstGeom prst="rect">
            <a:avLst/>
          </a:prstGeom>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4106710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627A-7411-66C7-AC76-69414996E1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DC49AC-EAB9-4063-79B6-4F3BF72BDE7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58FBA7-DB7A-0F7B-F19A-62A5A2186D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6CBDE-45F7-3DA7-AA96-1D329E205705}"/>
              </a:ext>
            </a:extLst>
          </p:cNvPr>
          <p:cNvSpPr>
            <a:spLocks noGrp="1"/>
          </p:cNvSpPr>
          <p:nvPr>
            <p:ph type="dt" sz="half" idx="10"/>
          </p:nvPr>
        </p:nvSpPr>
        <p:spPr>
          <a:xfrm>
            <a:off x="838200" y="6356350"/>
            <a:ext cx="2743200" cy="365125"/>
          </a:xfrm>
          <a:prstGeom prst="rect">
            <a:avLst/>
          </a:prstGeom>
        </p:spPr>
        <p:txBody>
          <a:bodyPr/>
          <a:lstStyle/>
          <a:p>
            <a:fld id="{853BCED6-A648-48CD-9FF6-3FFC0627EED8}" type="datetimeFigureOut">
              <a:rPr lang="en-US" smtClean="0"/>
              <a:t>10/20/2025</a:t>
            </a:fld>
            <a:endParaRPr lang="en-US"/>
          </a:p>
        </p:txBody>
      </p:sp>
      <p:sp>
        <p:nvSpPr>
          <p:cNvPr id="6" name="Footer Placeholder 5">
            <a:extLst>
              <a:ext uri="{FF2B5EF4-FFF2-40B4-BE49-F238E27FC236}">
                <a16:creationId xmlns:a16="http://schemas.microsoft.com/office/drawing/2014/main" id="{E2005AEE-ED94-9870-69B2-AC85A16EB8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B71DCBE-A795-86CA-27FE-C36A9113DCC5}"/>
              </a:ext>
            </a:extLst>
          </p:cNvPr>
          <p:cNvSpPr>
            <a:spLocks noGrp="1"/>
          </p:cNvSpPr>
          <p:nvPr>
            <p:ph type="sldNum" sz="quarter" idx="12"/>
          </p:nvPr>
        </p:nvSpPr>
        <p:spPr>
          <a:xfrm>
            <a:off x="8610600" y="6356350"/>
            <a:ext cx="2743200" cy="365125"/>
          </a:xfrm>
          <a:prstGeom prst="rect">
            <a:avLst/>
          </a:prstGeom>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4054163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4121-9276-C7F6-15EA-07231694CB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716D58-CCB6-A294-6213-F1B4992086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4A0D4F-BB48-8384-E92F-E71C38AF4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2829D-0B61-B3BD-C687-D851D4FAC501}"/>
              </a:ext>
            </a:extLst>
          </p:cNvPr>
          <p:cNvSpPr>
            <a:spLocks noGrp="1"/>
          </p:cNvSpPr>
          <p:nvPr>
            <p:ph type="dt" sz="half" idx="10"/>
          </p:nvPr>
        </p:nvSpPr>
        <p:spPr>
          <a:xfrm>
            <a:off x="838200" y="6356350"/>
            <a:ext cx="2743200" cy="365125"/>
          </a:xfrm>
          <a:prstGeom prst="rect">
            <a:avLst/>
          </a:prstGeom>
        </p:spPr>
        <p:txBody>
          <a:bodyPr/>
          <a:lstStyle/>
          <a:p>
            <a:fld id="{853BCED6-A648-48CD-9FF6-3FFC0627EED8}" type="datetimeFigureOut">
              <a:rPr lang="en-US" smtClean="0"/>
              <a:t>10/20/2025</a:t>
            </a:fld>
            <a:endParaRPr lang="en-US"/>
          </a:p>
        </p:txBody>
      </p:sp>
      <p:sp>
        <p:nvSpPr>
          <p:cNvPr id="6" name="Footer Placeholder 5">
            <a:extLst>
              <a:ext uri="{FF2B5EF4-FFF2-40B4-BE49-F238E27FC236}">
                <a16:creationId xmlns:a16="http://schemas.microsoft.com/office/drawing/2014/main" id="{DEB29FCB-335F-EC89-B3F8-5ED27E119D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17F824-E207-FBB4-2FAE-AB9432267449}"/>
              </a:ext>
            </a:extLst>
          </p:cNvPr>
          <p:cNvSpPr>
            <a:spLocks noGrp="1"/>
          </p:cNvSpPr>
          <p:nvPr>
            <p:ph type="sldNum" sz="quarter" idx="12"/>
          </p:nvPr>
        </p:nvSpPr>
        <p:spPr>
          <a:xfrm>
            <a:off x="8610600" y="6356350"/>
            <a:ext cx="2743200" cy="365125"/>
          </a:xfrm>
          <a:prstGeom prst="rect">
            <a:avLst/>
          </a:prstGeom>
        </p:spPr>
        <p:txBody>
          <a:bodyPr/>
          <a:lstStyle/>
          <a:p>
            <a:fld id="{E4E49779-10A1-4063-B20D-02AA47675299}" type="slidenum">
              <a:rPr lang="en-US" smtClean="0"/>
              <a:t>‹#›</a:t>
            </a:fld>
            <a:endParaRPr lang="en-US"/>
          </a:p>
        </p:txBody>
      </p:sp>
    </p:spTree>
    <p:extLst>
      <p:ext uri="{BB962C8B-B14F-4D97-AF65-F5344CB8AC3E}">
        <p14:creationId xmlns:p14="http://schemas.microsoft.com/office/powerpoint/2010/main" val="132979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nk background with white leaves and black text&#10;&#10;Description automatically generated">
            <a:extLst>
              <a:ext uri="{FF2B5EF4-FFF2-40B4-BE49-F238E27FC236}">
                <a16:creationId xmlns:a16="http://schemas.microsoft.com/office/drawing/2014/main" id="{866DD5BF-B34F-FC97-276C-1088D2DD9F0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05000" y="495300"/>
            <a:ext cx="1619250" cy="1619250"/>
          </a:xfrm>
          <a:prstGeom prst="rect">
            <a:avLst/>
          </a:prstGeom>
        </p:spPr>
      </p:pic>
    </p:spTree>
    <p:extLst>
      <p:ext uri="{BB962C8B-B14F-4D97-AF65-F5344CB8AC3E}">
        <p14:creationId xmlns:p14="http://schemas.microsoft.com/office/powerpoint/2010/main" val="1528009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303400-3F08-E73B-044B-2DB9B275B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E9BDD-2AAF-8BBC-4214-D4146F952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A5EB3-0B0A-267D-BB53-5DE1A9A297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BCED6-A648-48CD-9FF6-3FFC0627EED8}" type="datetimeFigureOut">
              <a:rPr lang="en-US" smtClean="0"/>
              <a:t>10/20/2025</a:t>
            </a:fld>
            <a:endParaRPr lang="en-US"/>
          </a:p>
        </p:txBody>
      </p:sp>
      <p:sp>
        <p:nvSpPr>
          <p:cNvPr id="5" name="Footer Placeholder 4">
            <a:extLst>
              <a:ext uri="{FF2B5EF4-FFF2-40B4-BE49-F238E27FC236}">
                <a16:creationId xmlns:a16="http://schemas.microsoft.com/office/drawing/2014/main" id="{210DBDAC-91EA-332D-2FBA-2D7AF9A58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0E7BCE-5E1F-A568-540D-405EE038F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49779-10A1-4063-B20D-02AA47675299}" type="slidenum">
              <a:rPr lang="en-US" smtClean="0"/>
              <a:t>‹#›</a:t>
            </a:fld>
            <a:endParaRPr lang="en-US"/>
          </a:p>
        </p:txBody>
      </p:sp>
    </p:spTree>
    <p:extLst>
      <p:ext uri="{BB962C8B-B14F-4D97-AF65-F5344CB8AC3E}">
        <p14:creationId xmlns:p14="http://schemas.microsoft.com/office/powerpoint/2010/main" val="7861582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8.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iagram&#10;&#10;Description automatically generated">
            <a:extLst>
              <a:ext uri="{FF2B5EF4-FFF2-40B4-BE49-F238E27FC236}">
                <a16:creationId xmlns:a16="http://schemas.microsoft.com/office/drawing/2014/main" id="{F224427E-DCD1-E126-2C7D-049A2E2151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073" b="12155"/>
          <a:stretch/>
        </p:blipFill>
        <p:spPr>
          <a:xfrm>
            <a:off x="20" y="1282"/>
            <a:ext cx="12191980" cy="6856718"/>
          </a:xfrm>
          <a:prstGeom prst="rect">
            <a:avLst/>
          </a:prstGeom>
        </p:spPr>
      </p:pic>
      <p:sp>
        <p:nvSpPr>
          <p:cNvPr id="11" name="Cloud 10">
            <a:extLst>
              <a:ext uri="{FF2B5EF4-FFF2-40B4-BE49-F238E27FC236}">
                <a16:creationId xmlns:a16="http://schemas.microsoft.com/office/drawing/2014/main" id="{C0FBD00F-B010-4B4B-9448-2B7C3BD31B12}"/>
              </a:ext>
            </a:extLst>
          </p:cNvPr>
          <p:cNvSpPr/>
          <p:nvPr/>
        </p:nvSpPr>
        <p:spPr>
          <a:xfrm>
            <a:off x="1582993" y="0"/>
            <a:ext cx="10412362" cy="6489290"/>
          </a:xfrm>
          <a:prstGeom prst="cloud">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text&#10;&#10;Description automatically generated">
            <a:extLst>
              <a:ext uri="{FF2B5EF4-FFF2-40B4-BE49-F238E27FC236}">
                <a16:creationId xmlns:a16="http://schemas.microsoft.com/office/drawing/2014/main" id="{35515290-0D37-9B1F-B92B-7B2D12D09C3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8885" b="89984" l="9989" r="89984">
                        <a14:foregroundMark x1="30186" y1="60218" x2="33498" y2="63651"/>
                        <a14:foregroundMark x1="38342" y1="58078" x2="43213" y2="67973"/>
                        <a14:foregroundMark x1="52053" y1="53352" x2="54187" y2="54321"/>
                        <a14:foregroundMark x1="57198" y1="8885" x2="59332" y2="8885"/>
                        <a14:backgroundMark x1="11631" y1="37561" x2="19704" y2="57472"/>
                      </a14:backgroundRemoval>
                    </a14:imgEffect>
                  </a14:imgLayer>
                </a14:imgProps>
              </a:ext>
              <a:ext uri="{28A0092B-C50C-407E-A947-70E740481C1C}">
                <a14:useLocalDpi xmlns:a14="http://schemas.microsoft.com/office/drawing/2010/main" val="0"/>
              </a:ext>
            </a:extLst>
          </a:blip>
          <a:stretch>
            <a:fillRect/>
          </a:stretch>
        </p:blipFill>
        <p:spPr>
          <a:xfrm>
            <a:off x="-1275835" y="2705100"/>
            <a:ext cx="6782806" cy="4595351"/>
          </a:xfrm>
          <a:prstGeom prst="rect">
            <a:avLst/>
          </a:prstGeom>
        </p:spPr>
      </p:pic>
      <p:pic>
        <p:nvPicPr>
          <p:cNvPr id="2" name="Picture 1">
            <a:extLst>
              <a:ext uri="{FF2B5EF4-FFF2-40B4-BE49-F238E27FC236}">
                <a16:creationId xmlns:a16="http://schemas.microsoft.com/office/drawing/2014/main" id="{6B0AB04A-76DF-AA39-B3F3-DF8A68124194}"/>
              </a:ext>
            </a:extLst>
          </p:cNvPr>
          <p:cNvPicPr>
            <a:picLocks noChangeAspect="1"/>
          </p:cNvPicPr>
          <p:nvPr/>
        </p:nvPicPr>
        <p:blipFill>
          <a:blip r:embed="rId5"/>
          <a:stretch>
            <a:fillRect/>
          </a:stretch>
        </p:blipFill>
        <p:spPr>
          <a:xfrm>
            <a:off x="4193229" y="1692243"/>
            <a:ext cx="4557933" cy="1053593"/>
          </a:xfrm>
          <a:prstGeom prst="rect">
            <a:avLst/>
          </a:prstGeom>
        </p:spPr>
      </p:pic>
      <p:pic>
        <p:nvPicPr>
          <p:cNvPr id="3" name="Picture 2">
            <a:extLst>
              <a:ext uri="{FF2B5EF4-FFF2-40B4-BE49-F238E27FC236}">
                <a16:creationId xmlns:a16="http://schemas.microsoft.com/office/drawing/2014/main" id="{8247141A-0003-B2CC-83FA-30309C8FB7F3}"/>
              </a:ext>
            </a:extLst>
          </p:cNvPr>
          <p:cNvPicPr>
            <a:picLocks noChangeAspect="1"/>
          </p:cNvPicPr>
          <p:nvPr/>
        </p:nvPicPr>
        <p:blipFill>
          <a:blip r:embed="rId6"/>
          <a:stretch>
            <a:fillRect/>
          </a:stretch>
        </p:blipFill>
        <p:spPr>
          <a:xfrm>
            <a:off x="3127957" y="2768025"/>
            <a:ext cx="7309738" cy="2499577"/>
          </a:xfrm>
          <a:prstGeom prst="rect">
            <a:avLst/>
          </a:prstGeom>
        </p:spPr>
      </p:pic>
      <p:pic>
        <p:nvPicPr>
          <p:cNvPr id="6" name="Picture 5">
            <a:extLst>
              <a:ext uri="{FF2B5EF4-FFF2-40B4-BE49-F238E27FC236}">
                <a16:creationId xmlns:a16="http://schemas.microsoft.com/office/drawing/2014/main" id="{8945DFEF-9DF3-68AA-AAB6-8A819DEECBFC}"/>
              </a:ext>
            </a:extLst>
          </p:cNvPr>
          <p:cNvPicPr>
            <a:picLocks noChangeAspect="1"/>
          </p:cNvPicPr>
          <p:nvPr/>
        </p:nvPicPr>
        <p:blipFill>
          <a:blip r:embed="rId7"/>
          <a:stretch>
            <a:fillRect/>
          </a:stretch>
        </p:blipFill>
        <p:spPr>
          <a:xfrm>
            <a:off x="1581469" y="1284867"/>
            <a:ext cx="1682642" cy="1438781"/>
          </a:xfrm>
          <a:prstGeom prst="rect">
            <a:avLst/>
          </a:prstGeom>
        </p:spPr>
      </p:pic>
      <p:sp>
        <p:nvSpPr>
          <p:cNvPr id="4" name="Rectangle 3"/>
          <p:cNvSpPr/>
          <p:nvPr/>
        </p:nvSpPr>
        <p:spPr>
          <a:xfrm>
            <a:off x="-1921294" y="460323"/>
            <a:ext cx="1719587" cy="168280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226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5E-6 1.85185E-6 L 0.73971 -0.51158 " pathEditMode="relative" rAng="0" ptsTypes="AA">
                                      <p:cBhvr>
                                        <p:cTn id="14" dur="2000" fill="hold"/>
                                        <p:tgtEl>
                                          <p:spTgt spid="9"/>
                                        </p:tgtEl>
                                        <p:attrNameLst>
                                          <p:attrName>ppt_x</p:attrName>
                                          <p:attrName>ppt_y</p:attrName>
                                        </p:attrNameLst>
                                      </p:cBhvr>
                                      <p:rCtr x="36979" y="-25579"/>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Graphical user interface, application&#10;&#10;Description automatically generated">
            <a:extLst>
              <a:ext uri="{FF2B5EF4-FFF2-40B4-BE49-F238E27FC236}">
                <a16:creationId xmlns:a16="http://schemas.microsoft.com/office/drawing/2014/main" id="{A3ADA7B7-2181-C5D3-29B3-B0AD81D69E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54"/>
          <a:stretch/>
        </p:blipFill>
        <p:spPr>
          <a:xfrm>
            <a:off x="20" y="1282"/>
            <a:ext cx="12191980" cy="6856718"/>
          </a:xfrm>
          <a:prstGeom prst="rect">
            <a:avLst/>
          </a:prstGeom>
        </p:spPr>
      </p:pic>
      <p:pic>
        <p:nvPicPr>
          <p:cNvPr id="5" name="Picture 4" descr="Diagram&#10;&#10;Description automatically generated">
            <a:extLst>
              <a:ext uri="{FF2B5EF4-FFF2-40B4-BE49-F238E27FC236}">
                <a16:creationId xmlns:a16="http://schemas.microsoft.com/office/drawing/2014/main" id="{2C31C513-E6A6-D236-0E00-44C720DDBBD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84" b="93048" l="9994" r="89942">
                        <a14:foregroundMark x1="40589" y1="92199" x2="39327" y2="87874"/>
                        <a14:foregroundMark x1="69049" y1="93048" x2="69049" y2="92603"/>
                      </a14:backgroundRemoval>
                    </a14:imgEffect>
                  </a14:imgLayer>
                </a14:imgProps>
              </a:ext>
              <a:ext uri="{28A0092B-C50C-407E-A947-70E740481C1C}">
                <a14:useLocalDpi xmlns:a14="http://schemas.microsoft.com/office/drawing/2010/main" val="0"/>
              </a:ext>
            </a:extLst>
          </a:blip>
          <a:stretch>
            <a:fillRect/>
          </a:stretch>
        </p:blipFill>
        <p:spPr>
          <a:xfrm>
            <a:off x="7610168" y="2758440"/>
            <a:ext cx="5702095" cy="4561676"/>
          </a:xfrm>
          <a:prstGeom prst="rect">
            <a:avLst/>
          </a:prstGeom>
        </p:spPr>
      </p:pic>
      <p:pic>
        <p:nvPicPr>
          <p:cNvPr id="6" name="Picture 23">
            <a:extLst>
              <a:ext uri="{FF2B5EF4-FFF2-40B4-BE49-F238E27FC236}">
                <a16:creationId xmlns:a16="http://schemas.microsoft.com/office/drawing/2014/main" id="{D37E2D2F-621D-1167-6C8E-AB4C952A86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76350" y="447676"/>
            <a:ext cx="10559229" cy="4219574"/>
          </a:xfrm>
          <a:prstGeom prst="rect">
            <a:avLst/>
          </a:prstGeom>
        </p:spPr>
      </p:pic>
      <p:sp>
        <p:nvSpPr>
          <p:cNvPr id="9" name="TextBox 8">
            <a:extLst>
              <a:ext uri="{FF2B5EF4-FFF2-40B4-BE49-F238E27FC236}">
                <a16:creationId xmlns:a16="http://schemas.microsoft.com/office/drawing/2014/main" id="{9ED1F8E5-5C1B-22F8-58A9-621553C89DD7}"/>
              </a:ext>
            </a:extLst>
          </p:cNvPr>
          <p:cNvSpPr txBox="1"/>
          <p:nvPr/>
        </p:nvSpPr>
        <p:spPr>
          <a:xfrm>
            <a:off x="1552575" y="576782"/>
            <a:ext cx="9868515" cy="2554545"/>
          </a:xfrm>
          <a:prstGeom prst="rect">
            <a:avLst/>
          </a:prstGeom>
          <a:noFill/>
        </p:spPr>
        <p:txBody>
          <a:bodyPr wrap="square">
            <a:spAutoFit/>
          </a:bodyPr>
          <a:lstStyle/>
          <a:p>
            <a:pPr lvl="0" algn="just"/>
            <a:r>
              <a:rPr lang="vi-VN" sz="3200" b="1" dirty="0">
                <a:solidFill>
                  <a:srgbClr val="0070C0"/>
                </a:solidFill>
                <a:latin typeface="Calibri" panose="020F0502020204030204" pitchFamily="34" charset="0"/>
                <a:ea typeface="Calibri" panose="020F0502020204030204" pitchFamily="34" charset="0"/>
                <a:cs typeface="Calibri" panose="020F0502020204030204" pitchFamily="34" charset="0"/>
              </a:rPr>
              <a:t>Chọn </a:t>
            </a:r>
            <a:r>
              <a:rPr lang="vi-VN" sz="3200" b="1" i="1" dirty="0">
                <a:solidFill>
                  <a:srgbClr val="0070C0"/>
                </a:solidFill>
                <a:latin typeface="Calibri" panose="020F0502020204030204" pitchFamily="34" charset="0"/>
                <a:ea typeface="Calibri" panose="020F0502020204030204" pitchFamily="34" charset="0"/>
                <a:cs typeface="Calibri" panose="020F0502020204030204" pitchFamily="34" charset="0"/>
              </a:rPr>
              <a:t>một trong những để dưới đây:</a:t>
            </a:r>
          </a:p>
          <a:p>
            <a:pPr lvl="0" algn="just"/>
            <a:r>
              <a:rPr lang="vi-VN" sz="3200" b="1" dirty="0">
                <a:solidFill>
                  <a:srgbClr val="0070C0"/>
                </a:solidFill>
                <a:latin typeface="Calibri" panose="020F0502020204030204" pitchFamily="34" charset="0"/>
                <a:ea typeface="Calibri" panose="020F0502020204030204" pitchFamily="34" charset="0"/>
                <a:cs typeface="Calibri" panose="020F0502020204030204" pitchFamily="34" charset="0"/>
              </a:rPr>
              <a:t>Đề 1: Kể lại một câu chuyện cổ tích mà em yêu thích.</a:t>
            </a:r>
          </a:p>
          <a:p>
            <a:pPr lvl="0" algn="just"/>
            <a:r>
              <a:rPr lang="vi-VN" sz="3200" b="1" dirty="0">
                <a:solidFill>
                  <a:srgbClr val="0070C0"/>
                </a:solidFill>
                <a:latin typeface="Calibri" panose="020F0502020204030204" pitchFamily="34" charset="0"/>
                <a:ea typeface="Calibri" panose="020F0502020204030204" pitchFamily="34" charset="0"/>
                <a:cs typeface="Calibri" panose="020F0502020204030204" pitchFamily="34" charset="0"/>
              </a:rPr>
              <a:t>Đề 2: Kể lại một câu chuyện mà em đã đọc trong sách giáo khoa Tiếng Việt.</a:t>
            </a:r>
          </a:p>
          <a:p>
            <a:pPr lvl="0" algn="just"/>
            <a:r>
              <a:rPr lang="vi-VN" sz="3200" b="1" dirty="0">
                <a:solidFill>
                  <a:srgbClr val="0070C0"/>
                </a:solidFill>
                <a:latin typeface="Calibri" panose="020F0502020204030204" pitchFamily="34" charset="0"/>
                <a:ea typeface="Calibri" panose="020F0502020204030204" pitchFamily="34" charset="0"/>
                <a:cs typeface="Calibri" panose="020F0502020204030204" pitchFamily="34" charset="0"/>
              </a:rPr>
              <a:t>Đề 3: Kể lại một câu chuyện có nhân vật chính là trẻ em.</a:t>
            </a:r>
            <a:endPar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p:cNvSpPr/>
          <p:nvPr/>
        </p:nvSpPr>
        <p:spPr>
          <a:xfrm>
            <a:off x="-1894398" y="460323"/>
            <a:ext cx="1598564" cy="168280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403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
                                        </p:tgtEl>
                                        <p:attrNameLst>
                                          <p:attrName>ppt_x</p:attrName>
                                          <p:attrName>ppt_y</p:attrName>
                                        </p:attrNameLst>
                                      </p:cBhvr>
                                    </p:animMotion>
                                    <p:animEffect transition="in" filter="fade">
                                      <p:cBhvr>
                                        <p:cTn id="14" dur="1000"/>
                                        <p:tgtEl>
                                          <p:spTgt spid="9"/>
                                        </p:tgtEl>
                                      </p:cBhvr>
                                    </p:animEffect>
                                  </p:childTnLst>
                                </p:cTn>
                              </p:par>
                              <p:par>
                                <p:cTn id="15" presetID="5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A17B0AE-DBDE-DCE5-5168-50498FF7A5A2}"/>
              </a:ext>
            </a:extLst>
          </p:cNvPr>
          <p:cNvSpPr/>
          <p:nvPr/>
        </p:nvSpPr>
        <p:spPr>
          <a:xfrm>
            <a:off x="318074" y="334297"/>
            <a:ext cx="11352815" cy="6331974"/>
          </a:xfrm>
          <a:prstGeom prst="roundRect">
            <a:avLst/>
          </a:prstGeom>
          <a:solidFill>
            <a:schemeClr val="bg1">
              <a:alpha val="92000"/>
            </a:schemeClr>
          </a:solid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D3963E0-5AFC-614F-8088-4F16668D121A}"/>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84" b="94179" l="9994" r="89974">
                        <a14:foregroundMark x1="57471" y1="54204" x2="55789" y2="63177"/>
                        <a14:foregroundMark x1="55789" y1="63177" x2="55498" y2="58084"/>
                        <a14:foregroundMark x1="47251" y1="88440" x2="50582" y2="70978"/>
                        <a14:foregroundMark x1="33021" y1="93775" x2="37743" y2="94179"/>
                        <a14:backgroundMark x1="30951" y1="21504" x2="49321" y2="20776"/>
                        <a14:backgroundMark x1="49321" y1="20776" x2="49644" y2="20776"/>
                        <a14:backgroundMark x1="52070" y1="15764" x2="80207" y2="58771"/>
                        <a14:backgroundMark x1="80207" y1="58771" x2="80401" y2="58771"/>
                        <a14:backgroundMark x1="74774" y1="76112" x2="70763" y2="99353"/>
                        <a14:backgroundMark x1="70860" y1="57357" x2="75097" y2="67057"/>
                        <a14:backgroundMark x1="75097" y1="67057" x2="78202" y2="70816"/>
                      </a14:backgroundRemoval>
                    </a14:imgEffect>
                  </a14:imgLayer>
                </a14:imgProps>
              </a:ext>
              <a:ext uri="{28A0092B-C50C-407E-A947-70E740481C1C}">
                <a14:useLocalDpi xmlns:a14="http://schemas.microsoft.com/office/drawing/2010/main" val="0"/>
              </a:ext>
            </a:extLst>
          </a:blip>
          <a:stretch>
            <a:fillRect/>
          </a:stretch>
        </p:blipFill>
        <p:spPr>
          <a:xfrm flipH="1">
            <a:off x="7396315" y="2939845"/>
            <a:ext cx="5435395" cy="4348316"/>
          </a:xfrm>
          <a:prstGeom prst="rect">
            <a:avLst/>
          </a:prstGeom>
        </p:spPr>
      </p:pic>
      <p:sp>
        <p:nvSpPr>
          <p:cNvPr id="7" name="Rectangle: Rounded Corners 6">
            <a:extLst>
              <a:ext uri="{FF2B5EF4-FFF2-40B4-BE49-F238E27FC236}">
                <a16:creationId xmlns:a16="http://schemas.microsoft.com/office/drawing/2014/main" id="{8E9611FF-559D-9322-D2AC-E297A66F634D}"/>
              </a:ext>
            </a:extLst>
          </p:cNvPr>
          <p:cNvSpPr/>
          <p:nvPr/>
        </p:nvSpPr>
        <p:spPr>
          <a:xfrm>
            <a:off x="454072" y="2115835"/>
            <a:ext cx="9315450" cy="1427339"/>
          </a:xfrm>
          <a:custGeom>
            <a:avLst/>
            <a:gdLst>
              <a:gd name="connsiteX0" fmla="*/ 0 w 9315450"/>
              <a:gd name="connsiteY0" fmla="*/ 237895 h 1427339"/>
              <a:gd name="connsiteX1" fmla="*/ 237895 w 9315450"/>
              <a:gd name="connsiteY1" fmla="*/ 0 h 1427339"/>
              <a:gd name="connsiteX2" fmla="*/ 9077555 w 9315450"/>
              <a:gd name="connsiteY2" fmla="*/ 0 h 1427339"/>
              <a:gd name="connsiteX3" fmla="*/ 9315450 w 9315450"/>
              <a:gd name="connsiteY3" fmla="*/ 237895 h 1427339"/>
              <a:gd name="connsiteX4" fmla="*/ 9315450 w 9315450"/>
              <a:gd name="connsiteY4" fmla="*/ 1189444 h 1427339"/>
              <a:gd name="connsiteX5" fmla="*/ 9077555 w 9315450"/>
              <a:gd name="connsiteY5" fmla="*/ 1427339 h 1427339"/>
              <a:gd name="connsiteX6" fmla="*/ 237895 w 9315450"/>
              <a:gd name="connsiteY6" fmla="*/ 1427339 h 1427339"/>
              <a:gd name="connsiteX7" fmla="*/ 0 w 9315450"/>
              <a:gd name="connsiteY7" fmla="*/ 1189444 h 1427339"/>
              <a:gd name="connsiteX8" fmla="*/ 0 w 9315450"/>
              <a:gd name="connsiteY8" fmla="*/ 237895 h 142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15450" h="1427339" fill="none" extrusionOk="0">
                <a:moveTo>
                  <a:pt x="0" y="237895"/>
                </a:moveTo>
                <a:cubicBezTo>
                  <a:pt x="-8618" y="126334"/>
                  <a:pt x="105861" y="13012"/>
                  <a:pt x="237895" y="0"/>
                </a:cubicBezTo>
                <a:cubicBezTo>
                  <a:pt x="2692591" y="53328"/>
                  <a:pt x="7904057" y="17429"/>
                  <a:pt x="9077555" y="0"/>
                </a:cubicBezTo>
                <a:cubicBezTo>
                  <a:pt x="9204884" y="-2842"/>
                  <a:pt x="9320640" y="92526"/>
                  <a:pt x="9315450" y="237895"/>
                </a:cubicBezTo>
                <a:cubicBezTo>
                  <a:pt x="9324521" y="457329"/>
                  <a:pt x="9232126" y="966457"/>
                  <a:pt x="9315450" y="1189444"/>
                </a:cubicBezTo>
                <a:cubicBezTo>
                  <a:pt x="9307225" y="1333859"/>
                  <a:pt x="9212981" y="1431280"/>
                  <a:pt x="9077555" y="1427339"/>
                </a:cubicBezTo>
                <a:cubicBezTo>
                  <a:pt x="6554707" y="1354080"/>
                  <a:pt x="1771415" y="1440337"/>
                  <a:pt x="237895" y="1427339"/>
                </a:cubicBezTo>
                <a:cubicBezTo>
                  <a:pt x="83463" y="1427171"/>
                  <a:pt x="12348" y="1311565"/>
                  <a:pt x="0" y="1189444"/>
                </a:cubicBezTo>
                <a:cubicBezTo>
                  <a:pt x="62272" y="736243"/>
                  <a:pt x="-28165" y="385095"/>
                  <a:pt x="0" y="237895"/>
                </a:cubicBezTo>
                <a:close/>
              </a:path>
              <a:path w="9315450" h="1427339" stroke="0" extrusionOk="0">
                <a:moveTo>
                  <a:pt x="0" y="237895"/>
                </a:moveTo>
                <a:cubicBezTo>
                  <a:pt x="-11731" y="96097"/>
                  <a:pt x="110626" y="11336"/>
                  <a:pt x="237895" y="0"/>
                </a:cubicBezTo>
                <a:cubicBezTo>
                  <a:pt x="2184539" y="-106828"/>
                  <a:pt x="7195779" y="-116700"/>
                  <a:pt x="9077555" y="0"/>
                </a:cubicBezTo>
                <a:cubicBezTo>
                  <a:pt x="9214790" y="21226"/>
                  <a:pt x="9314859" y="108854"/>
                  <a:pt x="9315450" y="237895"/>
                </a:cubicBezTo>
                <a:cubicBezTo>
                  <a:pt x="9399999" y="385149"/>
                  <a:pt x="9342472" y="1071051"/>
                  <a:pt x="9315450" y="1189444"/>
                </a:cubicBezTo>
                <a:cubicBezTo>
                  <a:pt x="9334018" y="1319282"/>
                  <a:pt x="9206505" y="1416289"/>
                  <a:pt x="9077555" y="1427339"/>
                </a:cubicBezTo>
                <a:cubicBezTo>
                  <a:pt x="6384609" y="1326836"/>
                  <a:pt x="1134077" y="1365064"/>
                  <a:pt x="237895" y="1427339"/>
                </a:cubicBezTo>
                <a:cubicBezTo>
                  <a:pt x="98828" y="1428544"/>
                  <a:pt x="-19960" y="1316135"/>
                  <a:pt x="0" y="1189444"/>
                </a:cubicBezTo>
                <a:cubicBezTo>
                  <a:pt x="60928" y="1015645"/>
                  <a:pt x="64948" y="708097"/>
                  <a:pt x="0" y="237895"/>
                </a:cubicBezTo>
                <a:close/>
              </a:path>
            </a:pathLst>
          </a:custGeom>
          <a:solidFill>
            <a:schemeClr val="accent4">
              <a:lumMod val="20000"/>
              <a:lumOff val="80000"/>
            </a:schemeClr>
          </a:solidFill>
          <a:ln w="19050">
            <a:solidFill>
              <a:schemeClr val="accent2"/>
            </a:solidFill>
            <a:extLst>
              <a:ext uri="{C807C97D-BFC1-408E-A445-0C87EB9F89A2}">
                <ask:lineSketchStyleProps xmlns:ask="http://schemas.microsoft.com/office/drawing/2018/sketchyshapes" sd="6359848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a:solidFill>
                  <a:srgbClr val="4472C4">
                    <a:lumMod val="50000"/>
                  </a:srgbClr>
                </a:solidFill>
                <a:latin typeface="Calibri" panose="020F0502020204030204"/>
              </a:rPr>
              <a:t>Em muốn kể lại câu chuyện nào? Em đã đọc hay được nghe kể câu chuyện đó?</a:t>
            </a:r>
            <a:endParaRPr kumimoji="0" lang="en-U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B937AF62-5F36-3527-5B1E-46F5F43B9EF5}"/>
              </a:ext>
            </a:extLst>
          </p:cNvPr>
          <p:cNvSpPr/>
          <p:nvPr/>
        </p:nvSpPr>
        <p:spPr>
          <a:xfrm>
            <a:off x="521111" y="4126865"/>
            <a:ext cx="8763000" cy="1427339"/>
          </a:xfrm>
          <a:custGeom>
            <a:avLst/>
            <a:gdLst>
              <a:gd name="connsiteX0" fmla="*/ 0 w 8763000"/>
              <a:gd name="connsiteY0" fmla="*/ 237895 h 1427339"/>
              <a:gd name="connsiteX1" fmla="*/ 237895 w 8763000"/>
              <a:gd name="connsiteY1" fmla="*/ 0 h 1427339"/>
              <a:gd name="connsiteX2" fmla="*/ 8525105 w 8763000"/>
              <a:gd name="connsiteY2" fmla="*/ 0 h 1427339"/>
              <a:gd name="connsiteX3" fmla="*/ 8763000 w 8763000"/>
              <a:gd name="connsiteY3" fmla="*/ 237895 h 1427339"/>
              <a:gd name="connsiteX4" fmla="*/ 8763000 w 8763000"/>
              <a:gd name="connsiteY4" fmla="*/ 1189444 h 1427339"/>
              <a:gd name="connsiteX5" fmla="*/ 8525105 w 8763000"/>
              <a:gd name="connsiteY5" fmla="*/ 1427339 h 1427339"/>
              <a:gd name="connsiteX6" fmla="*/ 237895 w 8763000"/>
              <a:gd name="connsiteY6" fmla="*/ 1427339 h 1427339"/>
              <a:gd name="connsiteX7" fmla="*/ 0 w 8763000"/>
              <a:gd name="connsiteY7" fmla="*/ 1189444 h 1427339"/>
              <a:gd name="connsiteX8" fmla="*/ 0 w 8763000"/>
              <a:gd name="connsiteY8" fmla="*/ 237895 h 142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3000" h="1427339" fill="none" extrusionOk="0">
                <a:moveTo>
                  <a:pt x="0" y="237895"/>
                </a:moveTo>
                <a:cubicBezTo>
                  <a:pt x="-8618" y="126334"/>
                  <a:pt x="105861" y="13012"/>
                  <a:pt x="237895" y="0"/>
                </a:cubicBezTo>
                <a:cubicBezTo>
                  <a:pt x="2188911" y="53328"/>
                  <a:pt x="7397972" y="17429"/>
                  <a:pt x="8525105" y="0"/>
                </a:cubicBezTo>
                <a:cubicBezTo>
                  <a:pt x="8652434" y="-2842"/>
                  <a:pt x="8768190" y="92526"/>
                  <a:pt x="8763000" y="237895"/>
                </a:cubicBezTo>
                <a:cubicBezTo>
                  <a:pt x="8772071" y="457329"/>
                  <a:pt x="8679676" y="966457"/>
                  <a:pt x="8763000" y="1189444"/>
                </a:cubicBezTo>
                <a:cubicBezTo>
                  <a:pt x="8754775" y="1333859"/>
                  <a:pt x="8660531" y="1431280"/>
                  <a:pt x="8525105" y="1427339"/>
                </a:cubicBezTo>
                <a:cubicBezTo>
                  <a:pt x="5407882" y="1354080"/>
                  <a:pt x="2379480" y="1440337"/>
                  <a:pt x="237895" y="1427339"/>
                </a:cubicBezTo>
                <a:cubicBezTo>
                  <a:pt x="83463" y="1427171"/>
                  <a:pt x="12348" y="1311565"/>
                  <a:pt x="0" y="1189444"/>
                </a:cubicBezTo>
                <a:cubicBezTo>
                  <a:pt x="62272" y="736243"/>
                  <a:pt x="-28165" y="385095"/>
                  <a:pt x="0" y="237895"/>
                </a:cubicBezTo>
                <a:close/>
              </a:path>
              <a:path w="8763000" h="1427339" stroke="0" extrusionOk="0">
                <a:moveTo>
                  <a:pt x="0" y="237895"/>
                </a:moveTo>
                <a:cubicBezTo>
                  <a:pt x="-11731" y="96097"/>
                  <a:pt x="110626" y="11336"/>
                  <a:pt x="237895" y="0"/>
                </a:cubicBezTo>
                <a:cubicBezTo>
                  <a:pt x="3008774" y="-106828"/>
                  <a:pt x="7134799" y="-116700"/>
                  <a:pt x="8525105" y="0"/>
                </a:cubicBezTo>
                <a:cubicBezTo>
                  <a:pt x="8662340" y="21226"/>
                  <a:pt x="8762409" y="108854"/>
                  <a:pt x="8763000" y="237895"/>
                </a:cubicBezTo>
                <a:cubicBezTo>
                  <a:pt x="8847549" y="385149"/>
                  <a:pt x="8790022" y="1071051"/>
                  <a:pt x="8763000" y="1189444"/>
                </a:cubicBezTo>
                <a:cubicBezTo>
                  <a:pt x="8781568" y="1319282"/>
                  <a:pt x="8654055" y="1416289"/>
                  <a:pt x="8525105" y="1427339"/>
                </a:cubicBezTo>
                <a:cubicBezTo>
                  <a:pt x="5902204" y="1326836"/>
                  <a:pt x="3070242" y="1365064"/>
                  <a:pt x="237895" y="1427339"/>
                </a:cubicBezTo>
                <a:cubicBezTo>
                  <a:pt x="98828" y="1428544"/>
                  <a:pt x="-19960" y="1316135"/>
                  <a:pt x="0" y="1189444"/>
                </a:cubicBezTo>
                <a:cubicBezTo>
                  <a:pt x="60928" y="1015645"/>
                  <a:pt x="64948" y="708097"/>
                  <a:pt x="0" y="237895"/>
                </a:cubicBezTo>
                <a:close/>
              </a:path>
            </a:pathLst>
          </a:custGeom>
          <a:solidFill>
            <a:schemeClr val="accent4">
              <a:lumMod val="20000"/>
              <a:lumOff val="80000"/>
            </a:schemeClr>
          </a:solidFill>
          <a:ln w="19050">
            <a:solidFill>
              <a:schemeClr val="accent2"/>
            </a:solidFill>
            <a:extLst>
              <a:ext uri="{C807C97D-BFC1-408E-A445-0C87EB9F89A2}">
                <ask:lineSketchStyleProps xmlns:ask="http://schemas.microsoft.com/office/drawing/2018/sketchyshapes" sd="6359848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4472C4">
                    <a:lumMod val="50000"/>
                  </a:srgbClr>
                </a:solidFill>
                <a:latin typeface="Calibri" panose="020F0502020204030204"/>
              </a:rPr>
              <a:t>Trong câu chuyện có những sự việc nào? Trình tự của các sự việc đó ra sao?</a:t>
            </a:r>
            <a:endParaRPr kumimoji="0" lang="en-US" sz="4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6" name="Rectangle 5"/>
          <p:cNvSpPr/>
          <p:nvPr/>
        </p:nvSpPr>
        <p:spPr>
          <a:xfrm>
            <a:off x="-1894398" y="460323"/>
            <a:ext cx="1598564" cy="168280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9143085-D5B9-9684-B83D-4E94B0D27A40}"/>
              </a:ext>
            </a:extLst>
          </p:cNvPr>
          <p:cNvSpPr txBox="1"/>
          <p:nvPr/>
        </p:nvSpPr>
        <p:spPr>
          <a:xfrm>
            <a:off x="3424335" y="293135"/>
            <a:ext cx="714805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B050"/>
                </a:solidFill>
                <a:effectLst/>
                <a:uLnTx/>
                <a:uFillTx/>
                <a:ea typeface="LNTH-LuoLuoNotangYuanTi 1" pitchFamily="2" charset="-128"/>
                <a:cs typeface="LNTH-LuoLuoNotangYuanTi 1" pitchFamily="2" charset="-128"/>
              </a:rPr>
              <a:t>Chuẩn</a:t>
            </a:r>
            <a:r>
              <a:rPr kumimoji="0" lang="en-US" sz="8800" b="0" i="0" u="none" strike="noStrike" kern="1200" cap="none" spc="0" normalizeH="0" noProof="0" dirty="0">
                <a:ln>
                  <a:noFill/>
                </a:ln>
                <a:solidFill>
                  <a:srgbClr val="00B050"/>
                </a:solidFill>
                <a:effectLst/>
                <a:uLnTx/>
                <a:uFillTx/>
                <a:ea typeface="LNTH-LuoLuoNotangYuanTi 1" pitchFamily="2" charset="-128"/>
                <a:cs typeface="LNTH-LuoLuoNotangYuanTi 1" pitchFamily="2" charset="-128"/>
              </a:rPr>
              <a:t> </a:t>
            </a:r>
            <a:r>
              <a:rPr kumimoji="0" lang="en-US" sz="8800" b="0" i="0" u="none" strike="noStrike" kern="1200" cap="none" spc="0" normalizeH="0" noProof="0" dirty="0" err="1">
                <a:ln>
                  <a:noFill/>
                </a:ln>
                <a:solidFill>
                  <a:srgbClr val="00B050"/>
                </a:solidFill>
                <a:effectLst/>
                <a:uLnTx/>
                <a:uFillTx/>
                <a:ea typeface="LNTH-LuoLuoNotangYuanTi 1" pitchFamily="2" charset="-128"/>
                <a:cs typeface="LNTH-LuoLuoNotangYuanTi 1" pitchFamily="2" charset="-128"/>
              </a:rPr>
              <a:t>bị</a:t>
            </a:r>
            <a:endParaRPr kumimoji="0" lang="en-US" sz="8800" b="0" i="0" u="none" strike="noStrike" kern="1200" cap="none" spc="0" normalizeH="0" baseline="0" noProof="0" dirty="0">
              <a:ln>
                <a:noFill/>
              </a:ln>
              <a:solidFill>
                <a:srgbClr val="00B050"/>
              </a:solidFill>
              <a:effectLst/>
              <a:uLnTx/>
              <a:uFillTx/>
              <a:ea typeface="LNTH-LuoLuoNotangYuanTi 1" pitchFamily="2" charset="-128"/>
              <a:cs typeface="LNTH-LuoLuoNotangYuanTi 1" pitchFamily="2" charset="-128"/>
            </a:endParaRPr>
          </a:p>
        </p:txBody>
      </p:sp>
      <p:pic>
        <p:nvPicPr>
          <p:cNvPr id="5" name="Picture 4">
            <a:extLst>
              <a:ext uri="{FF2B5EF4-FFF2-40B4-BE49-F238E27FC236}">
                <a16:creationId xmlns:a16="http://schemas.microsoft.com/office/drawing/2014/main" id="{BEE890F2-0C68-5208-207C-413D09E6B7E3}"/>
              </a:ext>
            </a:extLst>
          </p:cNvPr>
          <p:cNvPicPr>
            <a:picLocks noChangeAspect="1"/>
          </p:cNvPicPr>
          <p:nvPr/>
        </p:nvPicPr>
        <p:blipFill>
          <a:blip r:embed="rId4"/>
          <a:stretch>
            <a:fillRect/>
          </a:stretch>
        </p:blipFill>
        <p:spPr>
          <a:xfrm>
            <a:off x="521111" y="255894"/>
            <a:ext cx="4590686" cy="1774090"/>
          </a:xfrm>
          <a:prstGeom prst="rect">
            <a:avLst/>
          </a:prstGeom>
        </p:spPr>
      </p:pic>
    </p:spTree>
    <p:extLst>
      <p:ext uri="{BB962C8B-B14F-4D97-AF65-F5344CB8AC3E}">
        <p14:creationId xmlns:p14="http://schemas.microsoft.com/office/powerpoint/2010/main" val="2654434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9EEB68CB-A8AA-E451-7B96-52BDF7A77591}"/>
              </a:ext>
            </a:extLst>
          </p:cNvPr>
          <p:cNvSpPr/>
          <p:nvPr/>
        </p:nvSpPr>
        <p:spPr>
          <a:xfrm>
            <a:off x="1007806" y="275303"/>
            <a:ext cx="10412362" cy="6489290"/>
          </a:xfrm>
          <a:prstGeom prst="cloud">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0231AEB-556D-EB21-39EF-D0447515F85D}"/>
              </a:ext>
            </a:extLst>
          </p:cNvPr>
          <p:cNvSpPr txBox="1"/>
          <p:nvPr/>
        </p:nvSpPr>
        <p:spPr>
          <a:xfrm>
            <a:off x="3737794" y="2155854"/>
            <a:ext cx="7148052"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err="1">
                <a:ln>
                  <a:noFill/>
                </a:ln>
                <a:solidFill>
                  <a:srgbClr val="00B050"/>
                </a:solidFill>
                <a:effectLst/>
                <a:uLnTx/>
                <a:uFillTx/>
                <a:ea typeface="LNTH-LuoLuoNotangYuanTi 1" pitchFamily="2" charset="-128"/>
                <a:cs typeface="LNTH-LuoLuoNotangYuanTi 1" pitchFamily="2" charset="-128"/>
              </a:rPr>
              <a:t>Lập</a:t>
            </a:r>
            <a:r>
              <a:rPr kumimoji="0" lang="en-US" sz="13800" b="0" i="0" u="none" strike="noStrike" kern="1200" cap="none" spc="0" normalizeH="0" noProof="0" dirty="0">
                <a:ln>
                  <a:noFill/>
                </a:ln>
                <a:solidFill>
                  <a:srgbClr val="00B050"/>
                </a:solidFill>
                <a:effectLst/>
                <a:uLnTx/>
                <a:uFillTx/>
                <a:ea typeface="LNTH-LuoLuoNotangYuanTi 1" pitchFamily="2" charset="-128"/>
                <a:cs typeface="LNTH-LuoLuoNotangYuanTi 1" pitchFamily="2" charset="-128"/>
              </a:rPr>
              <a:t> </a:t>
            </a:r>
            <a:r>
              <a:rPr kumimoji="0" lang="en-US" sz="13800" b="0" i="0" u="none" strike="noStrike" kern="1200" cap="none" spc="0" normalizeH="0" noProof="0" dirty="0" err="1">
                <a:ln>
                  <a:noFill/>
                </a:ln>
                <a:solidFill>
                  <a:srgbClr val="00B050"/>
                </a:solidFill>
                <a:effectLst/>
                <a:uLnTx/>
                <a:uFillTx/>
                <a:ea typeface="LNTH-LuoLuoNotangYuanTi 1" pitchFamily="2" charset="-128"/>
                <a:cs typeface="LNTH-LuoLuoNotangYuanTi 1" pitchFamily="2" charset="-128"/>
              </a:rPr>
              <a:t>dàn</a:t>
            </a:r>
            <a:r>
              <a:rPr kumimoji="0" lang="en-US" sz="13800" b="0" i="0" u="none" strike="noStrike" kern="1200" cap="none" spc="0" normalizeH="0" noProof="0" dirty="0">
                <a:ln>
                  <a:noFill/>
                </a:ln>
                <a:solidFill>
                  <a:srgbClr val="00B050"/>
                </a:solidFill>
                <a:effectLst/>
                <a:uLnTx/>
                <a:uFillTx/>
                <a:ea typeface="LNTH-LuoLuoNotangYuanTi 1" pitchFamily="2" charset="-128"/>
                <a:cs typeface="LNTH-LuoLuoNotangYuanTi 1" pitchFamily="2" charset="-128"/>
              </a:rPr>
              <a:t> ý</a:t>
            </a:r>
            <a:endParaRPr kumimoji="0" lang="en-US" sz="13800" b="0" i="0" u="none" strike="noStrike" kern="1200" cap="none" spc="0" normalizeH="0" baseline="0" noProof="0" dirty="0">
              <a:ln>
                <a:noFill/>
              </a:ln>
              <a:solidFill>
                <a:srgbClr val="00B050"/>
              </a:solidFill>
              <a:effectLst/>
              <a:uLnTx/>
              <a:uFillTx/>
              <a:ea typeface="LNTH-LuoLuoNotangYuanTi 1" pitchFamily="2" charset="-128"/>
              <a:cs typeface="LNTH-LuoLuoNotangYuanTi 1" pitchFamily="2" charset="-128"/>
            </a:endParaRPr>
          </a:p>
        </p:txBody>
      </p:sp>
      <p:pic>
        <p:nvPicPr>
          <p:cNvPr id="2" name="Picture 1" descr="A picture containing toy, doll, clipart&#10;&#10;Description automatically generated">
            <a:extLst>
              <a:ext uri="{FF2B5EF4-FFF2-40B4-BE49-F238E27FC236}">
                <a16:creationId xmlns:a16="http://schemas.microsoft.com/office/drawing/2014/main" id="{8C1D0C5D-5729-0BF3-7FBB-D575DB7DB22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6144" b="89976" l="8987" r="91085">
                        <a14:foregroundMark x1="62621" y1="6144" x2="65199" y2="10428"/>
                        <a14:foregroundMark x1="57429" y1="84802" x2="60186" y2="85206"/>
                        <a14:foregroundMark x1="62621" y1="82094" x2="62800" y2="84236"/>
                        <a14:foregroundMark x1="80881" y1="84802" x2="85714" y2="83266"/>
                        <a14:foregroundMark x1="77086" y1="29911" x2="82277" y2="30275"/>
                        <a14:foregroundMark x1="61404" y1="35327" x2="63480" y2="41188"/>
                        <a14:foregroundMark x1="91085" y1="80315" x2="90548" y2="81285"/>
                        <a14:foregroundMark x1="85392" y1="84802" x2="90727" y2="81487"/>
                        <a14:foregroundMark x1="59506" y1="85004" x2="72431" y2="87146"/>
                        <a14:foregroundMark x1="16899" y1="11964" x2="23272" y2="79790"/>
                        <a14:foregroundMark x1="23272" y1="79790" x2="25886" y2="83266"/>
                        <a14:foregroundMark x1="8987" y1="36904" x2="19334" y2="48181"/>
                        <a14:foregroundMark x1="22413" y1="10792" x2="31472" y2="31851"/>
                        <a14:foregroundMark x1="31472" y1="31851" x2="32080" y2="34559"/>
                        <a14:foregroundMark x1="29323" y1="30679" x2="32259" y2="41188"/>
                        <a14:foregroundMark x1="31579" y1="88723" x2="25349" y2="66330"/>
                      </a14:backgroundRemoval>
                    </a14:imgEffect>
                  </a14:imgLayer>
                </a14:imgProps>
              </a:ext>
              <a:ext uri="{28A0092B-C50C-407E-A947-70E740481C1C}">
                <a14:useLocalDpi xmlns:a14="http://schemas.microsoft.com/office/drawing/2010/main" val="0"/>
              </a:ext>
            </a:extLst>
          </a:blip>
          <a:stretch>
            <a:fillRect/>
          </a:stretch>
        </p:blipFill>
        <p:spPr>
          <a:xfrm>
            <a:off x="0" y="3048000"/>
            <a:ext cx="4651635" cy="4119692"/>
          </a:xfrm>
          <a:prstGeom prst="rect">
            <a:avLst/>
          </a:prstGeom>
        </p:spPr>
      </p:pic>
      <p:pic>
        <p:nvPicPr>
          <p:cNvPr id="5" name="Picture 4">
            <a:extLst>
              <a:ext uri="{FF2B5EF4-FFF2-40B4-BE49-F238E27FC236}">
                <a16:creationId xmlns:a16="http://schemas.microsoft.com/office/drawing/2014/main" id="{298E26B0-D4EB-C6EA-0B0E-4B105DF99819}"/>
              </a:ext>
            </a:extLst>
          </p:cNvPr>
          <p:cNvPicPr>
            <a:picLocks noChangeAspect="1"/>
          </p:cNvPicPr>
          <p:nvPr/>
        </p:nvPicPr>
        <p:blipFill>
          <a:blip r:embed="rId4"/>
          <a:stretch>
            <a:fillRect/>
          </a:stretch>
        </p:blipFill>
        <p:spPr>
          <a:xfrm>
            <a:off x="4663997" y="970330"/>
            <a:ext cx="4730906" cy="1774090"/>
          </a:xfrm>
          <a:prstGeom prst="rect">
            <a:avLst/>
          </a:prstGeom>
        </p:spPr>
      </p:pic>
      <p:sp>
        <p:nvSpPr>
          <p:cNvPr id="6" name="Rectangle 5"/>
          <p:cNvSpPr/>
          <p:nvPr/>
        </p:nvSpPr>
        <p:spPr>
          <a:xfrm>
            <a:off x="-1894398" y="460323"/>
            <a:ext cx="1598564" cy="168280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780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A17B0AE-DBDE-DCE5-5168-50498FF7A5A2}"/>
              </a:ext>
            </a:extLst>
          </p:cNvPr>
          <p:cNvSpPr/>
          <p:nvPr/>
        </p:nvSpPr>
        <p:spPr>
          <a:xfrm>
            <a:off x="318074" y="334297"/>
            <a:ext cx="11352815" cy="6331974"/>
          </a:xfrm>
          <a:prstGeom prst="roundRect">
            <a:avLst/>
          </a:prstGeom>
          <a:solidFill>
            <a:schemeClr val="bg1">
              <a:alpha val="92000"/>
            </a:schemeClr>
          </a:solid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18CA7F6B-7D8F-2593-E84E-09562A0A1C71}"/>
              </a:ext>
            </a:extLst>
          </p:cNvPr>
          <p:cNvSpPr/>
          <p:nvPr/>
        </p:nvSpPr>
        <p:spPr>
          <a:xfrm>
            <a:off x="1192466" y="196625"/>
            <a:ext cx="9827344" cy="1346425"/>
          </a:xfrm>
          <a:custGeom>
            <a:avLst/>
            <a:gdLst>
              <a:gd name="connsiteX0" fmla="*/ 0 w 9827344"/>
              <a:gd name="connsiteY0" fmla="*/ 224409 h 1346425"/>
              <a:gd name="connsiteX1" fmla="*/ 224409 w 9827344"/>
              <a:gd name="connsiteY1" fmla="*/ 0 h 1346425"/>
              <a:gd name="connsiteX2" fmla="*/ 9602935 w 9827344"/>
              <a:gd name="connsiteY2" fmla="*/ 0 h 1346425"/>
              <a:gd name="connsiteX3" fmla="*/ 9827344 w 9827344"/>
              <a:gd name="connsiteY3" fmla="*/ 224409 h 1346425"/>
              <a:gd name="connsiteX4" fmla="*/ 9827344 w 9827344"/>
              <a:gd name="connsiteY4" fmla="*/ 1122016 h 1346425"/>
              <a:gd name="connsiteX5" fmla="*/ 9602935 w 9827344"/>
              <a:gd name="connsiteY5" fmla="*/ 1346425 h 1346425"/>
              <a:gd name="connsiteX6" fmla="*/ 224409 w 9827344"/>
              <a:gd name="connsiteY6" fmla="*/ 1346425 h 1346425"/>
              <a:gd name="connsiteX7" fmla="*/ 0 w 9827344"/>
              <a:gd name="connsiteY7" fmla="*/ 1122016 h 1346425"/>
              <a:gd name="connsiteX8" fmla="*/ 0 w 9827344"/>
              <a:gd name="connsiteY8" fmla="*/ 224409 h 134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7344" h="1346425" fill="none" extrusionOk="0">
                <a:moveTo>
                  <a:pt x="0" y="224409"/>
                </a:moveTo>
                <a:cubicBezTo>
                  <a:pt x="-1473" y="90255"/>
                  <a:pt x="102789" y="1690"/>
                  <a:pt x="224409" y="0"/>
                </a:cubicBezTo>
                <a:cubicBezTo>
                  <a:pt x="2764057" y="125183"/>
                  <a:pt x="8413772" y="116654"/>
                  <a:pt x="9602935" y="0"/>
                </a:cubicBezTo>
                <a:cubicBezTo>
                  <a:pt x="9745281" y="4215"/>
                  <a:pt x="9841326" y="91750"/>
                  <a:pt x="9827344" y="224409"/>
                </a:cubicBezTo>
                <a:cubicBezTo>
                  <a:pt x="9901036" y="388035"/>
                  <a:pt x="9841237" y="910477"/>
                  <a:pt x="9827344" y="1122016"/>
                </a:cubicBezTo>
                <a:cubicBezTo>
                  <a:pt x="9813383" y="1257205"/>
                  <a:pt x="9741591" y="1333725"/>
                  <a:pt x="9602935" y="1346425"/>
                </a:cubicBezTo>
                <a:cubicBezTo>
                  <a:pt x="7307893" y="1231567"/>
                  <a:pt x="2872223" y="1194348"/>
                  <a:pt x="224409" y="1346425"/>
                </a:cubicBezTo>
                <a:cubicBezTo>
                  <a:pt x="97255" y="1368753"/>
                  <a:pt x="3224" y="1254933"/>
                  <a:pt x="0" y="1122016"/>
                </a:cubicBezTo>
                <a:cubicBezTo>
                  <a:pt x="78749" y="704460"/>
                  <a:pt x="68454" y="440127"/>
                  <a:pt x="0" y="224409"/>
                </a:cubicBezTo>
                <a:close/>
              </a:path>
              <a:path w="9827344" h="1346425" stroke="0" extrusionOk="0">
                <a:moveTo>
                  <a:pt x="0" y="224409"/>
                </a:moveTo>
                <a:cubicBezTo>
                  <a:pt x="-1639" y="97640"/>
                  <a:pt x="96185" y="-18634"/>
                  <a:pt x="224409" y="0"/>
                </a:cubicBezTo>
                <a:cubicBezTo>
                  <a:pt x="3587959" y="113521"/>
                  <a:pt x="7331198" y="20216"/>
                  <a:pt x="9602935" y="0"/>
                </a:cubicBezTo>
                <a:cubicBezTo>
                  <a:pt x="9728560" y="7436"/>
                  <a:pt x="9836446" y="119280"/>
                  <a:pt x="9827344" y="224409"/>
                </a:cubicBezTo>
                <a:cubicBezTo>
                  <a:pt x="9905210" y="339598"/>
                  <a:pt x="9760308" y="812174"/>
                  <a:pt x="9827344" y="1122016"/>
                </a:cubicBezTo>
                <a:cubicBezTo>
                  <a:pt x="9830541" y="1228711"/>
                  <a:pt x="9740709" y="1351379"/>
                  <a:pt x="9602935" y="1346425"/>
                </a:cubicBezTo>
                <a:cubicBezTo>
                  <a:pt x="7050557" y="1388446"/>
                  <a:pt x="2992477" y="1330235"/>
                  <a:pt x="224409" y="1346425"/>
                </a:cubicBezTo>
                <a:cubicBezTo>
                  <a:pt x="84774" y="1340216"/>
                  <a:pt x="-301" y="1242755"/>
                  <a:pt x="0" y="1122016"/>
                </a:cubicBezTo>
                <a:cubicBezTo>
                  <a:pt x="1825" y="869918"/>
                  <a:pt x="21150" y="406769"/>
                  <a:pt x="0" y="224409"/>
                </a:cubicBezTo>
                <a:close/>
              </a:path>
            </a:pathLst>
          </a:custGeom>
          <a:solidFill>
            <a:sysClr val="window" lastClr="FFFFFF"/>
          </a:solidFill>
          <a:ln w="38100" cap="flat" cmpd="sng" algn="ctr">
            <a:solidFill>
              <a:srgbClr val="2C6AA5"/>
            </a:solidFill>
            <a:prstDash val="solid"/>
            <a:miter lim="800000"/>
            <a:extLst>
              <a:ext uri="{C807C97D-BFC1-408E-A445-0C87EB9F89A2}">
                <ask:lineSketchStyleProps xmlns:ask="http://schemas.microsoft.com/office/drawing/2018/sketchyshapes" sd="3297954062">
                  <a:prstGeom prst="roundRect">
                    <a:avLst/>
                  </a:prstGeom>
                  <ask:type>
                    <ask:lineSketchCurved/>
                  </ask:type>
                </ask:lineSketchStyleProps>
              </a:ext>
            </a:extLst>
          </a:ln>
          <a:effectLst/>
        </p:spPr>
        <p:txBody>
          <a:bodyPr rtlCol="0" anchor="ctr"/>
          <a:lstStyle/>
          <a:p>
            <a:pPr lvl="0" algn="ctr">
              <a:defRPr/>
            </a:pPr>
            <a:r>
              <a:rPr lang="en-US" sz="3600" b="1" kern="0" dirty="0">
                <a:solidFill>
                  <a:srgbClr val="FF0000"/>
                </a:solidFill>
                <a:latin typeface="Calibri" panose="020F0502020204030204"/>
                <a:cs typeface="Calibri" panose="020F0502020204030204" pitchFamily="34" charset="0"/>
              </a:rPr>
              <a:t>L</a:t>
            </a:r>
            <a:r>
              <a:rPr lang="vi-VN" sz="3600" b="1" kern="0" dirty="0">
                <a:solidFill>
                  <a:srgbClr val="FF0000"/>
                </a:solidFill>
                <a:latin typeface="Calibri" panose="020F0502020204030204"/>
                <a:cs typeface="Calibri" panose="020F0502020204030204" pitchFamily="34" charset="0"/>
              </a:rPr>
              <a:t>ập dàn ý dựa vào nội dung đã chuẩn bị. Tham khảo gợi ý dưới đây:</a:t>
            </a:r>
            <a:endParaRPr kumimoji="0" lang="vi-VN" sz="3600" b="1" i="0" u="none" strike="noStrike" kern="0" cap="none" spc="0" normalizeH="0" baseline="0" noProof="0" dirty="0">
              <a:ln>
                <a:noFill/>
              </a:ln>
              <a:solidFill>
                <a:srgbClr val="FF0000"/>
              </a:solidFill>
              <a:effectLst/>
              <a:uLnTx/>
              <a:uFillTx/>
              <a:latin typeface="Arial" panose="020B0604020202020204" pitchFamily="34" charset="0"/>
              <a:cs typeface="Calibri" panose="020F0502020204030204" pitchFamily="34" charset="0"/>
            </a:endParaRPr>
          </a:p>
        </p:txBody>
      </p:sp>
      <p:pic>
        <p:nvPicPr>
          <p:cNvPr id="6" name="Hình ảnh 11">
            <a:extLst>
              <a:ext uri="{FF2B5EF4-FFF2-40B4-BE49-F238E27FC236}">
                <a16:creationId xmlns:a16="http://schemas.microsoft.com/office/drawing/2014/main" id="{B22749AB-E2B8-F225-A462-785D4C7A8CCD}"/>
              </a:ext>
            </a:extLst>
          </p:cNvPr>
          <p:cNvPicPr>
            <a:picLocks noChangeAspect="1"/>
          </p:cNvPicPr>
          <p:nvPr/>
        </p:nvPicPr>
        <p:blipFill>
          <a:blip r:embed="rId2"/>
          <a:stretch>
            <a:fillRect/>
          </a:stretch>
        </p:blipFill>
        <p:spPr>
          <a:xfrm>
            <a:off x="-334748" y="-274996"/>
            <a:ext cx="2350054" cy="2212508"/>
          </a:xfrm>
          <a:prstGeom prst="rect">
            <a:avLst/>
          </a:prstGeom>
        </p:spPr>
      </p:pic>
      <p:pic>
        <p:nvPicPr>
          <p:cNvPr id="7" name="Picture 6">
            <a:extLst>
              <a:ext uri="{FF2B5EF4-FFF2-40B4-BE49-F238E27FC236}">
                <a16:creationId xmlns:a16="http://schemas.microsoft.com/office/drawing/2014/main" id="{74036BC7-4AA4-91AD-C00C-88D8DB5079C4}"/>
              </a:ext>
            </a:extLst>
          </p:cNvPr>
          <p:cNvPicPr>
            <a:picLocks noChangeAspect="1"/>
          </p:cNvPicPr>
          <p:nvPr/>
        </p:nvPicPr>
        <p:blipFill>
          <a:blip r:embed="rId3"/>
          <a:stretch>
            <a:fillRect/>
          </a:stretch>
        </p:blipFill>
        <p:spPr>
          <a:xfrm>
            <a:off x="7739740" y="2276475"/>
            <a:ext cx="5056761" cy="4903698"/>
          </a:xfrm>
          <a:prstGeom prst="rect">
            <a:avLst/>
          </a:prstGeom>
        </p:spPr>
      </p:pic>
      <p:graphicFrame>
        <p:nvGraphicFramePr>
          <p:cNvPr id="9" name="Table 9">
            <a:extLst>
              <a:ext uri="{FF2B5EF4-FFF2-40B4-BE49-F238E27FC236}">
                <a16:creationId xmlns:a16="http://schemas.microsoft.com/office/drawing/2014/main" id="{32DD6FA7-50A0-225B-763B-6B4317E37798}"/>
              </a:ext>
            </a:extLst>
          </p:cNvPr>
          <p:cNvGraphicFramePr>
            <a:graphicFrameLocks noGrp="1"/>
          </p:cNvGraphicFramePr>
          <p:nvPr>
            <p:extLst>
              <p:ext uri="{D42A27DB-BD31-4B8C-83A1-F6EECF244321}">
                <p14:modId xmlns:p14="http://schemas.microsoft.com/office/powerpoint/2010/main" val="3447057367"/>
              </p:ext>
            </p:extLst>
          </p:nvPr>
        </p:nvGraphicFramePr>
        <p:xfrm>
          <a:off x="565149" y="1743075"/>
          <a:ext cx="8893176" cy="4686300"/>
        </p:xfrm>
        <a:graphic>
          <a:graphicData uri="http://schemas.openxmlformats.org/drawingml/2006/table">
            <a:tbl>
              <a:tblPr firstRow="1" bandRow="1">
                <a:tableStyleId>{21E4AEA4-8DFA-4A89-87EB-49C32662AFE0}</a:tableStyleId>
              </a:tblPr>
              <a:tblGrid>
                <a:gridCol w="1872430">
                  <a:extLst>
                    <a:ext uri="{9D8B030D-6E8A-4147-A177-3AD203B41FA5}">
                      <a16:colId xmlns:a16="http://schemas.microsoft.com/office/drawing/2014/main" val="652031292"/>
                    </a:ext>
                  </a:extLst>
                </a:gridCol>
                <a:gridCol w="7020746">
                  <a:extLst>
                    <a:ext uri="{9D8B030D-6E8A-4147-A177-3AD203B41FA5}">
                      <a16:colId xmlns:a16="http://schemas.microsoft.com/office/drawing/2014/main" val="3865785385"/>
                    </a:ext>
                  </a:extLst>
                </a:gridCol>
              </a:tblGrid>
              <a:tr h="1038225">
                <a:tc>
                  <a:txBody>
                    <a:bodyPr/>
                    <a:lstStyle/>
                    <a:p>
                      <a:r>
                        <a:rPr lang="en-US" sz="3200" b="1" dirty="0" err="1">
                          <a:solidFill>
                            <a:srgbClr val="002060"/>
                          </a:solidFill>
                        </a:rPr>
                        <a:t>Mở</a:t>
                      </a:r>
                      <a:r>
                        <a:rPr lang="en-US" sz="3200" b="1" dirty="0">
                          <a:solidFill>
                            <a:srgbClr val="002060"/>
                          </a:solidFill>
                        </a:rPr>
                        <a:t> </a:t>
                      </a:r>
                      <a:r>
                        <a:rPr lang="en-US" sz="3200" b="1" dirty="0" err="1">
                          <a:solidFill>
                            <a:srgbClr val="002060"/>
                          </a:solidFill>
                        </a:rPr>
                        <a:t>bài</a:t>
                      </a:r>
                      <a:endParaRPr lang="en-US" sz="3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5F7"/>
                    </a:solidFill>
                  </a:tcPr>
                </a:tc>
                <a:tc>
                  <a:txBody>
                    <a:bodyPr/>
                    <a:lstStyle/>
                    <a:p>
                      <a:endParaRPr lang="en-US" sz="3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61426735"/>
                  </a:ext>
                </a:extLst>
              </a:tr>
              <a:tr h="1495425">
                <a:tc>
                  <a:txBody>
                    <a:bodyPr/>
                    <a:lstStyle/>
                    <a:p>
                      <a:r>
                        <a:rPr lang="en-US" sz="3200" b="1" dirty="0" err="1">
                          <a:solidFill>
                            <a:srgbClr val="002060"/>
                          </a:solidFill>
                        </a:rPr>
                        <a:t>Thân</a:t>
                      </a:r>
                      <a:r>
                        <a:rPr lang="en-US" sz="3200" b="1" dirty="0">
                          <a:solidFill>
                            <a:srgbClr val="002060"/>
                          </a:solidFill>
                        </a:rPr>
                        <a:t> </a:t>
                      </a:r>
                      <a:r>
                        <a:rPr lang="en-US" sz="3200" b="1" dirty="0" err="1">
                          <a:solidFill>
                            <a:srgbClr val="002060"/>
                          </a:solidFill>
                        </a:rPr>
                        <a:t>bài</a:t>
                      </a:r>
                      <a:endParaRPr lang="en-US" sz="3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5F7"/>
                    </a:solidFill>
                  </a:tcPr>
                </a:tc>
                <a:tc>
                  <a:txBody>
                    <a:bodyPr/>
                    <a:lstStyle/>
                    <a:p>
                      <a:endParaRPr lang="en-US" sz="3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50271214"/>
                  </a:ext>
                </a:extLst>
              </a:tr>
              <a:tr h="2152650">
                <a:tc>
                  <a:txBody>
                    <a:bodyPr/>
                    <a:lstStyle/>
                    <a:p>
                      <a:r>
                        <a:rPr lang="en-US" sz="3200" b="1" dirty="0" err="1">
                          <a:solidFill>
                            <a:srgbClr val="002060"/>
                          </a:solidFill>
                        </a:rPr>
                        <a:t>Kết</a:t>
                      </a:r>
                      <a:r>
                        <a:rPr lang="en-US" sz="3200" b="1" dirty="0">
                          <a:solidFill>
                            <a:srgbClr val="002060"/>
                          </a:solidFill>
                        </a:rPr>
                        <a:t> </a:t>
                      </a:r>
                      <a:r>
                        <a:rPr lang="en-US" sz="3200" b="1" dirty="0" err="1">
                          <a:solidFill>
                            <a:srgbClr val="002060"/>
                          </a:solidFill>
                        </a:rPr>
                        <a:t>bài</a:t>
                      </a:r>
                      <a:endParaRPr lang="en-US" sz="3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5F7"/>
                    </a:solidFill>
                  </a:tcPr>
                </a:tc>
                <a:tc>
                  <a:txBody>
                    <a:bodyPr/>
                    <a:lstStyle/>
                    <a:p>
                      <a:endParaRPr lang="en-US" sz="3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03917472"/>
                  </a:ext>
                </a:extLst>
              </a:tr>
            </a:tbl>
          </a:graphicData>
        </a:graphic>
      </p:graphicFrame>
      <p:sp>
        <p:nvSpPr>
          <p:cNvPr id="10" name="TextBox 9">
            <a:extLst>
              <a:ext uri="{FF2B5EF4-FFF2-40B4-BE49-F238E27FC236}">
                <a16:creationId xmlns:a16="http://schemas.microsoft.com/office/drawing/2014/main" id="{D99195D6-BB05-1E41-BF39-FAB07C4F3516}"/>
              </a:ext>
            </a:extLst>
          </p:cNvPr>
          <p:cNvSpPr txBox="1"/>
          <p:nvPr/>
        </p:nvSpPr>
        <p:spPr>
          <a:xfrm>
            <a:off x="2619375" y="1752600"/>
            <a:ext cx="6648450" cy="1077218"/>
          </a:xfrm>
          <a:prstGeom prst="rect">
            <a:avLst/>
          </a:prstGeom>
          <a:noFill/>
        </p:spPr>
        <p:txBody>
          <a:bodyPr wrap="square" rtlCol="0">
            <a:spAutoFit/>
          </a:bodyPr>
          <a:lstStyle/>
          <a:p>
            <a:r>
              <a:rPr lang="en-US" sz="3200" b="1" dirty="0" err="1"/>
              <a:t>Giới</a:t>
            </a:r>
            <a:r>
              <a:rPr lang="en-US" sz="3200" b="1" dirty="0"/>
              <a:t> </a:t>
            </a:r>
            <a:r>
              <a:rPr lang="en-US" sz="3200" b="1" dirty="0" err="1"/>
              <a:t>thiệu</a:t>
            </a:r>
            <a:r>
              <a:rPr lang="en-US" sz="3200" b="1" dirty="0"/>
              <a:t> </a:t>
            </a:r>
            <a:r>
              <a:rPr lang="en-US" sz="3200" b="1" dirty="0" err="1"/>
              <a:t>câu</a:t>
            </a:r>
            <a:r>
              <a:rPr lang="en-US" sz="3200" b="1" dirty="0"/>
              <a:t> </a:t>
            </a:r>
            <a:r>
              <a:rPr lang="en-US" sz="3200" b="1" dirty="0" err="1"/>
              <a:t>chuyện</a:t>
            </a:r>
            <a:r>
              <a:rPr lang="en-US" sz="3200" b="1" dirty="0"/>
              <a:t> </a:t>
            </a:r>
            <a:r>
              <a:rPr lang="en-US" sz="3200" b="1" dirty="0" err="1"/>
              <a:t>theo</a:t>
            </a:r>
            <a:r>
              <a:rPr lang="en-US" sz="3200" b="1" dirty="0"/>
              <a:t> </a:t>
            </a:r>
            <a:r>
              <a:rPr lang="en-US" sz="3200" b="1" dirty="0" err="1"/>
              <a:t>cách</a:t>
            </a:r>
            <a:r>
              <a:rPr lang="en-US" sz="3200" b="1" dirty="0"/>
              <a:t> </a:t>
            </a:r>
            <a:r>
              <a:rPr lang="en-US" sz="3200" b="1" dirty="0" err="1"/>
              <a:t>mở</a:t>
            </a:r>
            <a:r>
              <a:rPr lang="en-US" sz="3200" b="1" dirty="0"/>
              <a:t> </a:t>
            </a:r>
            <a:r>
              <a:rPr lang="en-US" sz="3200" b="1" dirty="0" err="1"/>
              <a:t>bài</a:t>
            </a:r>
            <a:r>
              <a:rPr lang="en-US" sz="3200" b="1" dirty="0"/>
              <a:t> </a:t>
            </a:r>
            <a:r>
              <a:rPr lang="en-US" sz="3200" b="1" dirty="0" err="1"/>
              <a:t>trực</a:t>
            </a:r>
            <a:r>
              <a:rPr lang="en-US" sz="3200" b="1" dirty="0"/>
              <a:t> </a:t>
            </a:r>
            <a:r>
              <a:rPr lang="en-US" sz="3200" b="1" dirty="0" err="1"/>
              <a:t>tiếp</a:t>
            </a:r>
            <a:r>
              <a:rPr lang="en-US" sz="3200" b="1" dirty="0"/>
              <a:t> </a:t>
            </a:r>
            <a:r>
              <a:rPr lang="en-US" sz="3200" b="1" dirty="0" err="1"/>
              <a:t>hoặc</a:t>
            </a:r>
            <a:r>
              <a:rPr lang="en-US" sz="3200" b="1" dirty="0"/>
              <a:t> </a:t>
            </a:r>
            <a:r>
              <a:rPr lang="en-US" sz="3200" b="1" dirty="0" err="1"/>
              <a:t>gián</a:t>
            </a:r>
            <a:r>
              <a:rPr lang="en-US" sz="3200" b="1" dirty="0"/>
              <a:t> </a:t>
            </a:r>
            <a:r>
              <a:rPr lang="en-US" sz="3200" b="1" dirty="0" err="1"/>
              <a:t>tiếp</a:t>
            </a:r>
            <a:r>
              <a:rPr lang="en-US" sz="3200" b="1" dirty="0"/>
              <a:t>.</a:t>
            </a:r>
          </a:p>
        </p:txBody>
      </p:sp>
      <p:sp>
        <p:nvSpPr>
          <p:cNvPr id="12" name="TextBox 11">
            <a:extLst>
              <a:ext uri="{FF2B5EF4-FFF2-40B4-BE49-F238E27FC236}">
                <a16:creationId xmlns:a16="http://schemas.microsoft.com/office/drawing/2014/main" id="{EFE5F44A-2AED-EF42-7BE2-CD699CF861AE}"/>
              </a:ext>
            </a:extLst>
          </p:cNvPr>
          <p:cNvSpPr txBox="1"/>
          <p:nvPr/>
        </p:nvSpPr>
        <p:spPr>
          <a:xfrm>
            <a:off x="2571750" y="2733675"/>
            <a:ext cx="6648450" cy="1569660"/>
          </a:xfrm>
          <a:prstGeom prst="rect">
            <a:avLst/>
          </a:prstGeom>
          <a:noFill/>
        </p:spPr>
        <p:txBody>
          <a:bodyPr wrap="square" rtlCol="0">
            <a:spAutoFit/>
          </a:bodyPr>
          <a:lstStyle/>
          <a:p>
            <a:pPr algn="just"/>
            <a:r>
              <a:rPr lang="en-US" sz="3200" b="1" dirty="0" err="1"/>
              <a:t>Kể</a:t>
            </a:r>
            <a:r>
              <a:rPr lang="en-US" sz="3200" b="1" dirty="0"/>
              <a:t> </a:t>
            </a:r>
            <a:r>
              <a:rPr lang="en-US" sz="3200" b="1" dirty="0" err="1"/>
              <a:t>câu</a:t>
            </a:r>
            <a:r>
              <a:rPr lang="en-US" sz="3200" b="1" dirty="0"/>
              <a:t> </a:t>
            </a:r>
            <a:r>
              <a:rPr lang="en-US" sz="3200" b="1" dirty="0" err="1"/>
              <a:t>chuyện</a:t>
            </a:r>
            <a:r>
              <a:rPr lang="en-US" sz="3200" b="1" dirty="0"/>
              <a:t> </a:t>
            </a:r>
            <a:r>
              <a:rPr lang="en-US" sz="3200" b="1" dirty="0" err="1"/>
              <a:t>theo</a:t>
            </a:r>
            <a:r>
              <a:rPr lang="en-US" sz="3200" b="1" dirty="0"/>
              <a:t> </a:t>
            </a:r>
            <a:r>
              <a:rPr lang="en-US" sz="3200" b="1" dirty="0" err="1"/>
              <a:t>trình</a:t>
            </a:r>
            <a:r>
              <a:rPr lang="en-US" sz="3200" b="1" dirty="0"/>
              <a:t> </a:t>
            </a:r>
            <a:r>
              <a:rPr lang="en-US" sz="3200" b="1" dirty="0" err="1"/>
              <a:t>tự</a:t>
            </a:r>
            <a:r>
              <a:rPr lang="en-US" sz="3200" b="1" dirty="0"/>
              <a:t> </a:t>
            </a:r>
            <a:r>
              <a:rPr lang="en-US" sz="3200" b="1" dirty="0" err="1"/>
              <a:t>các</a:t>
            </a:r>
            <a:r>
              <a:rPr lang="en-US" sz="3200" b="1" dirty="0"/>
              <a:t> </a:t>
            </a:r>
            <a:r>
              <a:rPr lang="en-US" sz="3200" b="1" dirty="0" err="1"/>
              <a:t>sự</a:t>
            </a:r>
            <a:r>
              <a:rPr lang="en-US" sz="3200" b="1" dirty="0"/>
              <a:t> </a:t>
            </a:r>
            <a:r>
              <a:rPr lang="en-US" sz="3200" b="1" dirty="0" err="1"/>
              <a:t>việc</a:t>
            </a:r>
            <a:r>
              <a:rPr lang="en-US" sz="3200" b="1" dirty="0"/>
              <a:t>, </a:t>
            </a:r>
            <a:r>
              <a:rPr lang="en-US" sz="3200" b="1" dirty="0" err="1"/>
              <a:t>chú</a:t>
            </a:r>
            <a:r>
              <a:rPr lang="en-US" sz="3200" b="1" dirty="0"/>
              <a:t> ý </a:t>
            </a:r>
            <a:r>
              <a:rPr lang="en-US" sz="3200" b="1" dirty="0" err="1"/>
              <a:t>kể</a:t>
            </a:r>
            <a:r>
              <a:rPr lang="en-US" sz="3200" b="1" dirty="0"/>
              <a:t> </a:t>
            </a:r>
            <a:r>
              <a:rPr lang="en-US" sz="3200" b="1" dirty="0" err="1"/>
              <a:t>đủ</a:t>
            </a:r>
            <a:r>
              <a:rPr lang="en-US" sz="3200" b="1" dirty="0"/>
              <a:t> </a:t>
            </a:r>
            <a:r>
              <a:rPr lang="en-US" sz="3200" b="1" dirty="0" err="1"/>
              <a:t>các</a:t>
            </a:r>
            <a:r>
              <a:rPr lang="en-US" sz="3200" b="1" dirty="0"/>
              <a:t> </a:t>
            </a:r>
            <a:r>
              <a:rPr lang="en-US" sz="3200" b="1" dirty="0" err="1"/>
              <a:t>nhân</a:t>
            </a:r>
            <a:r>
              <a:rPr lang="en-US" sz="3200" b="1" dirty="0"/>
              <a:t> </a:t>
            </a:r>
            <a:r>
              <a:rPr lang="en-US" sz="3200" b="1" dirty="0" err="1"/>
              <a:t>vật</a:t>
            </a:r>
            <a:r>
              <a:rPr lang="en-US" sz="3200" b="1" dirty="0"/>
              <a:t>, </a:t>
            </a:r>
            <a:r>
              <a:rPr lang="en-US" sz="3200" b="1" dirty="0" err="1"/>
              <a:t>tình</a:t>
            </a:r>
            <a:r>
              <a:rPr lang="en-US" sz="3200" b="1" dirty="0"/>
              <a:t> </a:t>
            </a:r>
            <a:r>
              <a:rPr lang="en-US" sz="3200" b="1" dirty="0" err="1"/>
              <a:t>huống</a:t>
            </a:r>
            <a:r>
              <a:rPr lang="en-US" sz="3200" b="1" dirty="0"/>
              <a:t> </a:t>
            </a:r>
            <a:r>
              <a:rPr lang="en-US" sz="3200" b="1" dirty="0" err="1"/>
              <a:t>chính</a:t>
            </a:r>
            <a:r>
              <a:rPr lang="en-US" sz="3200" b="1" dirty="0"/>
              <a:t>,...</a:t>
            </a:r>
            <a:r>
              <a:rPr lang="en-US" sz="3200" b="1" dirty="0" err="1"/>
              <a:t>của</a:t>
            </a:r>
            <a:r>
              <a:rPr lang="en-US" sz="3200" b="1" dirty="0"/>
              <a:t> </a:t>
            </a:r>
            <a:r>
              <a:rPr lang="en-US" sz="3200" b="1" dirty="0" err="1"/>
              <a:t>câu</a:t>
            </a:r>
            <a:r>
              <a:rPr lang="en-US" sz="3200" b="1" dirty="0"/>
              <a:t> </a:t>
            </a:r>
            <a:r>
              <a:rPr lang="en-US" sz="3200" b="1" dirty="0" err="1"/>
              <a:t>chuyện</a:t>
            </a:r>
            <a:r>
              <a:rPr lang="en-US" sz="3200" b="1" dirty="0"/>
              <a:t>.</a:t>
            </a:r>
          </a:p>
        </p:txBody>
      </p:sp>
      <p:sp>
        <p:nvSpPr>
          <p:cNvPr id="13" name="TextBox 12">
            <a:extLst>
              <a:ext uri="{FF2B5EF4-FFF2-40B4-BE49-F238E27FC236}">
                <a16:creationId xmlns:a16="http://schemas.microsoft.com/office/drawing/2014/main" id="{5C3C5F8A-3B82-6DA5-849E-5897F5F5C51A}"/>
              </a:ext>
            </a:extLst>
          </p:cNvPr>
          <p:cNvSpPr txBox="1"/>
          <p:nvPr/>
        </p:nvSpPr>
        <p:spPr>
          <a:xfrm>
            <a:off x="2505075" y="4229100"/>
            <a:ext cx="6648450" cy="2246769"/>
          </a:xfrm>
          <a:prstGeom prst="rect">
            <a:avLst/>
          </a:prstGeom>
          <a:noFill/>
        </p:spPr>
        <p:txBody>
          <a:bodyPr wrap="square" rtlCol="0">
            <a:spAutoFit/>
          </a:bodyPr>
          <a:lstStyle/>
          <a:p>
            <a:pPr algn="just"/>
            <a:r>
              <a:rPr lang="vi-VN" sz="2800" b="1" dirty="0">
                <a:latin typeface="Calibri" panose="020F0502020204030204" pitchFamily="34" charset="0"/>
                <a:cs typeface="Calibri" panose="020F0502020204030204" pitchFamily="34" charset="0"/>
              </a:rPr>
              <a:t>Nêu suy nghĩ, cảm xúc,...và những liên tưởng, suy luận về câu chuyện (theo cách kết bài mở rộng) hoặc chỉ nêu suy nghĩ, cảm xúc về câu chuyện (theo cách kết bài không mở rộng). </a:t>
            </a:r>
            <a:endParaRPr lang="en-US" sz="2800" b="1" dirty="0">
              <a:latin typeface="Calibri" panose="020F0502020204030204" pitchFamily="34" charset="0"/>
              <a:cs typeface="Calibri" panose="020F0502020204030204" pitchFamily="34" charset="0"/>
            </a:endParaRPr>
          </a:p>
        </p:txBody>
      </p:sp>
      <p:sp>
        <p:nvSpPr>
          <p:cNvPr id="11" name="Rectangle 10"/>
          <p:cNvSpPr/>
          <p:nvPr/>
        </p:nvSpPr>
        <p:spPr>
          <a:xfrm>
            <a:off x="-1894398" y="460323"/>
            <a:ext cx="1598564" cy="168280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992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children in a classroom&#10;&#10;Description automatically generated with low confidence">
            <a:extLst>
              <a:ext uri="{FF2B5EF4-FFF2-40B4-BE49-F238E27FC236}">
                <a16:creationId xmlns:a16="http://schemas.microsoft.com/office/drawing/2014/main" id="{034CE8ED-267A-8C8C-C715-4E55C1FBA0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674" b="9696"/>
          <a:stretch/>
        </p:blipFill>
        <p:spPr>
          <a:xfrm>
            <a:off x="20" y="1282"/>
            <a:ext cx="12191980" cy="6856718"/>
          </a:xfrm>
          <a:prstGeom prst="rect">
            <a:avLst/>
          </a:prstGeom>
        </p:spPr>
      </p:pic>
      <p:pic>
        <p:nvPicPr>
          <p:cNvPr id="8" name="Picture 7">
            <a:extLst>
              <a:ext uri="{FF2B5EF4-FFF2-40B4-BE49-F238E27FC236}">
                <a16:creationId xmlns:a16="http://schemas.microsoft.com/office/drawing/2014/main" id="{1CE63479-175F-FAA5-600C-DCD31900F7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58380" y="2748578"/>
            <a:ext cx="2328034" cy="2057400"/>
          </a:xfrm>
          <a:prstGeom prst="rect">
            <a:avLst/>
          </a:prstGeom>
        </p:spPr>
      </p:pic>
      <p:sp>
        <p:nvSpPr>
          <p:cNvPr id="9" name="TextBox 8">
            <a:extLst>
              <a:ext uri="{FF2B5EF4-FFF2-40B4-BE49-F238E27FC236}">
                <a16:creationId xmlns:a16="http://schemas.microsoft.com/office/drawing/2014/main" id="{093C2925-C840-B122-191E-F313EA0B2657}"/>
              </a:ext>
            </a:extLst>
          </p:cNvPr>
          <p:cNvSpPr txBox="1"/>
          <p:nvPr/>
        </p:nvSpPr>
        <p:spPr>
          <a:xfrm>
            <a:off x="3244393" y="3311265"/>
            <a:ext cx="1422184"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Góp</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ý</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C532FF0-1E34-9946-E792-9370869BF2AE}"/>
              </a:ext>
            </a:extLst>
          </p:cNvPr>
          <p:cNvPicPr>
            <a:picLocks noChangeAspect="1"/>
          </p:cNvPicPr>
          <p:nvPr/>
        </p:nvPicPr>
        <p:blipFill>
          <a:blip r:embed="rId5"/>
          <a:stretch>
            <a:fillRect/>
          </a:stretch>
        </p:blipFill>
        <p:spPr>
          <a:xfrm>
            <a:off x="1730485" y="284110"/>
            <a:ext cx="9169179" cy="2670279"/>
          </a:xfrm>
          <a:prstGeom prst="rect">
            <a:avLst/>
          </a:prstGeom>
        </p:spPr>
      </p:pic>
      <p:sp>
        <p:nvSpPr>
          <p:cNvPr id="7" name="Rectangle 6"/>
          <p:cNvSpPr/>
          <p:nvPr/>
        </p:nvSpPr>
        <p:spPr>
          <a:xfrm>
            <a:off x="-1894398" y="460323"/>
            <a:ext cx="1598564" cy="168280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428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9EEB68CB-A8AA-E451-7B96-52BDF7A77591}"/>
              </a:ext>
            </a:extLst>
          </p:cNvPr>
          <p:cNvSpPr/>
          <p:nvPr/>
        </p:nvSpPr>
        <p:spPr>
          <a:xfrm>
            <a:off x="1007806" y="275303"/>
            <a:ext cx="10412362" cy="6489290"/>
          </a:xfrm>
          <a:prstGeom prst="cloud">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0231AEB-556D-EB21-39EF-D0447515F85D}"/>
              </a:ext>
            </a:extLst>
          </p:cNvPr>
          <p:cNvSpPr txBox="1"/>
          <p:nvPr/>
        </p:nvSpPr>
        <p:spPr>
          <a:xfrm>
            <a:off x="3823519" y="2546379"/>
            <a:ext cx="7148052"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00B050"/>
                </a:solidFill>
                <a:effectLst/>
                <a:uLnTx/>
                <a:uFillTx/>
                <a:ea typeface="LNTH-LuoLuoNotangYuanTi 1" pitchFamily="2" charset="-128"/>
                <a:cs typeface="LNTH-LuoLuoNotangYuanTi 1" pitchFamily="2" charset="-128"/>
              </a:rPr>
              <a:t>Góp</a:t>
            </a:r>
            <a:r>
              <a:rPr kumimoji="0" lang="en-US" sz="7200" b="0" i="0" u="none" strike="noStrike" kern="1200" cap="none" spc="0" normalizeH="0" noProof="0" dirty="0">
                <a:ln>
                  <a:noFill/>
                </a:ln>
                <a:solidFill>
                  <a:srgbClr val="00B050"/>
                </a:solidFill>
                <a:effectLst/>
                <a:uLnTx/>
                <a:uFillTx/>
                <a:ea typeface="LNTH-LuoLuoNotangYuanTi 1" pitchFamily="2" charset="-128"/>
                <a:cs typeface="LNTH-LuoLuoNotangYuanTi 1" pitchFamily="2" charset="-128"/>
              </a:rPr>
              <a:t> ý </a:t>
            </a:r>
            <a:r>
              <a:rPr kumimoji="0" lang="en-US" sz="7200" b="0" i="0" u="none" strike="noStrike" kern="1200" cap="none" spc="0" normalizeH="0" noProof="0" dirty="0" err="1">
                <a:ln>
                  <a:noFill/>
                </a:ln>
                <a:solidFill>
                  <a:srgbClr val="00B050"/>
                </a:solidFill>
                <a:effectLst/>
                <a:uLnTx/>
                <a:uFillTx/>
                <a:ea typeface="LNTH-LuoLuoNotangYuanTi 1" pitchFamily="2" charset="-128"/>
                <a:cs typeface="LNTH-LuoLuoNotangYuanTi 1" pitchFamily="2" charset="-128"/>
              </a:rPr>
              <a:t>và</a:t>
            </a:r>
            <a:r>
              <a:rPr kumimoji="0" lang="en-US" sz="7200" b="0" i="0" u="none" strike="noStrike" kern="1200" cap="none" spc="0" normalizeH="0" noProof="0" dirty="0">
                <a:ln>
                  <a:noFill/>
                </a:ln>
                <a:solidFill>
                  <a:srgbClr val="00B050"/>
                </a:solidFill>
                <a:effectLst/>
                <a:uLnTx/>
                <a:uFillTx/>
                <a:ea typeface="LNTH-LuoLuoNotangYuanTi 1" pitchFamily="2" charset="-128"/>
                <a:cs typeface="LNTH-LuoLuoNotangYuanTi 1" pitchFamily="2" charset="-128"/>
              </a:rPr>
              <a:t> </a:t>
            </a:r>
            <a:r>
              <a:rPr kumimoji="0" lang="en-US" sz="7200" b="0" i="0" u="none" strike="noStrike" kern="1200" cap="none" spc="0" normalizeH="0" noProof="0" dirty="0" err="1">
                <a:ln>
                  <a:noFill/>
                </a:ln>
                <a:solidFill>
                  <a:srgbClr val="00B050"/>
                </a:solidFill>
                <a:effectLst/>
                <a:uLnTx/>
                <a:uFillTx/>
                <a:ea typeface="LNTH-LuoLuoNotangYuanTi 1" pitchFamily="2" charset="-128"/>
                <a:cs typeface="LNTH-LuoLuoNotangYuanTi 1" pitchFamily="2" charset="-128"/>
              </a:rPr>
              <a:t>chỉnh</a:t>
            </a:r>
            <a:r>
              <a:rPr kumimoji="0" lang="en-US" sz="7200" b="0" i="0" u="none" strike="noStrike" kern="1200" cap="none" spc="0" normalizeH="0" noProof="0" dirty="0">
                <a:ln>
                  <a:noFill/>
                </a:ln>
                <a:solidFill>
                  <a:srgbClr val="00B050"/>
                </a:solidFill>
                <a:effectLst/>
                <a:uLnTx/>
                <a:uFillTx/>
                <a:ea typeface="LNTH-LuoLuoNotangYuanTi 1" pitchFamily="2" charset="-128"/>
                <a:cs typeface="LNTH-LuoLuoNotangYuanTi 1" pitchFamily="2" charset="-128"/>
              </a:rPr>
              <a:t> </a:t>
            </a:r>
            <a:r>
              <a:rPr kumimoji="0" lang="en-US" sz="7200" b="0" i="0" u="none" strike="noStrike" kern="1200" cap="none" spc="0" normalizeH="0" noProof="0" dirty="0" err="1">
                <a:ln>
                  <a:noFill/>
                </a:ln>
                <a:solidFill>
                  <a:srgbClr val="00B050"/>
                </a:solidFill>
                <a:effectLst/>
                <a:uLnTx/>
                <a:uFillTx/>
                <a:ea typeface="LNTH-LuoLuoNotangYuanTi 1" pitchFamily="2" charset="-128"/>
                <a:cs typeface="LNTH-LuoLuoNotangYuanTi 1" pitchFamily="2" charset="-128"/>
              </a:rPr>
              <a:t>sửa</a:t>
            </a:r>
            <a:r>
              <a:rPr kumimoji="0" lang="en-US" sz="7200" b="0" i="0" u="none" strike="noStrike" kern="1200" cap="none" spc="0" normalizeH="0" noProof="0" dirty="0">
                <a:ln>
                  <a:noFill/>
                </a:ln>
                <a:solidFill>
                  <a:srgbClr val="00B050"/>
                </a:solidFill>
                <a:effectLst/>
                <a:uLnTx/>
                <a:uFillTx/>
                <a:ea typeface="LNTH-LuoLuoNotangYuanTi 1" pitchFamily="2" charset="-128"/>
                <a:cs typeface="LNTH-LuoLuoNotangYuanTi 1" pitchFamily="2" charset="-128"/>
              </a:rPr>
              <a:t> </a:t>
            </a:r>
            <a:r>
              <a:rPr kumimoji="0" lang="en-US" sz="7200" b="0" i="0" u="none" strike="noStrike" kern="1200" cap="none" spc="0" normalizeH="0" noProof="0" dirty="0" err="1">
                <a:ln>
                  <a:noFill/>
                </a:ln>
                <a:solidFill>
                  <a:srgbClr val="00B050"/>
                </a:solidFill>
                <a:effectLst/>
                <a:uLnTx/>
                <a:uFillTx/>
                <a:ea typeface="LNTH-LuoLuoNotangYuanTi 1" pitchFamily="2" charset="-128"/>
                <a:cs typeface="LNTH-LuoLuoNotangYuanTi 1" pitchFamily="2" charset="-128"/>
              </a:rPr>
              <a:t>dàn</a:t>
            </a:r>
            <a:r>
              <a:rPr kumimoji="0" lang="en-US" sz="7200" b="0" i="0" u="none" strike="noStrike" kern="1200" cap="none" spc="0" normalizeH="0" noProof="0" dirty="0">
                <a:ln>
                  <a:noFill/>
                </a:ln>
                <a:solidFill>
                  <a:srgbClr val="00B050"/>
                </a:solidFill>
                <a:effectLst/>
                <a:uLnTx/>
                <a:uFillTx/>
                <a:ea typeface="LNTH-LuoLuoNotangYuanTi 1" pitchFamily="2" charset="-128"/>
                <a:cs typeface="LNTH-LuoLuoNotangYuanTi 1" pitchFamily="2" charset="-128"/>
              </a:rPr>
              <a:t> ý</a:t>
            </a:r>
            <a:endParaRPr kumimoji="0" lang="en-US" sz="7200" b="0" i="0" u="none" strike="noStrike" kern="1200" cap="none" spc="0" normalizeH="0" baseline="0" noProof="0" dirty="0">
              <a:ln>
                <a:noFill/>
              </a:ln>
              <a:solidFill>
                <a:srgbClr val="00B050"/>
              </a:solidFill>
              <a:effectLst/>
              <a:uLnTx/>
              <a:uFillTx/>
              <a:ea typeface="LNTH-LuoLuoNotangYuanTi 1" pitchFamily="2" charset="-128"/>
              <a:cs typeface="LNTH-LuoLuoNotangYuanTi 1" pitchFamily="2" charset="-128"/>
            </a:endParaRPr>
          </a:p>
        </p:txBody>
      </p:sp>
      <p:pic>
        <p:nvPicPr>
          <p:cNvPr id="2" name="Picture 1" descr="A picture containing toy, doll, clipart&#10;&#10;Description automatically generated">
            <a:extLst>
              <a:ext uri="{FF2B5EF4-FFF2-40B4-BE49-F238E27FC236}">
                <a16:creationId xmlns:a16="http://schemas.microsoft.com/office/drawing/2014/main" id="{8C1D0C5D-5729-0BF3-7FBB-D575DB7DB22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6144" b="89976" l="8987" r="91085">
                        <a14:foregroundMark x1="62621" y1="6144" x2="65199" y2="10428"/>
                        <a14:foregroundMark x1="57429" y1="84802" x2="60186" y2="85206"/>
                        <a14:foregroundMark x1="62621" y1="82094" x2="62800" y2="84236"/>
                        <a14:foregroundMark x1="80881" y1="84802" x2="85714" y2="83266"/>
                        <a14:foregroundMark x1="77086" y1="29911" x2="82277" y2="30275"/>
                        <a14:foregroundMark x1="61404" y1="35327" x2="63480" y2="41188"/>
                        <a14:foregroundMark x1="91085" y1="80315" x2="90548" y2="81285"/>
                        <a14:foregroundMark x1="85392" y1="84802" x2="90727" y2="81487"/>
                        <a14:foregroundMark x1="59506" y1="85004" x2="72431" y2="87146"/>
                        <a14:foregroundMark x1="16899" y1="11964" x2="23272" y2="79790"/>
                        <a14:foregroundMark x1="23272" y1="79790" x2="25886" y2="83266"/>
                        <a14:foregroundMark x1="8987" y1="36904" x2="19334" y2="48181"/>
                        <a14:foregroundMark x1="22413" y1="10792" x2="31472" y2="31851"/>
                        <a14:foregroundMark x1="31472" y1="31851" x2="32080" y2="34559"/>
                        <a14:foregroundMark x1="29323" y1="30679" x2="32259" y2="41188"/>
                        <a14:foregroundMark x1="31579" y1="88723" x2="25349" y2="66330"/>
                      </a14:backgroundRemoval>
                    </a14:imgEffect>
                  </a14:imgLayer>
                </a14:imgProps>
              </a:ext>
              <a:ext uri="{28A0092B-C50C-407E-A947-70E740481C1C}">
                <a14:useLocalDpi xmlns:a14="http://schemas.microsoft.com/office/drawing/2010/main" val="0"/>
              </a:ext>
            </a:extLst>
          </a:blip>
          <a:stretch>
            <a:fillRect/>
          </a:stretch>
        </p:blipFill>
        <p:spPr>
          <a:xfrm>
            <a:off x="0" y="2418736"/>
            <a:ext cx="5362151" cy="4748956"/>
          </a:xfrm>
          <a:prstGeom prst="rect">
            <a:avLst/>
          </a:prstGeom>
        </p:spPr>
      </p:pic>
      <p:pic>
        <p:nvPicPr>
          <p:cNvPr id="5" name="Picture 4">
            <a:extLst>
              <a:ext uri="{FF2B5EF4-FFF2-40B4-BE49-F238E27FC236}">
                <a16:creationId xmlns:a16="http://schemas.microsoft.com/office/drawing/2014/main" id="{92378316-B0F6-B005-8E00-56F88F5F3D41}"/>
              </a:ext>
            </a:extLst>
          </p:cNvPr>
          <p:cNvPicPr>
            <a:picLocks noChangeAspect="1"/>
          </p:cNvPicPr>
          <p:nvPr/>
        </p:nvPicPr>
        <p:blipFill>
          <a:blip r:embed="rId4"/>
          <a:stretch>
            <a:fillRect/>
          </a:stretch>
        </p:blipFill>
        <p:spPr>
          <a:xfrm>
            <a:off x="4714290" y="1170355"/>
            <a:ext cx="4706520" cy="1774090"/>
          </a:xfrm>
          <a:prstGeom prst="rect">
            <a:avLst/>
          </a:prstGeom>
        </p:spPr>
      </p:pic>
    </p:spTree>
    <p:extLst>
      <p:ext uri="{BB962C8B-B14F-4D97-AF65-F5344CB8AC3E}">
        <p14:creationId xmlns:p14="http://schemas.microsoft.com/office/powerpoint/2010/main" val="2408649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Graphical user interface, application&#10;&#10;Description automatically generated">
            <a:extLst>
              <a:ext uri="{FF2B5EF4-FFF2-40B4-BE49-F238E27FC236}">
                <a16:creationId xmlns:a16="http://schemas.microsoft.com/office/drawing/2014/main" id="{A3ADA7B7-2181-C5D3-29B3-B0AD81D69E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554"/>
          <a:stretch/>
        </p:blipFill>
        <p:spPr>
          <a:xfrm>
            <a:off x="20" y="1282"/>
            <a:ext cx="12191980" cy="6856718"/>
          </a:xfrm>
          <a:prstGeom prst="rect">
            <a:avLst/>
          </a:prstGeom>
        </p:spPr>
      </p:pic>
      <p:pic>
        <p:nvPicPr>
          <p:cNvPr id="5" name="Picture 4" descr="Diagram&#10;&#10;Description automatically generated">
            <a:extLst>
              <a:ext uri="{FF2B5EF4-FFF2-40B4-BE49-F238E27FC236}">
                <a16:creationId xmlns:a16="http://schemas.microsoft.com/office/drawing/2014/main" id="{2C31C513-E6A6-D236-0E00-44C720DDBBD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84" b="93048" l="9994" r="89942">
                        <a14:foregroundMark x1="40589" y1="92199" x2="39327" y2="87874"/>
                        <a14:foregroundMark x1="69049" y1="93048" x2="69049" y2="92603"/>
                      </a14:backgroundRemoval>
                    </a14:imgEffect>
                  </a14:imgLayer>
                </a14:imgProps>
              </a:ext>
              <a:ext uri="{28A0092B-C50C-407E-A947-70E740481C1C}">
                <a14:useLocalDpi xmlns:a14="http://schemas.microsoft.com/office/drawing/2010/main" val="0"/>
              </a:ext>
            </a:extLst>
          </a:blip>
          <a:stretch>
            <a:fillRect/>
          </a:stretch>
        </p:blipFill>
        <p:spPr>
          <a:xfrm>
            <a:off x="7610168" y="2758440"/>
            <a:ext cx="5702095" cy="4561676"/>
          </a:xfrm>
          <a:prstGeom prst="rect">
            <a:avLst/>
          </a:prstGeom>
        </p:spPr>
      </p:pic>
      <p:pic>
        <p:nvPicPr>
          <p:cNvPr id="6" name="Picture 23">
            <a:extLst>
              <a:ext uri="{FF2B5EF4-FFF2-40B4-BE49-F238E27FC236}">
                <a16:creationId xmlns:a16="http://schemas.microsoft.com/office/drawing/2014/main" id="{D37E2D2F-621D-1167-6C8E-AB4C952A86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869858" y="983226"/>
            <a:ext cx="5889521" cy="2809568"/>
          </a:xfrm>
          <a:prstGeom prst="rect">
            <a:avLst/>
          </a:prstGeom>
        </p:spPr>
      </p:pic>
      <p:sp>
        <p:nvSpPr>
          <p:cNvPr id="9" name="TextBox 8">
            <a:extLst>
              <a:ext uri="{FF2B5EF4-FFF2-40B4-BE49-F238E27FC236}">
                <a16:creationId xmlns:a16="http://schemas.microsoft.com/office/drawing/2014/main" id="{9ED1F8E5-5C1B-22F8-58A9-621553C89DD7}"/>
              </a:ext>
            </a:extLst>
          </p:cNvPr>
          <p:cNvSpPr txBox="1"/>
          <p:nvPr/>
        </p:nvSpPr>
        <p:spPr>
          <a:xfrm>
            <a:off x="5982928" y="1148282"/>
            <a:ext cx="5314337" cy="1754326"/>
          </a:xfrm>
          <a:prstGeom prst="rect">
            <a:avLst/>
          </a:prstGeom>
          <a:noFill/>
        </p:spPr>
        <p:txBody>
          <a:bodyPr wrap="square">
            <a:spAutoFit/>
          </a:bodyPr>
          <a:lstStyle/>
          <a:p>
            <a:pPr lvl="0" algn="ctr"/>
            <a:r>
              <a:rPr lang="en-US" sz="3600" b="1" dirty="0">
                <a:solidFill>
                  <a:srgbClr val="0070C0"/>
                </a:solidFill>
                <a:latin typeface="Calibri" panose="020F0502020204030204" pitchFamily="34" charset="0"/>
                <a:ea typeface="Calibri" panose="020F0502020204030204" pitchFamily="34" charset="0"/>
                <a:cs typeface="Calibri" panose="020F0502020204030204" pitchFamily="34" charset="0"/>
              </a:rPr>
              <a:t>Đ</a:t>
            </a:r>
            <a:r>
              <a:rPr lang="vi-VN" sz="3600" b="1" dirty="0">
                <a:solidFill>
                  <a:srgbClr val="0070C0"/>
                </a:solidFill>
                <a:latin typeface="Calibri" panose="020F0502020204030204" pitchFamily="34" charset="0"/>
                <a:ea typeface="Calibri" panose="020F0502020204030204" pitchFamily="34" charset="0"/>
                <a:cs typeface="Calibri" panose="020F0502020204030204" pitchFamily="34" charset="0"/>
              </a:rPr>
              <a:t>ổi vở cho bạn cùng bàn, đọc dàn ý và đóng góp ý kiến cho nhau. </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0" name="Picture 18">
            <a:extLst>
              <a:ext uri="{FF2B5EF4-FFF2-40B4-BE49-F238E27FC236}">
                <a16:creationId xmlns:a16="http://schemas.microsoft.com/office/drawing/2014/main" id="{E3998B24-5F44-FEEC-0E6A-267892018B17}"/>
              </a:ext>
            </a:extLst>
          </p:cNvPr>
          <p:cNvPicPr>
            <a:picLocks noChangeAspect="1"/>
          </p:cNvPicPr>
          <p:nvPr/>
        </p:nvPicPr>
        <p:blipFill>
          <a:blip r:embed="rId7"/>
          <a:srcRect/>
          <a:stretch>
            <a:fillRect/>
          </a:stretch>
        </p:blipFill>
        <p:spPr>
          <a:xfrm>
            <a:off x="-1" y="106999"/>
            <a:ext cx="4011561" cy="3695651"/>
          </a:xfrm>
          <a:prstGeom prst="rect">
            <a:avLst/>
          </a:prstGeom>
        </p:spPr>
      </p:pic>
      <p:pic>
        <p:nvPicPr>
          <p:cNvPr id="11" name="Picture 18">
            <a:extLst>
              <a:ext uri="{FF2B5EF4-FFF2-40B4-BE49-F238E27FC236}">
                <a16:creationId xmlns:a16="http://schemas.microsoft.com/office/drawing/2014/main" id="{D4FD200B-56B4-4E3D-ACF1-3533510DBAE2}"/>
              </a:ext>
            </a:extLst>
          </p:cNvPr>
          <p:cNvPicPr>
            <a:picLocks noChangeAspect="1"/>
          </p:cNvPicPr>
          <p:nvPr/>
        </p:nvPicPr>
        <p:blipFill>
          <a:blip r:embed="rId7"/>
          <a:srcRect/>
          <a:stretch>
            <a:fillRect/>
          </a:stretch>
        </p:blipFill>
        <p:spPr>
          <a:xfrm>
            <a:off x="59004" y="3191452"/>
            <a:ext cx="5570271" cy="3695651"/>
          </a:xfrm>
          <a:prstGeom prst="rect">
            <a:avLst/>
          </a:prstGeom>
        </p:spPr>
      </p:pic>
      <p:sp>
        <p:nvSpPr>
          <p:cNvPr id="13" name="TextBox 12">
            <a:extLst>
              <a:ext uri="{FF2B5EF4-FFF2-40B4-BE49-F238E27FC236}">
                <a16:creationId xmlns:a16="http://schemas.microsoft.com/office/drawing/2014/main" id="{0CD09BD1-F038-8139-28FC-DB7A467FE779}"/>
              </a:ext>
            </a:extLst>
          </p:cNvPr>
          <p:cNvSpPr txBox="1"/>
          <p:nvPr/>
        </p:nvSpPr>
        <p:spPr>
          <a:xfrm>
            <a:off x="666181" y="832439"/>
            <a:ext cx="3143819" cy="1754326"/>
          </a:xfrm>
          <a:prstGeom prst="rect">
            <a:avLst/>
          </a:prstGeom>
          <a:noFill/>
        </p:spPr>
        <p:txBody>
          <a:bodyPr wrap="square" rtlCol="0">
            <a:spAutoFit/>
          </a:bodyPr>
          <a:lstStyle/>
          <a:p>
            <a:pPr lvl="0" algn="ctr"/>
            <a:r>
              <a:rPr lang="en-US" sz="3600" dirty="0">
                <a:solidFill>
                  <a:prstClr val="black"/>
                </a:solidFill>
                <a:latin typeface="Cambria" panose="02040503050406030204" pitchFamily="18" charset="0"/>
                <a:ea typeface="Cambria" panose="02040503050406030204" pitchFamily="18" charset="0"/>
              </a:rPr>
              <a:t>Thông tin </a:t>
            </a:r>
            <a:r>
              <a:rPr lang="en-US" sz="3600" dirty="0" err="1">
                <a:solidFill>
                  <a:prstClr val="black"/>
                </a:solidFill>
                <a:latin typeface="Cambria" panose="02040503050406030204" pitchFamily="18" charset="0"/>
                <a:ea typeface="Cambria" panose="02040503050406030204" pitchFamily="18" charset="0"/>
              </a:rPr>
              <a:t>về</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câu</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chuyện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rõ</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ràng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đầy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đủ</a:t>
            </a:r>
            <a:r>
              <a:rPr lang="en-US" sz="3600" dirty="0">
                <a:solidFill>
                  <a:prstClr val="black"/>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04E48FA0-E538-39D2-A730-D2A9E08E580F}"/>
              </a:ext>
            </a:extLst>
          </p:cNvPr>
          <p:cNvSpPr txBox="1"/>
          <p:nvPr/>
        </p:nvSpPr>
        <p:spPr>
          <a:xfrm>
            <a:off x="852744" y="3891613"/>
            <a:ext cx="4090731" cy="2308324"/>
          </a:xfrm>
          <a:prstGeom prst="rect">
            <a:avLst/>
          </a:prstGeom>
          <a:noFill/>
        </p:spPr>
        <p:txBody>
          <a:bodyPr wrap="square" rtlCol="0">
            <a:spAutoFit/>
          </a:bodyPr>
          <a:lstStyle/>
          <a:p>
            <a:pPr lvl="0" algn="ctr"/>
            <a:r>
              <a:rPr lang="vi-VN" sz="3600" dirty="0">
                <a:solidFill>
                  <a:prstClr val="black"/>
                </a:solidFill>
                <a:latin typeface="Cambria" panose="02040503050406030204" pitchFamily="18" charset="0"/>
                <a:ea typeface="Cambria" panose="02040503050406030204" pitchFamily="18" charset="0"/>
              </a:rPr>
              <a:t>Các sự việc trong câu chuyện được sắp xếp theo trình tự hợp lí.</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Rectangle 11"/>
          <p:cNvSpPr/>
          <p:nvPr/>
        </p:nvSpPr>
        <p:spPr>
          <a:xfrm>
            <a:off x="-1907845" y="492499"/>
            <a:ext cx="1598564" cy="168280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837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
                                        </p:tgtEl>
                                        <p:attrNameLst>
                                          <p:attrName>ppt_x</p:attrName>
                                          <p:attrName>ppt_y</p:attrName>
                                        </p:attrNameLst>
                                      </p:cBhvr>
                                    </p:animMotion>
                                    <p:animEffect transition="in" filter="fade">
                                      <p:cBhvr>
                                        <p:cTn id="14" dur="1000"/>
                                        <p:tgtEl>
                                          <p:spTgt spid="9"/>
                                        </p:tgtEl>
                                      </p:cBhvr>
                                    </p:animEffect>
                                  </p:childTnLst>
                                </p:cTn>
                              </p:par>
                              <p:par>
                                <p:cTn id="15" presetID="5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0">
            <a:extLst>
              <a:ext uri="{FF2B5EF4-FFF2-40B4-BE49-F238E27FC236}">
                <a16:creationId xmlns:a16="http://schemas.microsoft.com/office/drawing/2014/main" id="{089BD9C6-5526-0C7D-EC7B-E6B29CFBDA36}"/>
              </a:ext>
            </a:extLst>
          </p:cNvPr>
          <p:cNvPicPr>
            <a:picLocks noChangeAspect="1"/>
          </p:cNvPicPr>
          <p:nvPr/>
        </p:nvPicPr>
        <p:blipFill>
          <a:blip r:embed="rId2"/>
          <a:srcRect/>
          <a:stretch>
            <a:fillRect/>
          </a:stretch>
        </p:blipFill>
        <p:spPr>
          <a:xfrm>
            <a:off x="387885" y="844229"/>
            <a:ext cx="6602850" cy="5825607"/>
          </a:xfrm>
          <a:prstGeom prst="rect">
            <a:avLst/>
          </a:prstGeom>
        </p:spPr>
      </p:pic>
      <p:pic>
        <p:nvPicPr>
          <p:cNvPr id="6" name="Picture 5" descr="Diagram&#10;&#10;Description automatically generated">
            <a:extLst>
              <a:ext uri="{FF2B5EF4-FFF2-40B4-BE49-F238E27FC236}">
                <a16:creationId xmlns:a16="http://schemas.microsoft.com/office/drawing/2014/main" id="{504DB291-B68F-8EC6-AEFC-5C8957316DC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9612" b="75859" l="52814" r="87290">
                        <a14:foregroundMark x1="64780" y1="38860" x2="66138" y2="38860"/>
                        <a14:foregroundMark x1="74062" y1="39588" x2="78072" y2="42297"/>
                        <a14:foregroundMark x1="68790" y1="19652" x2="76940" y2="20946"/>
                        <a14:foregroundMark x1="69599" y1="56207" x2="70731" y2="52487"/>
                        <a14:foregroundMark x1="70860" y1="52608" x2="70860" y2="57784"/>
                        <a14:foregroundMark x1="63389" y1="53053" x2="66818" y2="57218"/>
                        <a14:foregroundMark x1="65556" y1="51314" x2="66365" y2="53336"/>
                        <a14:foregroundMark x1="52846" y1="42014" x2="54916" y2="43025"/>
                        <a14:foregroundMark x1="65686" y1="75859" x2="65686" y2="71816"/>
                        <a14:foregroundMark x1="72671" y1="74687" x2="71313" y2="70522"/>
                      </a14:backgroundRemoval>
                    </a14:imgEffect>
                  </a14:imgLayer>
                </a14:imgProps>
              </a:ext>
              <a:ext uri="{28A0092B-C50C-407E-A947-70E740481C1C}">
                <a14:useLocalDpi xmlns:a14="http://schemas.microsoft.com/office/drawing/2010/main" val="0"/>
              </a:ext>
            </a:extLst>
          </a:blip>
          <a:srcRect l="50000" t="15054" r="8521" b="22074"/>
          <a:stretch/>
        </p:blipFill>
        <p:spPr>
          <a:xfrm>
            <a:off x="6340029" y="1901702"/>
            <a:ext cx="4225678" cy="5123775"/>
          </a:xfrm>
          <a:prstGeom prst="rect">
            <a:avLst/>
          </a:prstGeom>
        </p:spPr>
      </p:pic>
      <p:pic>
        <p:nvPicPr>
          <p:cNvPr id="2" name="Picture 1">
            <a:extLst>
              <a:ext uri="{FF2B5EF4-FFF2-40B4-BE49-F238E27FC236}">
                <a16:creationId xmlns:a16="http://schemas.microsoft.com/office/drawing/2014/main" id="{333CAFB3-D99D-2E51-E190-E54EE685F660}"/>
              </a:ext>
            </a:extLst>
          </p:cNvPr>
          <p:cNvPicPr>
            <a:picLocks noChangeAspect="1"/>
          </p:cNvPicPr>
          <p:nvPr/>
        </p:nvPicPr>
        <p:blipFill>
          <a:blip r:embed="rId5"/>
          <a:stretch>
            <a:fillRect/>
          </a:stretch>
        </p:blipFill>
        <p:spPr>
          <a:xfrm>
            <a:off x="910327" y="1783711"/>
            <a:ext cx="6066046" cy="3023878"/>
          </a:xfrm>
          <a:prstGeom prst="rect">
            <a:avLst/>
          </a:prstGeom>
        </p:spPr>
      </p:pic>
      <p:sp>
        <p:nvSpPr>
          <p:cNvPr id="5" name="Rectangle 4"/>
          <p:cNvSpPr/>
          <p:nvPr/>
        </p:nvSpPr>
        <p:spPr>
          <a:xfrm>
            <a:off x="-1894398" y="460323"/>
            <a:ext cx="1598564" cy="168280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9879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265</Words>
  <Application>Microsoft Office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Cambria</vt:lpstr>
      <vt:lpstr>LNTH-LuoLuoNotangYuanTi 1</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Thảo Hoàng</cp:lastModifiedBy>
  <cp:revision>22</cp:revision>
  <dcterms:created xsi:type="dcterms:W3CDTF">2023-08-06T13:31:04Z</dcterms:created>
  <dcterms:modified xsi:type="dcterms:W3CDTF">2025-10-20T10:23:04Z</dcterms:modified>
</cp:coreProperties>
</file>