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8"/>
  </p:notesMasterIdLst>
  <p:sldIdLst>
    <p:sldId id="257" r:id="rId2"/>
    <p:sldId id="281" r:id="rId3"/>
    <p:sldId id="289" r:id="rId4"/>
    <p:sldId id="287" r:id="rId5"/>
    <p:sldId id="283" r:id="rId6"/>
    <p:sldId id="277" r:id="rId7"/>
  </p:sldIdLst>
  <p:sldSz cx="12192000" cy="6858000"/>
  <p:notesSz cx="6858000" cy="9144000"/>
  <p:embeddedFontLst>
    <p:embeddedFont>
      <p:font typeface="等线" panose="02010600030101010101" pitchFamily="2" charset="-122"/>
      <p:regular r:id="rId9"/>
    </p:embeddedFont>
    <p:embeddedFont>
      <p:font typeface="等线 Light" panose="02010600030101010101" pitchFamily="2" charset="-122"/>
      <p:regular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C5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3D5285-C506-47A3-92AF-C8EE3743C090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F76210-EAF1-4CD5-B395-B95BB51A6B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128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715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20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A31B2C-79EA-48F4-B78D-988BAABCB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6F5B78-1CFE-485A-A531-358CE57821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A72520-B24E-4B0E-9365-BE50A0931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F4CBD-FCA8-4606-B545-782C727023E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ECD5C6-04DD-4AF5-BCC3-3A3C10DDF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B25029-CB60-4C48-83BC-6A5473FB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9C6B9-7DFB-4444-9E29-E348627861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85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418389-6C99-48C0-9394-D3D2DF65E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B60DD5-AE56-4488-A620-20809B065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573D35-DEC4-4363-82E5-C7719EB82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F4CBD-FCA8-4606-B545-782C727023E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3D746-185E-4671-88D9-98428AE27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BE713F-2413-4EA1-A915-CD30E1F6A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9C6B9-7DFB-4444-9E29-E348627861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502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01D982A-B753-45B6-8B83-869103E4D1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AFADD39-332E-4B93-8218-0809495A8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833307-7C9C-49DE-9468-9683786E6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F4CBD-FCA8-4606-B545-782C727023E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E5C09F-6927-4320-917D-905B69C44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E92AD4-C1B7-4040-A240-86B48D5D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9C6B9-7DFB-4444-9E29-E348627861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896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0E58E1-F5CB-4276-9429-90F958981E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996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2FE64D6-785B-4BBA-BAE9-FDF4FE19A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<a:extLst>
              <a:ext uri="{FF2B5EF4-FFF2-40B4-BE49-F238E27FC236}">
                <a16:creationId xmlns:a16="http://schemas.microsoft.com/office/drawing/2014/main" id="{7C4FB164-9FAC-4FAE-8C6F-0DA8F26203AF}"/>
              </a:ext>
            </a:extLst>
          </p:cNvPr>
          <p:cNvSpPr/>
          <p:nvPr userDrawn="1"/>
        </p:nvSpPr>
        <p:spPr>
          <a:xfrm>
            <a:off x="206901" y="201778"/>
            <a:ext cx="11778197" cy="64544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526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EBDA94-4F8F-4449-B45E-C5C936CB0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049243-3A2C-40A2-AE45-7FCED004A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0EFB3B5-CD89-415D-AFC7-7CC0C355C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434D44-F1CA-4D24-8C7A-F8229E921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F4CBD-FCA8-4606-B545-782C727023E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FF2B0A-37A1-49DF-8BAF-B93FEAB14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560651-FF1F-4EEE-85F5-593C987FB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9C6B9-7DFB-4444-9E29-E348627861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496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B1CED-AA1A-433B-85AE-2434F3358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19395E-EBC6-4DA8-99EB-4AFCC660D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89EAC0-80BF-41D9-A64A-94A7318F3C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D20FF1A-E266-41BA-8CD5-6E59EB5011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42B2E34-FE45-44C1-8067-273C14E8F9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06AA4BB-B49D-4DEF-8ADE-316A10636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F4CBD-FCA8-4606-B545-782C727023E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57BBABE-5557-4EC0-93CF-702B174D8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3D5781B-E8F8-4D0E-B534-1151A84A9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9C6B9-7DFB-4444-9E29-E348627861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119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A482E4-E014-4C41-9216-A08F164AF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18581C2-E4F9-48C0-8A88-107CE802A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F4CBD-FCA8-4606-B545-782C727023E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7AEB8F6-D3F2-48E8-80F0-86E5A69CC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21FF83-897B-4405-B069-423DFAC64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9C6B9-7DFB-4444-9E29-E348627861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1215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C8D0C68-8446-4383-ACF9-026759654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F4CBD-FCA8-4606-B545-782C727023E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65B720F-0787-4D13-A00B-2CCB618D7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D7DBB9-D2BA-4193-8BC2-911919896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9C6B9-7DFB-4444-9E29-E348627861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691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E35F6-BCD8-43A5-9AE3-23811867A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4108611-04E2-4E2D-AAA6-BD9F44C71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C2499A-A618-4AD8-B37A-1F4E28131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8A480B-FE96-4965-A688-5C623986C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F4CBD-FCA8-4606-B545-782C727023E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4FC19E-D76D-43FE-BFFD-15F81C7CA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145DE3E-21B3-43B5-95A9-88FDD244E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9C6B9-7DFB-4444-9E29-E348627861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829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81C9B1-ABBB-4E3F-8515-18BB5121E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A4F0AFA-56F1-4F88-97AE-1C91CD35E9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DCB4879-4C53-4CFA-87AE-F26404307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190E1-C95E-4D42-8574-424AAF542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F4CBD-FCA8-4606-B545-782C727023E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15A4-5933-479D-87DE-152FD8881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D889A4-B9A2-4B99-9A5B-2307B432F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9C6B9-7DFB-4444-9E29-E348627861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228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EB9CE55-CAFE-4115-B626-9348E5A79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E59336A-F649-4905-81A0-94BF4BC28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F45D64-8185-4F3C-8A5C-FB847EC05C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F4CBD-FCA8-4606-B545-782C727023E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312528A-C613-4D95-B813-BD3465438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C85B59-A6CB-41D1-A7D9-FD70E9936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9C6B9-7DFB-4444-9E29-E348627861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404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826" y="-69669"/>
            <a:ext cx="5169856" cy="31092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731" y="1798663"/>
            <a:ext cx="10260457" cy="21459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969" y="4701199"/>
            <a:ext cx="789926" cy="8144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4" y="-145863"/>
            <a:ext cx="2481063" cy="248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38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5">
            <a:extLst>
              <a:ext uri="{FF2B5EF4-FFF2-40B4-BE49-F238E27FC236}">
                <a16:creationId xmlns:a16="http://schemas.microsoft.com/office/drawing/2014/main" id="{21D80048-4B4A-4452-9AFE-737EF8661CBA}"/>
              </a:ext>
            </a:extLst>
          </p:cNvPr>
          <p:cNvSpPr/>
          <p:nvPr/>
        </p:nvSpPr>
        <p:spPr>
          <a:xfrm>
            <a:off x="278674" y="1016073"/>
            <a:ext cx="11146973" cy="11321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Lựa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chọn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một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việc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có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ích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em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đã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từng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làm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cùng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bạn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bè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hoặc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người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thân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8971" y="2059395"/>
            <a:ext cx="3561807" cy="2619278"/>
            <a:chOff x="478970" y="2072642"/>
            <a:chExt cx="3561807" cy="2619278"/>
          </a:xfrm>
        </p:grpSpPr>
        <p:pic>
          <p:nvPicPr>
            <p:cNvPr id="6" name="图片 8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50235" y="1601377"/>
              <a:ext cx="2619278" cy="356180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88547" y="2270023"/>
              <a:ext cx="3142652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ích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cộng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đồng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quyên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góp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sách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báo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tặng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vùng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khó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khăn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,…)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315097" y="2067880"/>
            <a:ext cx="3561807" cy="2619278"/>
            <a:chOff x="4332514" y="2072643"/>
            <a:chExt cx="3561807" cy="2619278"/>
          </a:xfrm>
        </p:grpSpPr>
        <p:pic>
          <p:nvPicPr>
            <p:cNvPr id="7" name="图片 8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803779" y="1601378"/>
              <a:ext cx="2619278" cy="356180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542092" y="2681301"/>
              <a:ext cx="31426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ích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trường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lớp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vệ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trường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lớp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,…)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151224" y="2067880"/>
            <a:ext cx="3561807" cy="2619276"/>
            <a:chOff x="8186058" y="2072643"/>
            <a:chExt cx="3561807" cy="2619276"/>
          </a:xfrm>
        </p:grpSpPr>
        <p:pic>
          <p:nvPicPr>
            <p:cNvPr id="8" name="图片 8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657324" y="1601377"/>
              <a:ext cx="2619276" cy="356180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8395636" y="2681300"/>
              <a:ext cx="31426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ích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gia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đình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sóc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nuôi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,…)</a:t>
              </a:r>
            </a:p>
          </p:txBody>
        </p:sp>
      </p:grpSp>
      <p:sp>
        <p:nvSpPr>
          <p:cNvPr id="15" name="矩形: 圆角 5">
            <a:extLst>
              <a:ext uri="{FF2B5EF4-FFF2-40B4-BE49-F238E27FC236}">
                <a16:creationId xmlns:a16="http://schemas.microsoft.com/office/drawing/2014/main" id="{21D80048-4B4A-4452-9AFE-737EF8661CBA}"/>
              </a:ext>
            </a:extLst>
          </p:cNvPr>
          <p:cNvSpPr/>
          <p:nvPr/>
        </p:nvSpPr>
        <p:spPr>
          <a:xfrm>
            <a:off x="566058" y="4944124"/>
            <a:ext cx="10572206" cy="11321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Em</a:t>
            </a:r>
            <a:r>
              <a:rPr kumimoji="0" lang="en-US" altLang="zh-CN" sz="3200" b="1" i="0" u="none" strike="noStrike" kern="1200" cap="none" spc="0" normalizeH="0" baseline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đã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làm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việc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đó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ở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đâu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?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Khi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nào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?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Với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những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ai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?</a:t>
            </a:r>
          </a:p>
          <a:p>
            <a:pPr marL="457200" marR="0" lvl="0" indent="-45720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zh-CN" sz="3200" b="1" baseline="0" dirty="0" err="1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Em</a:t>
            </a:r>
            <a:r>
              <a:rPr lang="en-US" altLang="zh-CN" sz="3200" b="1" baseline="0" dirty="0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lang="en-US" altLang="zh-CN" sz="3200" b="1" baseline="0" dirty="0" err="1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đã</a:t>
            </a:r>
            <a:r>
              <a:rPr lang="en-US" altLang="zh-CN" sz="3200" b="1" dirty="0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tham</a:t>
            </a:r>
            <a:r>
              <a:rPr lang="en-US" altLang="zh-CN" sz="3200" b="1" dirty="0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gia</a:t>
            </a:r>
            <a:r>
              <a:rPr lang="en-US" altLang="zh-CN" sz="3200" b="1" dirty="0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làm</a:t>
            </a:r>
            <a:r>
              <a:rPr lang="en-US" altLang="zh-CN" sz="3200" b="1" dirty="0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những</a:t>
            </a:r>
            <a:r>
              <a:rPr lang="en-US" altLang="zh-CN" sz="3200" b="1" dirty="0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việc</a:t>
            </a:r>
            <a:r>
              <a:rPr lang="en-US" altLang="zh-CN" sz="3200" b="1" dirty="0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gì</a:t>
            </a:r>
            <a:r>
              <a:rPr lang="en-US" altLang="zh-CN" sz="3200" b="1" dirty="0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?</a:t>
            </a:r>
          </a:p>
          <a:p>
            <a:pPr marL="457200" marR="0" lvl="0" indent="-45720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Việc</a:t>
            </a:r>
            <a:r>
              <a:rPr kumimoji="0" lang="en-US" altLang="zh-CN" sz="3200" b="1" i="0" u="none" strike="noStrike" kern="1200" cap="none" spc="0" normalizeH="0" baseline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đó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có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ích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như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thế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nào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solidFill>
                <a:srgbClr val="98C553"/>
              </a:solidFill>
              <a:effectLst/>
              <a:uLnTx/>
              <a:uFillTx/>
              <a:latin typeface="Calibri" panose="020F0502020204030204" pitchFamily="34" charset="0"/>
              <a:ea typeface="等线" panose="020B0604020202020204" charset="-122"/>
              <a:cs typeface="Calibri" panose="020F05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76" y="76979"/>
            <a:ext cx="995474" cy="99860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A09E8AB-7190-FFFD-095D-736754DD2BE2}"/>
              </a:ext>
            </a:extLst>
          </p:cNvPr>
          <p:cNvGrpSpPr/>
          <p:nvPr/>
        </p:nvGrpSpPr>
        <p:grpSpPr>
          <a:xfrm>
            <a:off x="4119158" y="-728058"/>
            <a:ext cx="3757747" cy="1883828"/>
            <a:chOff x="1854926" y="-584391"/>
            <a:chExt cx="8516983" cy="4866964"/>
          </a:xfrm>
        </p:grpSpPr>
        <p:pic>
          <p:nvPicPr>
            <p:cNvPr id="3" name="图片 6">
              <a:extLst>
                <a:ext uri="{FF2B5EF4-FFF2-40B4-BE49-F238E27FC236}">
                  <a16:creationId xmlns:a16="http://schemas.microsoft.com/office/drawing/2014/main" id="{F4B7979B-80C1-43C4-A58B-E14A04C4C0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24" t="17189" r="9289" b="32865"/>
            <a:stretch/>
          </p:blipFill>
          <p:spPr>
            <a:xfrm>
              <a:off x="1854926" y="-584391"/>
              <a:ext cx="8516983" cy="474622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1C2B169-4D26-670B-E105-FA182041F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20368" y="1203826"/>
              <a:ext cx="7553599" cy="30787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822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354" y="1079863"/>
            <a:ext cx="8445812" cy="55602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177" y="462814"/>
            <a:ext cx="10931075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98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5">
            <a:extLst>
              <a:ext uri="{FF2B5EF4-FFF2-40B4-BE49-F238E27FC236}">
                <a16:creationId xmlns:a16="http://schemas.microsoft.com/office/drawing/2014/main" id="{21D80048-4B4A-4452-9AFE-737EF8661CBA}"/>
              </a:ext>
            </a:extLst>
          </p:cNvPr>
          <p:cNvSpPr/>
          <p:nvPr/>
        </p:nvSpPr>
        <p:spPr>
          <a:xfrm>
            <a:off x="313509" y="1185868"/>
            <a:ext cx="11582402" cy="11321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Chia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sẻ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với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bạn</a:t>
            </a:r>
            <a:r>
              <a:rPr lang="en-US" altLang="zh-CN" sz="3200" b="1" dirty="0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việc</a:t>
            </a:r>
            <a:r>
              <a:rPr lang="en-US" altLang="zh-CN" sz="3200" b="1" dirty="0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có</a:t>
            </a:r>
            <a:r>
              <a:rPr lang="en-US" altLang="zh-CN" sz="3200" b="1" dirty="0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ích</a:t>
            </a:r>
            <a:r>
              <a:rPr lang="en-US" altLang="zh-CN" sz="3200" b="1" dirty="0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em</a:t>
            </a:r>
            <a:r>
              <a:rPr lang="en-US" altLang="zh-CN" sz="3200" b="1" dirty="0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đã</a:t>
            </a:r>
            <a:r>
              <a:rPr lang="en-US" altLang="zh-CN" sz="3200" b="1" dirty="0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làm</a:t>
            </a:r>
            <a:r>
              <a:rPr lang="en-US" altLang="zh-CN" sz="3200" b="1" dirty="0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cùng</a:t>
            </a:r>
            <a:r>
              <a:rPr lang="en-US" altLang="zh-CN" sz="3200" b="1" dirty="0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bạn</a:t>
            </a:r>
            <a:r>
              <a:rPr lang="en-US" altLang="zh-CN" sz="3200" b="1" dirty="0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bè</a:t>
            </a:r>
            <a:r>
              <a:rPr lang="en-US" altLang="zh-CN" sz="3200" b="1" dirty="0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hoặc</a:t>
            </a:r>
            <a:r>
              <a:rPr lang="en-US" altLang="zh-CN" sz="3200" b="1" dirty="0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người</a:t>
            </a:r>
            <a:r>
              <a:rPr lang="en-US" altLang="zh-CN" sz="3200" b="1" dirty="0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thân</a:t>
            </a:r>
            <a:r>
              <a:rPr lang="en-US" altLang="zh-CN" sz="3200" b="1" dirty="0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.</a:t>
            </a:r>
          </a:p>
          <a:p>
            <a:pPr marL="457200" marR="0" lvl="0" indent="-45720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Kể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lại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công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việc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em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đã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tham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gia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theo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đúng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trình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tự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và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nêu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cảm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xúc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của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em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.</a:t>
            </a:r>
          </a:p>
          <a:p>
            <a:pPr marL="457200" marR="0" lvl="0" indent="-45720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zh-CN" sz="3200" b="1" dirty="0" err="1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Nêu</a:t>
            </a:r>
            <a:r>
              <a:rPr lang="en-US" altLang="zh-CN" sz="3200" b="1" dirty="0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lợi</a:t>
            </a:r>
            <a:r>
              <a:rPr lang="en-US" altLang="zh-CN" sz="3200" b="1" dirty="0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ích</a:t>
            </a:r>
            <a:r>
              <a:rPr lang="en-US" altLang="zh-CN" sz="3200" b="1" dirty="0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của</a:t>
            </a:r>
            <a:r>
              <a:rPr lang="en-US" altLang="zh-CN" sz="3200" b="1" dirty="0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công</a:t>
            </a:r>
            <a:r>
              <a:rPr lang="en-US" altLang="zh-CN" sz="3200" b="1" dirty="0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việc</a:t>
            </a:r>
            <a:r>
              <a:rPr lang="en-US" altLang="zh-CN" sz="3200" b="1" dirty="0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đó</a:t>
            </a:r>
            <a:r>
              <a:rPr lang="en-US" altLang="zh-CN" sz="3200" b="1" dirty="0">
                <a:solidFill>
                  <a:srgbClr val="98C553"/>
                </a:solidFill>
                <a:effectLst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.</a:t>
            </a:r>
            <a:endParaRPr kumimoji="0" lang="en-US" altLang="zh-CN" sz="3200" b="1" i="0" u="none" strike="noStrike" kern="1200" cap="none" spc="0" normalizeH="0" noProof="0" dirty="0">
              <a:solidFill>
                <a:srgbClr val="98C553"/>
              </a:solidFill>
              <a:effectLst/>
              <a:uLnTx/>
              <a:uFillTx/>
              <a:latin typeface="Calibri" panose="020F0502020204030204" pitchFamily="34" charset="0"/>
              <a:ea typeface="等线" panose="020B0604020202020204" charset="-122"/>
              <a:cs typeface="Calibri" panose="020F050202020403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288861" y="3608765"/>
            <a:ext cx="4033829" cy="3094657"/>
            <a:chOff x="2358265" y="2940382"/>
            <a:chExt cx="4033829" cy="3094657"/>
          </a:xfrm>
        </p:grpSpPr>
        <p:pic>
          <p:nvPicPr>
            <p:cNvPr id="6" name="图片 8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827851" y="2470796"/>
              <a:ext cx="3094657" cy="403382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637819" y="3148882"/>
              <a:ext cx="3474720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Kể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rõ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ràng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rành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mạch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theo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tự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algn="just"/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dùng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cử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biểu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lộ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xúc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hỗ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trợ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phần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nói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374553" y="3581483"/>
            <a:ext cx="4033830" cy="3094657"/>
            <a:chOff x="6555803" y="3462896"/>
            <a:chExt cx="4033830" cy="3094657"/>
          </a:xfrm>
        </p:grpSpPr>
        <p:pic>
          <p:nvPicPr>
            <p:cNvPr id="7" name="图片 8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025389" y="2993310"/>
              <a:ext cx="3094657" cy="403383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764807" y="3632941"/>
              <a:ext cx="3545270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lắng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nghe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bằng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cử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gật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đầu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cười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,…)</a:t>
              </a:r>
            </a:p>
            <a:p>
              <a:pPr algn="just"/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Đặt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sau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nói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kết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thúc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phần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chia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sẻ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6" b="95313" l="5527" r="55959">
                        <a14:backgroundMark x1="50086" y1="15451" x2="50604" y2="25347"/>
                        <a14:backgroundMark x1="51123" y1="34201" x2="49396" y2="34375"/>
                        <a14:backgroundMark x1="50950" y1="65972" x2="50950" y2="704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18886" r="44435" b="138"/>
          <a:stretch/>
        </p:blipFill>
        <p:spPr>
          <a:xfrm>
            <a:off x="-64541" y="3805647"/>
            <a:ext cx="3076045" cy="32308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61" b="97049" l="48187" r="98446">
                        <a14:foregroundMark x1="84456" y1="56771" x2="84456" y2="56771"/>
                        <a14:foregroundMark x1="83074" y1="53299" x2="79620" y2="58854"/>
                        <a14:foregroundMark x1="78756" y1="50694" x2="76339" y2="54514"/>
                        <a14:foregroundMark x1="78066" y1="29167" x2="76684" y2="37674"/>
                        <a14:backgroundMark x1="50086" y1="15451" x2="50604" y2="25347"/>
                        <a14:backgroundMark x1="51123" y1="34201" x2="49396" y2="34375"/>
                        <a14:backgroundMark x1="50950" y1="65972" x2="50950" y2="70486"/>
                        <a14:backgroundMark x1="73057" y1="17708" x2="63385" y2="27083"/>
                        <a14:backgroundMark x1="65630" y1="7986" x2="77547" y2="8854"/>
                        <a14:backgroundMark x1="70639" y1="14236" x2="73575" y2="10417"/>
                        <a14:backgroundMark x1="66149" y1="15278" x2="70812" y2="7986"/>
                        <a14:backgroundMark x1="59240" y1="84028" x2="59413" y2="92708"/>
                        <a14:backgroundMark x1="70121" y1="87847" x2="70121" y2="878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87" t="-606" r="-352" b="744"/>
          <a:stretch/>
        </p:blipFill>
        <p:spPr>
          <a:xfrm>
            <a:off x="8790224" y="3462897"/>
            <a:ext cx="3236318" cy="3386394"/>
          </a:xfrm>
          <a:prstGeom prst="rect">
            <a:avLst/>
          </a:prstGeom>
        </p:spPr>
      </p:pic>
      <p:grpSp>
        <p:nvGrpSpPr>
          <p:cNvPr id="12" name="组合 12">
            <a:extLst>
              <a:ext uri="{FF2B5EF4-FFF2-40B4-BE49-F238E27FC236}">
                <a16:creationId xmlns:a16="http://schemas.microsoft.com/office/drawing/2014/main" id="{782D2231-8C79-4B44-B307-99B9F6BCFDFA}"/>
              </a:ext>
            </a:extLst>
          </p:cNvPr>
          <p:cNvGrpSpPr/>
          <p:nvPr/>
        </p:nvGrpSpPr>
        <p:grpSpPr>
          <a:xfrm>
            <a:off x="7044586" y="3106825"/>
            <a:ext cx="2931569" cy="668404"/>
            <a:chOff x="304800" y="673100"/>
            <a:chExt cx="4000500" cy="4000500"/>
          </a:xfrm>
          <a:solidFill>
            <a:schemeClr val="bg1"/>
          </a:solidFill>
          <a:effectLst/>
        </p:grpSpPr>
        <p:sp>
          <p:nvSpPr>
            <p:cNvPr id="13" name="同心圆 14">
              <a:extLst>
                <a:ext uri="{FF2B5EF4-FFF2-40B4-BE49-F238E27FC236}">
                  <a16:creationId xmlns:a16="http://schemas.microsoft.com/office/drawing/2014/main" id="{E58F1BB0-911E-4888-ACF9-1352ECE67A2F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noFill/>
            <a:ln>
              <a:solidFill>
                <a:srgbClr val="98C5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14" name="椭圆 14">
              <a:extLst>
                <a:ext uri="{FF2B5EF4-FFF2-40B4-BE49-F238E27FC236}">
                  <a16:creationId xmlns:a16="http://schemas.microsoft.com/office/drawing/2014/main" id="{E2D167AA-463E-483A-8D97-84BABE305FE2}"/>
                </a:ext>
              </a:extLst>
            </p:cNvPr>
            <p:cNvSpPr/>
            <p:nvPr/>
          </p:nvSpPr>
          <p:spPr>
            <a:xfrm>
              <a:off x="392112" y="760411"/>
              <a:ext cx="3825874" cy="3825875"/>
            </a:xfrm>
            <a:prstGeom prst="ellipse">
              <a:avLst/>
            </a:prstGeom>
            <a:solidFill>
              <a:srgbClr val="98C5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Người</a:t>
              </a:r>
              <a:r>
                <a:rPr kumimoji="0" lang="en-US" altLang="zh-CN" sz="28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nghe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组合 12">
            <a:extLst>
              <a:ext uri="{FF2B5EF4-FFF2-40B4-BE49-F238E27FC236}">
                <a16:creationId xmlns:a16="http://schemas.microsoft.com/office/drawing/2014/main" id="{782D2231-8C79-4B44-B307-99B9F6BCFDFA}"/>
              </a:ext>
            </a:extLst>
          </p:cNvPr>
          <p:cNvGrpSpPr/>
          <p:nvPr/>
        </p:nvGrpSpPr>
        <p:grpSpPr>
          <a:xfrm>
            <a:off x="3029878" y="3218105"/>
            <a:ext cx="2559560" cy="668404"/>
            <a:chOff x="304800" y="673100"/>
            <a:chExt cx="4000500" cy="4000500"/>
          </a:xfrm>
          <a:solidFill>
            <a:schemeClr val="bg1"/>
          </a:solidFill>
          <a:effectLst/>
        </p:grpSpPr>
        <p:sp>
          <p:nvSpPr>
            <p:cNvPr id="16" name="同心圆 14">
              <a:extLst>
                <a:ext uri="{FF2B5EF4-FFF2-40B4-BE49-F238E27FC236}">
                  <a16:creationId xmlns:a16="http://schemas.microsoft.com/office/drawing/2014/main" id="{E58F1BB0-911E-4888-ACF9-1352ECE67A2F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noFill/>
            <a:ln>
              <a:solidFill>
                <a:srgbClr val="98C5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17" name="椭圆 14">
              <a:extLst>
                <a:ext uri="{FF2B5EF4-FFF2-40B4-BE49-F238E27FC236}">
                  <a16:creationId xmlns:a16="http://schemas.microsoft.com/office/drawing/2014/main" id="{E2D167AA-463E-483A-8D97-84BABE305FE2}"/>
                </a:ext>
              </a:extLst>
            </p:cNvPr>
            <p:cNvSpPr/>
            <p:nvPr/>
          </p:nvSpPr>
          <p:spPr>
            <a:xfrm>
              <a:off x="392112" y="760411"/>
              <a:ext cx="3825874" cy="3825875"/>
            </a:xfrm>
            <a:prstGeom prst="ellipse">
              <a:avLst/>
            </a:prstGeom>
            <a:solidFill>
              <a:srgbClr val="98C5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Người</a:t>
              </a:r>
              <a:r>
                <a:rPr kumimoji="0" lang="en-US" altLang="zh-CN" sz="28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nói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69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528" t="1720" r="2448" b="3226"/>
          <a:stretch/>
        </p:blipFill>
        <p:spPr>
          <a:xfrm>
            <a:off x="3631473" y="1828800"/>
            <a:ext cx="4632960" cy="4763589"/>
          </a:xfrm>
          <a:prstGeom prst="rect">
            <a:avLst/>
          </a:prstGeom>
        </p:spPr>
      </p:pic>
      <p:sp>
        <p:nvSpPr>
          <p:cNvPr id="5" name="矩形: 圆角 5">
            <a:extLst>
              <a:ext uri="{FF2B5EF4-FFF2-40B4-BE49-F238E27FC236}">
                <a16:creationId xmlns:a16="http://schemas.microsoft.com/office/drawing/2014/main" id="{21D80048-4B4A-4452-9AFE-737EF8661CBA}"/>
              </a:ext>
            </a:extLst>
          </p:cNvPr>
          <p:cNvSpPr/>
          <p:nvPr/>
        </p:nvSpPr>
        <p:spPr>
          <a:xfrm>
            <a:off x="696685" y="611102"/>
            <a:ext cx="10502537" cy="113211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Ghi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chép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những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ý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quan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trọng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trong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bài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phát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biểu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của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bạn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</a:p>
          <a:p>
            <a:pPr marR="0" lvl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để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trao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đổi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với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bạn</a:t>
            </a:r>
            <a:r>
              <a:rPr kumimoji="0" lang="en-US" altLang="zh-CN" sz="3200" b="1" i="0" u="none" strike="noStrike" kern="1200" cap="none" spc="0" normalizeH="0" noProof="0" dirty="0">
                <a:solidFill>
                  <a:srgbClr val="98C553"/>
                </a:solidFill>
                <a:effectLst/>
                <a:uLnTx/>
                <a:uFillTx/>
                <a:latin typeface="Calibri" panose="020F0502020204030204" pitchFamily="34" charset="0"/>
                <a:ea typeface="等线" panose="020B0604020202020204" charset="-122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810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6800" y="1167265"/>
            <a:ext cx="4413887" cy="27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91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226</Words>
  <Application>Microsoft Office PowerPoint</Application>
  <PresentationFormat>Widescreen</PresentationFormat>
  <Paragraphs>20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等线</vt:lpstr>
      <vt:lpstr>Arial</vt:lpstr>
      <vt:lpstr>字魂105号-简雅黑</vt:lpstr>
      <vt:lpstr>Calibri</vt:lpstr>
      <vt:lpstr>等线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Thảo Hoàng</cp:lastModifiedBy>
  <cp:revision>24</cp:revision>
  <dcterms:created xsi:type="dcterms:W3CDTF">2023-09-09T09:30:36Z</dcterms:created>
  <dcterms:modified xsi:type="dcterms:W3CDTF">2025-10-20T10:26:17Z</dcterms:modified>
</cp:coreProperties>
</file>