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0"/>
  </p:notesMasterIdLst>
  <p:sldIdLst>
    <p:sldId id="320" r:id="rId3"/>
    <p:sldId id="285" r:id="rId4"/>
    <p:sldId id="321" r:id="rId5"/>
    <p:sldId id="355" r:id="rId6"/>
    <p:sldId id="378" r:id="rId7"/>
    <p:sldId id="379" r:id="rId8"/>
    <p:sldId id="3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2E6F4"/>
    <a:srgbClr val="FFF0C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4A2A-1F08-4089-B2BF-DE339026ADC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87CBF-E9A9-481D-904C-FCE55060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7CBF-E9A9-481D-904C-FCE55060FE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7CBF-E9A9-481D-904C-FCE55060FE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925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755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92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30596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513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67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57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4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604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3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0109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871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6021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456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2290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038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857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00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47245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677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245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6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16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24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698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392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4757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BC73D45-0492-9CE1-DF1E-AD224BE6DDE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827" y="150829"/>
            <a:ext cx="1706252" cy="1706252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F98B802-A3BE-995A-F85F-AFF22C1A2D1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00" y="8654902"/>
            <a:ext cx="1706252" cy="17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FD5896E-347D-9F69-B6D5-3645EEA6535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248" y="0"/>
            <a:ext cx="1706252" cy="1706252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63EA442-95C6-F47E-8336-C9429CAC49C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02" y="-3997842"/>
            <a:ext cx="1706252" cy="17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7.sv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svg"/><Relationship Id="rId15" Type="http://schemas.openxmlformats.org/officeDocument/2006/relationships/image" Target="../media/image33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81" name="图片 174" descr="D:\资料\图片2.png图片2">
            <a:extLst>
              <a:ext uri="{FF2B5EF4-FFF2-40B4-BE49-F238E27FC236}">
                <a16:creationId xmlns:a16="http://schemas.microsoft.com/office/drawing/2014/main" id="{4FBC9990-AA76-4724-ABA3-FF92194790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32833" y="599720"/>
            <a:ext cx="3250883" cy="51957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EDB66-9660-4A61-9C56-BF88E7EC3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670" y="0"/>
            <a:ext cx="754860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CE0E64-07E4-D6B3-4277-5BC10727C6B0}"/>
              </a:ext>
            </a:extLst>
          </p:cNvPr>
          <p:cNvSpPr/>
          <p:nvPr/>
        </p:nvSpPr>
        <p:spPr>
          <a:xfrm>
            <a:off x="-2229016" y="116399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E0E64-07E4-D6B3-4277-5BC10727C6B0}"/>
              </a:ext>
            </a:extLst>
          </p:cNvPr>
          <p:cNvSpPr/>
          <p:nvPr/>
        </p:nvSpPr>
        <p:spPr>
          <a:xfrm>
            <a:off x="5483972" y="855349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97669B6-E00A-485D-983C-AF726093A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D2382E2-A124-4D4A-AF15-D20F5B0C2CDC}"/>
              </a:ext>
            </a:extLst>
          </p:cNvPr>
          <p:cNvSpPr/>
          <p:nvPr/>
        </p:nvSpPr>
        <p:spPr>
          <a:xfrm rot="1713007">
            <a:off x="38040" y="124648"/>
            <a:ext cx="2359305" cy="5844041"/>
          </a:xfrm>
          <a:custGeom>
            <a:avLst/>
            <a:gdLst>
              <a:gd name="connsiteX0" fmla="*/ 0 w 2359305"/>
              <a:gd name="connsiteY0" fmla="*/ 7160512 h 7160512"/>
              <a:gd name="connsiteX1" fmla="*/ 1179653 w 2359305"/>
              <a:gd name="connsiteY1" fmla="*/ 0 h 7160512"/>
              <a:gd name="connsiteX2" fmla="*/ 2359305 w 2359305"/>
              <a:gd name="connsiteY2" fmla="*/ 7160512 h 7160512"/>
              <a:gd name="connsiteX3" fmla="*/ 0 w 2359305"/>
              <a:gd name="connsiteY3" fmla="*/ 7160512 h 716051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2359305 w 2359305"/>
              <a:gd name="connsiteY2" fmla="*/ 5986224 h 5986224"/>
              <a:gd name="connsiteX3" fmla="*/ 0 w 2359305"/>
              <a:gd name="connsiteY3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94363 w 2359305"/>
              <a:gd name="connsiteY2" fmla="*/ 119780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6004842 h 6004842"/>
              <a:gd name="connsiteX1" fmla="*/ 936342 w 2359305"/>
              <a:gd name="connsiteY1" fmla="*/ 18618 h 6004842"/>
              <a:gd name="connsiteX2" fmla="*/ 1236292 w 2359305"/>
              <a:gd name="connsiteY2" fmla="*/ 52027 h 6004842"/>
              <a:gd name="connsiteX3" fmla="*/ 2359305 w 2359305"/>
              <a:gd name="connsiteY3" fmla="*/ 6004842 h 6004842"/>
              <a:gd name="connsiteX4" fmla="*/ 0 w 2359305"/>
              <a:gd name="connsiteY4" fmla="*/ 6004842 h 600484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76794 w 2359305"/>
              <a:gd name="connsiteY2" fmla="*/ 56343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546934 w 2359305"/>
              <a:gd name="connsiteY2" fmla="*/ 96967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0883 h 5980883"/>
              <a:gd name="connsiteX1" fmla="*/ 1251176 w 2359305"/>
              <a:gd name="connsiteY1" fmla="*/ 0 h 5980883"/>
              <a:gd name="connsiteX2" fmla="*/ 1546934 w 2359305"/>
              <a:gd name="connsiteY2" fmla="*/ 91626 h 5980883"/>
              <a:gd name="connsiteX3" fmla="*/ 2359305 w 2359305"/>
              <a:gd name="connsiteY3" fmla="*/ 5980883 h 5980883"/>
              <a:gd name="connsiteX4" fmla="*/ 0 w 2359305"/>
              <a:gd name="connsiteY4" fmla="*/ 5980883 h 59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5" h="5980883">
                <a:moveTo>
                  <a:pt x="0" y="5980883"/>
                </a:moveTo>
                <a:lnTo>
                  <a:pt x="1251176" y="0"/>
                </a:lnTo>
                <a:cubicBezTo>
                  <a:pt x="1288825" y="165674"/>
                  <a:pt x="1509285" y="-74048"/>
                  <a:pt x="1546934" y="91626"/>
                </a:cubicBezTo>
                <a:lnTo>
                  <a:pt x="2359305" y="5980883"/>
                </a:lnTo>
                <a:lnTo>
                  <a:pt x="0" y="5980883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2CF9BBB-03E0-4508-BCB1-9F252909B32A}"/>
              </a:ext>
            </a:extLst>
          </p:cNvPr>
          <p:cNvSpPr/>
          <p:nvPr/>
        </p:nvSpPr>
        <p:spPr>
          <a:xfrm>
            <a:off x="5189241" y="658030"/>
            <a:ext cx="1977006" cy="5325531"/>
          </a:xfrm>
          <a:custGeom>
            <a:avLst/>
            <a:gdLst>
              <a:gd name="connsiteX0" fmla="*/ 0 w 1977006"/>
              <a:gd name="connsiteY0" fmla="*/ 7160512 h 7160512"/>
              <a:gd name="connsiteX1" fmla="*/ 988503 w 1977006"/>
              <a:gd name="connsiteY1" fmla="*/ 0 h 7160512"/>
              <a:gd name="connsiteX2" fmla="*/ 1977006 w 1977006"/>
              <a:gd name="connsiteY2" fmla="*/ 7160512 h 7160512"/>
              <a:gd name="connsiteX3" fmla="*/ 0 w 1977006"/>
              <a:gd name="connsiteY3" fmla="*/ 7160512 h 7160512"/>
              <a:gd name="connsiteX0" fmla="*/ 0 w 1977006"/>
              <a:gd name="connsiteY0" fmla="*/ 5320423 h 5320423"/>
              <a:gd name="connsiteX1" fmla="*/ 819170 w 1977006"/>
              <a:gd name="connsiteY1" fmla="*/ 0 h 5320423"/>
              <a:gd name="connsiteX2" fmla="*/ 1977006 w 1977006"/>
              <a:gd name="connsiteY2" fmla="*/ 5320423 h 5320423"/>
              <a:gd name="connsiteX3" fmla="*/ 0 w 1977006"/>
              <a:gd name="connsiteY3" fmla="*/ 5320423 h 5320423"/>
              <a:gd name="connsiteX0" fmla="*/ 0 w 1977006"/>
              <a:gd name="connsiteY0" fmla="*/ 5325531 h 5325531"/>
              <a:gd name="connsiteX1" fmla="*/ 819170 w 1977006"/>
              <a:gd name="connsiteY1" fmla="*/ 5108 h 5325531"/>
              <a:gd name="connsiteX2" fmla="*/ 1095022 w 1977006"/>
              <a:gd name="connsiteY2" fmla="*/ 46301 h 5325531"/>
              <a:gd name="connsiteX3" fmla="*/ 1977006 w 1977006"/>
              <a:gd name="connsiteY3" fmla="*/ 5325531 h 5325531"/>
              <a:gd name="connsiteX4" fmla="*/ 0 w 1977006"/>
              <a:gd name="connsiteY4" fmla="*/ 5325531 h 5325531"/>
              <a:gd name="connsiteX0" fmla="*/ 0 w 1977006"/>
              <a:gd name="connsiteY0" fmla="*/ 5325531 h 5325531"/>
              <a:gd name="connsiteX1" fmla="*/ 819170 w 1977006"/>
              <a:gd name="connsiteY1" fmla="*/ 5108 h 5325531"/>
              <a:gd name="connsiteX2" fmla="*/ 1095022 w 1977006"/>
              <a:gd name="connsiteY2" fmla="*/ 46301 h 5325531"/>
              <a:gd name="connsiteX3" fmla="*/ 1977006 w 1977006"/>
              <a:gd name="connsiteY3" fmla="*/ 5325531 h 5325531"/>
              <a:gd name="connsiteX4" fmla="*/ 0 w 1977006"/>
              <a:gd name="connsiteY4" fmla="*/ 5325531 h 53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06" h="5325531">
                <a:moveTo>
                  <a:pt x="0" y="5325531"/>
                </a:moveTo>
                <a:lnTo>
                  <a:pt x="819170" y="5108"/>
                </a:lnTo>
                <a:cubicBezTo>
                  <a:pt x="847150" y="146780"/>
                  <a:pt x="1067042" y="-95371"/>
                  <a:pt x="1095022" y="46301"/>
                </a:cubicBezTo>
                <a:lnTo>
                  <a:pt x="1977006" y="5325531"/>
                </a:lnTo>
                <a:lnTo>
                  <a:pt x="0" y="5325531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41FBC51-3941-4C05-BE64-14FED5BE1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5" r="46974" b="42467"/>
          <a:stretch/>
        </p:blipFill>
        <p:spPr>
          <a:xfrm>
            <a:off x="5863734" y="205588"/>
            <a:ext cx="590158" cy="694431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DC0A078-CB26-4CFF-826C-FC447666AB95}"/>
              </a:ext>
            </a:extLst>
          </p:cNvPr>
          <p:cNvSpPr/>
          <p:nvPr/>
        </p:nvSpPr>
        <p:spPr>
          <a:xfrm rot="1097091">
            <a:off x="7946380" y="704380"/>
            <a:ext cx="1826472" cy="5580780"/>
          </a:xfrm>
          <a:custGeom>
            <a:avLst/>
            <a:gdLst>
              <a:gd name="connsiteX0" fmla="*/ 0 w 1826472"/>
              <a:gd name="connsiteY0" fmla="*/ 6642758 h 6642758"/>
              <a:gd name="connsiteX1" fmla="*/ 402463 w 1826472"/>
              <a:gd name="connsiteY1" fmla="*/ 0 h 6642758"/>
              <a:gd name="connsiteX2" fmla="*/ 1826472 w 1826472"/>
              <a:gd name="connsiteY2" fmla="*/ 6642758 h 6642758"/>
              <a:gd name="connsiteX3" fmla="*/ 0 w 1826472"/>
              <a:gd name="connsiteY3" fmla="*/ 6642758 h 6642758"/>
              <a:gd name="connsiteX0" fmla="*/ 0 w 1826472"/>
              <a:gd name="connsiteY0" fmla="*/ 5536198 h 5536198"/>
              <a:gd name="connsiteX1" fmla="*/ 363864 w 1826472"/>
              <a:gd name="connsiteY1" fmla="*/ 0 h 5536198"/>
              <a:gd name="connsiteX2" fmla="*/ 1826472 w 1826472"/>
              <a:gd name="connsiteY2" fmla="*/ 5536198 h 5536198"/>
              <a:gd name="connsiteX3" fmla="*/ 0 w 1826472"/>
              <a:gd name="connsiteY3" fmla="*/ 5536198 h 5536198"/>
              <a:gd name="connsiteX0" fmla="*/ 0 w 1826472"/>
              <a:gd name="connsiteY0" fmla="*/ 5580780 h 5580780"/>
              <a:gd name="connsiteX1" fmla="*/ 363864 w 1826472"/>
              <a:gd name="connsiteY1" fmla="*/ 44582 h 5580780"/>
              <a:gd name="connsiteX2" fmla="*/ 624125 w 1826472"/>
              <a:gd name="connsiteY2" fmla="*/ 26087 h 5580780"/>
              <a:gd name="connsiteX3" fmla="*/ 1826472 w 1826472"/>
              <a:gd name="connsiteY3" fmla="*/ 5580780 h 5580780"/>
              <a:gd name="connsiteX4" fmla="*/ 0 w 1826472"/>
              <a:gd name="connsiteY4" fmla="*/ 5580780 h 55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472" h="5580780">
                <a:moveTo>
                  <a:pt x="0" y="5580780"/>
                </a:moveTo>
                <a:lnTo>
                  <a:pt x="363864" y="44582"/>
                </a:lnTo>
                <a:cubicBezTo>
                  <a:pt x="389659" y="141784"/>
                  <a:pt x="598330" y="-71115"/>
                  <a:pt x="624125" y="26087"/>
                </a:cubicBezTo>
                <a:lnTo>
                  <a:pt x="1826472" y="5580780"/>
                </a:lnTo>
                <a:lnTo>
                  <a:pt x="0" y="5580780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Isosceles Triangle 15">
            <a:extLst>
              <a:ext uri="{FF2B5EF4-FFF2-40B4-BE49-F238E27FC236}">
                <a16:creationId xmlns:a16="http://schemas.microsoft.com/office/drawing/2014/main" id="{C8558611-4986-4B11-88EF-7B7004489C9A}"/>
              </a:ext>
            </a:extLst>
          </p:cNvPr>
          <p:cNvSpPr/>
          <p:nvPr/>
        </p:nvSpPr>
        <p:spPr>
          <a:xfrm rot="20269675">
            <a:off x="1406185" y="221293"/>
            <a:ext cx="2359305" cy="5844041"/>
          </a:xfrm>
          <a:custGeom>
            <a:avLst/>
            <a:gdLst>
              <a:gd name="connsiteX0" fmla="*/ 0 w 2359305"/>
              <a:gd name="connsiteY0" fmla="*/ 7160512 h 7160512"/>
              <a:gd name="connsiteX1" fmla="*/ 1179653 w 2359305"/>
              <a:gd name="connsiteY1" fmla="*/ 0 h 7160512"/>
              <a:gd name="connsiteX2" fmla="*/ 2359305 w 2359305"/>
              <a:gd name="connsiteY2" fmla="*/ 7160512 h 7160512"/>
              <a:gd name="connsiteX3" fmla="*/ 0 w 2359305"/>
              <a:gd name="connsiteY3" fmla="*/ 7160512 h 716051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2359305 w 2359305"/>
              <a:gd name="connsiteY2" fmla="*/ 5986224 h 5986224"/>
              <a:gd name="connsiteX3" fmla="*/ 0 w 2359305"/>
              <a:gd name="connsiteY3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94363 w 2359305"/>
              <a:gd name="connsiteY2" fmla="*/ 119780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6004842 h 6004842"/>
              <a:gd name="connsiteX1" fmla="*/ 936342 w 2359305"/>
              <a:gd name="connsiteY1" fmla="*/ 18618 h 6004842"/>
              <a:gd name="connsiteX2" fmla="*/ 1236292 w 2359305"/>
              <a:gd name="connsiteY2" fmla="*/ 52027 h 6004842"/>
              <a:gd name="connsiteX3" fmla="*/ 2359305 w 2359305"/>
              <a:gd name="connsiteY3" fmla="*/ 6004842 h 6004842"/>
              <a:gd name="connsiteX4" fmla="*/ 0 w 2359305"/>
              <a:gd name="connsiteY4" fmla="*/ 6004842 h 600484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76794 w 2359305"/>
              <a:gd name="connsiteY2" fmla="*/ 56343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546934 w 2359305"/>
              <a:gd name="connsiteY2" fmla="*/ 96967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0883 h 5980883"/>
              <a:gd name="connsiteX1" fmla="*/ 1251176 w 2359305"/>
              <a:gd name="connsiteY1" fmla="*/ 0 h 5980883"/>
              <a:gd name="connsiteX2" fmla="*/ 1546934 w 2359305"/>
              <a:gd name="connsiteY2" fmla="*/ 91626 h 5980883"/>
              <a:gd name="connsiteX3" fmla="*/ 2359305 w 2359305"/>
              <a:gd name="connsiteY3" fmla="*/ 5980883 h 5980883"/>
              <a:gd name="connsiteX4" fmla="*/ 0 w 2359305"/>
              <a:gd name="connsiteY4" fmla="*/ 5980883 h 59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5" h="5980883">
                <a:moveTo>
                  <a:pt x="0" y="5980883"/>
                </a:moveTo>
                <a:lnTo>
                  <a:pt x="1251176" y="0"/>
                </a:lnTo>
                <a:cubicBezTo>
                  <a:pt x="1288825" y="165674"/>
                  <a:pt x="1509285" y="-74048"/>
                  <a:pt x="1546934" y="91626"/>
                </a:cubicBezTo>
                <a:lnTo>
                  <a:pt x="2359305" y="5980883"/>
                </a:lnTo>
                <a:lnTo>
                  <a:pt x="0" y="5980883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E220550-7AC0-450A-9369-A34169E054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85073" b="28343"/>
          <a:stretch/>
        </p:blipFill>
        <p:spPr>
          <a:xfrm rot="593221">
            <a:off x="2359377" y="87253"/>
            <a:ext cx="904299" cy="864901"/>
          </a:xfrm>
          <a:prstGeom prst="rect">
            <a:avLst/>
          </a:prstGeom>
        </p:spPr>
      </p:pic>
      <p:sp>
        <p:nvSpPr>
          <p:cNvPr id="32" name="Isosceles Triangle 15">
            <a:extLst>
              <a:ext uri="{FF2B5EF4-FFF2-40B4-BE49-F238E27FC236}">
                <a16:creationId xmlns:a16="http://schemas.microsoft.com/office/drawing/2014/main" id="{6FA9906F-1BBD-433E-953B-590F83E2105B}"/>
              </a:ext>
            </a:extLst>
          </p:cNvPr>
          <p:cNvSpPr/>
          <p:nvPr/>
        </p:nvSpPr>
        <p:spPr>
          <a:xfrm rot="19383673">
            <a:off x="9627832" y="328000"/>
            <a:ext cx="2359305" cy="5844041"/>
          </a:xfrm>
          <a:custGeom>
            <a:avLst/>
            <a:gdLst>
              <a:gd name="connsiteX0" fmla="*/ 0 w 2359305"/>
              <a:gd name="connsiteY0" fmla="*/ 7160512 h 7160512"/>
              <a:gd name="connsiteX1" fmla="*/ 1179653 w 2359305"/>
              <a:gd name="connsiteY1" fmla="*/ 0 h 7160512"/>
              <a:gd name="connsiteX2" fmla="*/ 2359305 w 2359305"/>
              <a:gd name="connsiteY2" fmla="*/ 7160512 h 7160512"/>
              <a:gd name="connsiteX3" fmla="*/ 0 w 2359305"/>
              <a:gd name="connsiteY3" fmla="*/ 7160512 h 716051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2359305 w 2359305"/>
              <a:gd name="connsiteY2" fmla="*/ 5986224 h 5986224"/>
              <a:gd name="connsiteX3" fmla="*/ 0 w 2359305"/>
              <a:gd name="connsiteY3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94363 w 2359305"/>
              <a:gd name="connsiteY2" fmla="*/ 119780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6004842 h 6004842"/>
              <a:gd name="connsiteX1" fmla="*/ 936342 w 2359305"/>
              <a:gd name="connsiteY1" fmla="*/ 18618 h 6004842"/>
              <a:gd name="connsiteX2" fmla="*/ 1236292 w 2359305"/>
              <a:gd name="connsiteY2" fmla="*/ 52027 h 6004842"/>
              <a:gd name="connsiteX3" fmla="*/ 2359305 w 2359305"/>
              <a:gd name="connsiteY3" fmla="*/ 6004842 h 6004842"/>
              <a:gd name="connsiteX4" fmla="*/ 0 w 2359305"/>
              <a:gd name="connsiteY4" fmla="*/ 6004842 h 600484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76794 w 2359305"/>
              <a:gd name="connsiteY2" fmla="*/ 56343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546934 w 2359305"/>
              <a:gd name="connsiteY2" fmla="*/ 96967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0883 h 5980883"/>
              <a:gd name="connsiteX1" fmla="*/ 1251176 w 2359305"/>
              <a:gd name="connsiteY1" fmla="*/ 0 h 5980883"/>
              <a:gd name="connsiteX2" fmla="*/ 1546934 w 2359305"/>
              <a:gd name="connsiteY2" fmla="*/ 91626 h 5980883"/>
              <a:gd name="connsiteX3" fmla="*/ 2359305 w 2359305"/>
              <a:gd name="connsiteY3" fmla="*/ 5980883 h 5980883"/>
              <a:gd name="connsiteX4" fmla="*/ 0 w 2359305"/>
              <a:gd name="connsiteY4" fmla="*/ 5980883 h 59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5" h="5980883">
                <a:moveTo>
                  <a:pt x="0" y="5980883"/>
                </a:moveTo>
                <a:lnTo>
                  <a:pt x="1251176" y="0"/>
                </a:lnTo>
                <a:cubicBezTo>
                  <a:pt x="1288825" y="165674"/>
                  <a:pt x="1509285" y="-74048"/>
                  <a:pt x="1546934" y="91626"/>
                </a:cubicBezTo>
                <a:lnTo>
                  <a:pt x="2359305" y="5980883"/>
                </a:lnTo>
                <a:lnTo>
                  <a:pt x="0" y="5980883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1BB11EA-7A48-448B-BB94-4F29F45A8F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7" r="11193"/>
          <a:stretch/>
        </p:blipFill>
        <p:spPr>
          <a:xfrm>
            <a:off x="9091812" y="195150"/>
            <a:ext cx="428978" cy="1207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E80A2-2996-4CA9-8411-2B9EA8BED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964" y="679899"/>
            <a:ext cx="4986960" cy="1012024"/>
          </a:xfrm>
          <a:prstGeom prst="rect">
            <a:avLst/>
          </a:prstGeom>
        </p:spPr>
      </p:pic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92001B9-AE5C-B286-9B69-F19C94421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3" y="2740754"/>
            <a:ext cx="2737300" cy="4050571"/>
          </a:xfrm>
          <a:prstGeom prst="rect">
            <a:avLst/>
          </a:prstGeom>
        </p:spPr>
      </p:pic>
      <p:pic>
        <p:nvPicPr>
          <p:cNvPr id="8" name="Picture 7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C9A96854-7677-6A12-8A3B-29DA4812B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B5AD83-F8B3-8BC3-4E87-1998EEBA8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411" y="1332888"/>
            <a:ext cx="9260627" cy="53161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7C7839-9BF0-3A65-65A8-70B5166A4784}"/>
              </a:ext>
            </a:extLst>
          </p:cNvPr>
          <p:cNvSpPr/>
          <p:nvPr/>
        </p:nvSpPr>
        <p:spPr>
          <a:xfrm>
            <a:off x="-2210066" y="11613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C15E5C-B1D9-B911-01F7-F90AECA4622A}"/>
              </a:ext>
            </a:extLst>
          </p:cNvPr>
          <p:cNvSpPr/>
          <p:nvPr/>
        </p:nvSpPr>
        <p:spPr>
          <a:xfrm>
            <a:off x="5406756" y="858428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pic>
        <p:nvPicPr>
          <p:cNvPr id="175" name="图片 1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947" y="1286791"/>
            <a:ext cx="4550567" cy="4616804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94A6E4-D6D1-1F5E-8EFF-4EEB310DE1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3065" y="1348150"/>
            <a:ext cx="6376969" cy="4828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9F84CC-5776-1A61-2DD7-179FA76FFAF8}"/>
              </a:ext>
            </a:extLst>
          </p:cNvPr>
          <p:cNvSpPr/>
          <p:nvPr/>
        </p:nvSpPr>
        <p:spPr>
          <a:xfrm>
            <a:off x="-2210066" y="11613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0D140-E1A8-CAE1-A79A-CD5354398723}"/>
              </a:ext>
            </a:extLst>
          </p:cNvPr>
          <p:cNvSpPr/>
          <p:nvPr/>
        </p:nvSpPr>
        <p:spPr>
          <a:xfrm>
            <a:off x="5313676" y="862328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227C9029-2DD0-45BA-B58B-8FD3BB161547}"/>
              </a:ext>
            </a:extLst>
          </p:cNvPr>
          <p:cNvSpPr txBox="1"/>
          <p:nvPr/>
        </p:nvSpPr>
        <p:spPr>
          <a:xfrm>
            <a:off x="381808" y="152655"/>
            <a:ext cx="1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5EEE39-B085-436D-AA9B-A93C0B71486A}"/>
              </a:ext>
            </a:extLst>
          </p:cNvPr>
          <p:cNvSpPr txBox="1"/>
          <p:nvPr/>
        </p:nvSpPr>
        <p:spPr>
          <a:xfrm>
            <a:off x="1343277" y="459911"/>
            <a:ext cx="1017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in đậm trong mỗi câu sau được dùng để thay cho từ ngữ nào?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6" name="Graphic 95" descr="Close">
            <a:extLst>
              <a:ext uri="{FF2B5EF4-FFF2-40B4-BE49-F238E27FC236}">
                <a16:creationId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5C506-7923-A9FA-D264-37BA836715C6}"/>
              </a:ext>
            </a:extLst>
          </p:cNvPr>
          <p:cNvSpPr txBox="1"/>
          <p:nvPr/>
        </p:nvSpPr>
        <p:spPr>
          <a:xfrm>
            <a:off x="466725" y="1343025"/>
            <a:ext cx="1158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Nắng vàng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ng. Lúa cũng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Cây tre này cao và 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Các cây kia cũng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Cánh đồng vàng ruộm báo hiệu một vụ mùa bội thu.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là thành quả lao động vất vả, “một nắng hai sương” của các cô bác nông dân.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FE492-B7F9-C647-2A18-67B8930F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412" y="3529012"/>
            <a:ext cx="8315325" cy="29432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D073F1-7D40-999B-47F6-6F4171FDFEDE}"/>
              </a:ext>
            </a:extLst>
          </p:cNvPr>
          <p:cNvGrpSpPr/>
          <p:nvPr/>
        </p:nvGrpSpPr>
        <p:grpSpPr>
          <a:xfrm>
            <a:off x="454204" y="4301364"/>
            <a:ext cx="4278451" cy="2175001"/>
            <a:chOff x="892354" y="3758439"/>
            <a:chExt cx="4278451" cy="2175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211CBF-7D9D-3B66-98D3-E9CE77E43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5BFAD9-1EA6-AEF0-E441-7FA1C8A3C8A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02E0B04-998A-9817-6357-662D35C0CC3B}"/>
              </a:ext>
            </a:extLst>
          </p:cNvPr>
          <p:cNvSpPr/>
          <p:nvPr/>
        </p:nvSpPr>
        <p:spPr>
          <a:xfrm>
            <a:off x="-2210066" y="11613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8E57A3-0C20-9F94-C116-117ABCC1976E}"/>
              </a:ext>
            </a:extLst>
          </p:cNvPr>
          <p:cNvSpPr/>
          <p:nvPr/>
        </p:nvSpPr>
        <p:spPr>
          <a:xfrm>
            <a:off x="5395713" y="8634941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86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227C9029-2DD0-45BA-B58B-8FD3BB161547}"/>
              </a:ext>
            </a:extLst>
          </p:cNvPr>
          <p:cNvSpPr txBox="1"/>
          <p:nvPr/>
        </p:nvSpPr>
        <p:spPr>
          <a:xfrm>
            <a:off x="381808" y="152655"/>
            <a:ext cx="1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5EEE39-B085-436D-AA9B-A93C0B71486A}"/>
              </a:ext>
            </a:extLst>
          </p:cNvPr>
          <p:cNvSpPr txBox="1"/>
          <p:nvPr/>
        </p:nvSpPr>
        <p:spPr>
          <a:xfrm>
            <a:off x="1343277" y="459911"/>
            <a:ext cx="1017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từ in đậm trong mỗi câu sau được dùng để thay cho từ ngữ nào?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6" name="Graphic 95" descr="Close">
            <a:extLst>
              <a:ext uri="{FF2B5EF4-FFF2-40B4-BE49-F238E27FC236}">
                <a16:creationId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5C506-7923-A9FA-D264-37BA836715C6}"/>
              </a:ext>
            </a:extLst>
          </p:cNvPr>
          <p:cNvSpPr txBox="1"/>
          <p:nvPr/>
        </p:nvSpPr>
        <p:spPr>
          <a:xfrm>
            <a:off x="466725" y="1343025"/>
            <a:ext cx="1158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Nắng vàng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ng. Lúa cũng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Cây tre này cao và thẳng, Các cây kia cũng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Cánh đồng vàng ruộm báo hiệu một vụ mùa bội thu.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là thành quả lao động vất vả, “một nắng hai sương” của các cô bác nông dân.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FE492-B7F9-C647-2A18-67B8930F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412" y="3529012"/>
            <a:ext cx="8315325" cy="29432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60F7D8-953E-F782-26E8-A7B823F59ACB}"/>
              </a:ext>
            </a:extLst>
          </p:cNvPr>
          <p:cNvCxnSpPr>
            <a:cxnSpLocks/>
          </p:cNvCxnSpPr>
          <p:nvPr/>
        </p:nvCxnSpPr>
        <p:spPr>
          <a:xfrm>
            <a:off x="5191125" y="1828800"/>
            <a:ext cx="571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7098AB-83BB-9808-5AFF-4E866B79BF02}"/>
              </a:ext>
            </a:extLst>
          </p:cNvPr>
          <p:cNvCxnSpPr>
            <a:cxnSpLocks/>
          </p:cNvCxnSpPr>
          <p:nvPr/>
        </p:nvCxnSpPr>
        <p:spPr>
          <a:xfrm>
            <a:off x="7972425" y="2333625"/>
            <a:ext cx="571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69A828-0E29-1D99-8AE4-C403988ADC55}"/>
              </a:ext>
            </a:extLst>
          </p:cNvPr>
          <p:cNvCxnSpPr>
            <a:cxnSpLocks/>
          </p:cNvCxnSpPr>
          <p:nvPr/>
        </p:nvCxnSpPr>
        <p:spPr>
          <a:xfrm>
            <a:off x="9991725" y="2809875"/>
            <a:ext cx="571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A773B-B233-F0E6-627F-2F96DD58CDF2}"/>
              </a:ext>
            </a:extLst>
          </p:cNvPr>
          <p:cNvCxnSpPr/>
          <p:nvPr/>
        </p:nvCxnSpPr>
        <p:spPr>
          <a:xfrm>
            <a:off x="1943100" y="186690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A25A2-2BA6-8A3E-77E6-BA15C29ABC79}"/>
              </a:ext>
            </a:extLst>
          </p:cNvPr>
          <p:cNvCxnSpPr>
            <a:cxnSpLocks/>
          </p:cNvCxnSpPr>
          <p:nvPr/>
        </p:nvCxnSpPr>
        <p:spPr>
          <a:xfrm>
            <a:off x="2905125" y="2333625"/>
            <a:ext cx="21812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C6EB0A-F68E-C0F9-79D9-CA4F2DB2E9EA}"/>
              </a:ext>
            </a:extLst>
          </p:cNvPr>
          <p:cNvCxnSpPr>
            <a:cxnSpLocks/>
          </p:cNvCxnSpPr>
          <p:nvPr/>
        </p:nvCxnSpPr>
        <p:spPr>
          <a:xfrm>
            <a:off x="981075" y="2809875"/>
            <a:ext cx="8810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82721BA-87DA-1CD0-AABE-02521C53B9E7}"/>
              </a:ext>
            </a:extLst>
          </p:cNvPr>
          <p:cNvSpPr/>
          <p:nvPr/>
        </p:nvSpPr>
        <p:spPr>
          <a:xfrm>
            <a:off x="-2210066" y="11613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3D827-A02F-6821-3767-48A237C35D8F}"/>
              </a:ext>
            </a:extLst>
          </p:cNvPr>
          <p:cNvSpPr/>
          <p:nvPr/>
        </p:nvSpPr>
        <p:spPr>
          <a:xfrm>
            <a:off x="5407905" y="8577910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5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53656CD-0FFC-BE33-C3F0-EABE249E58DD}"/>
              </a:ext>
            </a:extLst>
          </p:cNvPr>
          <p:cNvGrpSpPr/>
          <p:nvPr/>
        </p:nvGrpSpPr>
        <p:grpSpPr>
          <a:xfrm>
            <a:off x="495299" y="2656885"/>
            <a:ext cx="3971925" cy="1665108"/>
            <a:chOff x="6448424" y="4218985"/>
            <a:chExt cx="3971925" cy="1665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5AAE76-21C4-D60C-5975-EDE42DD53E1A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9" name="Freeform 1286">
                <a:extLst>
                  <a:ext uri="{FF2B5EF4-FFF2-40B4-BE49-F238E27FC236}">
                    <a16:creationId xmlns:a16="http://schemas.microsoft.com/office/drawing/2014/main" id="{640FC5E0-3215-2458-8235-FE25FD76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1287">
                <a:extLst>
                  <a:ext uri="{FF2B5EF4-FFF2-40B4-BE49-F238E27FC236}">
                    <a16:creationId xmlns:a16="http://schemas.microsoft.com/office/drawing/2014/main" id="{BFF68591-48AC-BE4B-48BF-C59E2F1C1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288">
                <a:extLst>
                  <a:ext uri="{FF2B5EF4-FFF2-40B4-BE49-F238E27FC236}">
                    <a16:creationId xmlns:a16="http://schemas.microsoft.com/office/drawing/2014/main" id="{574264F6-C737-1362-788A-2606142A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289">
                <a:extLst>
                  <a:ext uri="{FF2B5EF4-FFF2-40B4-BE49-F238E27FC236}">
                    <a16:creationId xmlns:a16="http://schemas.microsoft.com/office/drawing/2014/main" id="{DECBDC73-E7EC-299A-6476-EE0EE828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290">
                <a:extLst>
                  <a:ext uri="{FF2B5EF4-FFF2-40B4-BE49-F238E27FC236}">
                    <a16:creationId xmlns:a16="http://schemas.microsoft.com/office/drawing/2014/main" id="{D8500B28-F936-72E7-DD84-6D2AF59EB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291">
                <a:extLst>
                  <a:ext uri="{FF2B5EF4-FFF2-40B4-BE49-F238E27FC236}">
                    <a16:creationId xmlns:a16="http://schemas.microsoft.com/office/drawing/2014/main" id="{BD5457F2-F38B-F9E0-8E4A-148F645FE8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Freeform 1292">
                <a:extLst>
                  <a:ext uri="{FF2B5EF4-FFF2-40B4-BE49-F238E27FC236}">
                    <a16:creationId xmlns:a16="http://schemas.microsoft.com/office/drawing/2014/main" id="{A475C219-7A63-6077-735C-58C715AA0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F47C00-3AB0-F55F-DDEF-B3F298973334}"/>
                </a:ext>
              </a:extLst>
            </p:cNvPr>
            <p:cNvSpPr txBox="1"/>
            <p:nvPr/>
          </p:nvSpPr>
          <p:spPr>
            <a:xfrm>
              <a:off x="6877049" y="4629150"/>
              <a:ext cx="3343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0D6E2E-113C-5D61-632E-4122259255ED}"/>
              </a:ext>
            </a:extLst>
          </p:cNvPr>
          <p:cNvSpPr/>
          <p:nvPr/>
        </p:nvSpPr>
        <p:spPr>
          <a:xfrm>
            <a:off x="4810125" y="3009900"/>
            <a:ext cx="1590675" cy="904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6F2F50-E8D3-7376-2B5E-B1B91E349848}"/>
              </a:ext>
            </a:extLst>
          </p:cNvPr>
          <p:cNvGrpSpPr/>
          <p:nvPr/>
        </p:nvGrpSpPr>
        <p:grpSpPr>
          <a:xfrm>
            <a:off x="6486525" y="2594536"/>
            <a:ext cx="5138749" cy="1707028"/>
            <a:chOff x="6486525" y="2594536"/>
            <a:chExt cx="5138749" cy="17070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07AB9F-ECB5-0CD4-C2E4-51727674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6525" y="2594536"/>
              <a:ext cx="5138749" cy="17070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DAD58-7D34-E450-A68F-A54D6DB1CA9B}"/>
                </a:ext>
              </a:extLst>
            </p:cNvPr>
            <p:cNvSpPr txBox="1"/>
            <p:nvPr/>
          </p:nvSpPr>
          <p:spPr>
            <a:xfrm>
              <a:off x="7467600" y="3048000"/>
              <a:ext cx="366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ĐẠI TỪ THAY THẾ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2DAFF9A-814E-BD49-C4A8-53F3ED62CBD3}"/>
              </a:ext>
            </a:extLst>
          </p:cNvPr>
          <p:cNvSpPr/>
          <p:nvPr/>
        </p:nvSpPr>
        <p:spPr>
          <a:xfrm>
            <a:off x="-2210066" y="116137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F121C-0255-0361-3EAF-9A1BE459DF66}"/>
              </a:ext>
            </a:extLst>
          </p:cNvPr>
          <p:cNvSpPr/>
          <p:nvPr/>
        </p:nvSpPr>
        <p:spPr>
          <a:xfrm>
            <a:off x="5373329" y="8682266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6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2" name="Picture 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FC2B15F-4AFB-99E5-601C-AB60026051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83" y="2269972"/>
            <a:ext cx="2737300" cy="4050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05FC8-9F3E-4DBB-8FD4-1E8F1BCE5C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2029309"/>
            <a:ext cx="7686675" cy="25522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630924-7C75-BAEB-70C4-6AD2F40C0A77}"/>
              </a:ext>
            </a:extLst>
          </p:cNvPr>
          <p:cNvSpPr/>
          <p:nvPr/>
        </p:nvSpPr>
        <p:spPr>
          <a:xfrm>
            <a:off x="-2370902" y="-140677"/>
            <a:ext cx="2255107" cy="2070866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E5C10-8B61-B3E3-C6AF-DB8ABE0CF4C2}"/>
              </a:ext>
            </a:extLst>
          </p:cNvPr>
          <p:cNvSpPr/>
          <p:nvPr/>
        </p:nvSpPr>
        <p:spPr>
          <a:xfrm>
            <a:off x="5166773" y="8371690"/>
            <a:ext cx="2255107" cy="2070866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44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184</Words>
  <Application>Microsoft Office PowerPoint</Application>
  <PresentationFormat>Widescreen</PresentationFormat>
  <Paragraphs>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Calibri</vt:lpstr>
      <vt:lpstr>Cambria</vt:lpstr>
      <vt:lpstr>Times New Roman</vt:lpstr>
      <vt:lpstr>自定义设计方案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Máy Tính Trường Sơn</cp:lastModifiedBy>
  <cp:revision>52</cp:revision>
  <dcterms:created xsi:type="dcterms:W3CDTF">2024-06-12T09:55:41Z</dcterms:created>
  <dcterms:modified xsi:type="dcterms:W3CDTF">2025-09-18T07:34:18Z</dcterms:modified>
</cp:coreProperties>
</file>