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3.xml" ContentType="application/vnd.openxmlformats-officedocument.theme+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706" r:id="rId4"/>
  </p:sldMasterIdLst>
  <p:notesMasterIdLst>
    <p:notesMasterId r:id="rId17"/>
  </p:notesMasterIdLst>
  <p:handoutMasterIdLst>
    <p:handoutMasterId r:id="rId18"/>
  </p:handoutMasterIdLst>
  <p:sldIdLst>
    <p:sldId id="293" r:id="rId5"/>
    <p:sldId id="323" r:id="rId6"/>
    <p:sldId id="258" r:id="rId7"/>
    <p:sldId id="325" r:id="rId8"/>
    <p:sldId id="329" r:id="rId9"/>
    <p:sldId id="332" r:id="rId10"/>
    <p:sldId id="339" r:id="rId11"/>
    <p:sldId id="340" r:id="rId12"/>
    <p:sldId id="341" r:id="rId13"/>
    <p:sldId id="342" r:id="rId14"/>
    <p:sldId id="299" r:id="rId15"/>
    <p:sldId id="336" r:id="rId16"/>
  </p:sldIdLst>
  <p:sldSz cx="12192000" cy="6858000"/>
  <p:notesSz cx="6858000" cy="9144000"/>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ndows User" initials="WU" lastIdx="1" clrIdx="0">
    <p:extLst>
      <p:ext uri="{19B8F6BF-5375-455C-9EA6-DF929625EA0E}">
        <p15:presenceInfo xmlns:p15="http://schemas.microsoft.com/office/powerpoint/2012/main" userId="Windows 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FECA24"/>
    <a:srgbClr val="53780E"/>
    <a:srgbClr val="14725C"/>
    <a:srgbClr val="34DBB2"/>
    <a:srgbClr val="D1F7EE"/>
    <a:srgbClr val="FFFFF2"/>
    <a:srgbClr val="FFD553"/>
    <a:srgbClr val="D7A020"/>
    <a:srgbClr val="FC65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864" y="48"/>
      </p:cViewPr>
      <p:guideLst/>
    </p:cSldViewPr>
  </p:slideViewPr>
  <p:notesTextViewPr>
    <p:cViewPr>
      <p:scale>
        <a:sx n="1" d="1"/>
        <a:sy n="1" d="1"/>
      </p:scale>
      <p:origin x="0" y="0"/>
    </p:cViewPr>
  </p:notesTextViewPr>
  <p:notesViewPr>
    <p:cSldViewPr snapToGrid="0">
      <p:cViewPr varScale="1">
        <p:scale>
          <a:sx n="62" d="100"/>
          <a:sy n="62" d="100"/>
        </p:scale>
        <p:origin x="2371"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tags" Target="tags/tag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5FDEC82-0D76-7136-EC00-289C10FC84C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40ACDE9D-320E-CFE0-DC54-D90A5F6E5E4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31094C4-E0D4-490D-B83F-9BF6C1D5EB5F}" type="datetimeFigureOut">
              <a:rPr lang="en-US" smtClean="0"/>
              <a:t>4/16/2025</a:t>
            </a:fld>
            <a:endParaRPr lang="en-US"/>
          </a:p>
        </p:txBody>
      </p:sp>
      <p:sp>
        <p:nvSpPr>
          <p:cNvPr id="4" name="Footer Placeholder 3">
            <a:extLst>
              <a:ext uri="{FF2B5EF4-FFF2-40B4-BE49-F238E27FC236}">
                <a16:creationId xmlns:a16="http://schemas.microsoft.com/office/drawing/2014/main" id="{67F91506-900D-4FEB-B534-9F8BD3A3781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24983B1B-3858-1A8B-345B-47226D8724C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B5EE517-BE47-4E34-A7DF-097BE1A6A9E0}" type="slidenum">
              <a:rPr lang="en-US" smtClean="0"/>
              <a:t>‹#›</a:t>
            </a:fld>
            <a:endParaRPr lang="en-US"/>
          </a:p>
        </p:txBody>
      </p:sp>
    </p:spTree>
    <p:extLst>
      <p:ext uri="{BB962C8B-B14F-4D97-AF65-F5344CB8AC3E}">
        <p14:creationId xmlns:p14="http://schemas.microsoft.com/office/powerpoint/2010/main" val="14436101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EDCE12-FCBA-4104-8D28-A7AAC756906C}" type="datetimeFigureOut">
              <a:rPr lang="en-US" smtClean="0"/>
              <a:t>4/16/2025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AAE278-60CB-4D73-B9BE-E80A29A2AA63}" type="slidenum">
              <a:rPr lang="en-US" smtClean="0"/>
              <a:t>‹#›</a:t>
            </a:fld>
            <a:endParaRPr lang="en-US"/>
          </a:p>
        </p:txBody>
      </p:sp>
    </p:spTree>
    <p:extLst>
      <p:ext uri="{BB962C8B-B14F-4D97-AF65-F5344CB8AC3E}">
        <p14:creationId xmlns:p14="http://schemas.microsoft.com/office/powerpoint/2010/main" val="1740427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slideMaster" Target="../slideMasters/slideMaster2.xml"/><Relationship Id="rId5" Type="http://schemas.openxmlformats.org/officeDocument/2006/relationships/tags" Target="../tags/tag7.xml"/><Relationship Id="rId4" Type="http://schemas.openxmlformats.org/officeDocument/2006/relationships/tags" Target="../tags/tag6.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slideMaster" Target="../slideMasters/slideMaster2.xml"/><Relationship Id="rId5" Type="http://schemas.openxmlformats.org/officeDocument/2006/relationships/tags" Target="../tags/tag12.xml"/><Relationship Id="rId4" Type="http://schemas.openxmlformats.org/officeDocument/2006/relationships/tags" Target="../tags/tag11.xml"/></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slideMaster" Target="../slideMasters/slideMaster2.xml"/><Relationship Id="rId5" Type="http://schemas.openxmlformats.org/officeDocument/2006/relationships/tags" Target="../tags/tag17.xml"/><Relationship Id="rId4" Type="http://schemas.openxmlformats.org/officeDocument/2006/relationships/tags" Target="../tags/tag16.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slideMaster" Target="../slideMasters/slideMaster2.xml"/><Relationship Id="rId5" Type="http://schemas.openxmlformats.org/officeDocument/2006/relationships/tags" Target="../tags/tag22.xml"/><Relationship Id="rId4" Type="http://schemas.openxmlformats.org/officeDocument/2006/relationships/tags" Target="../tags/tag21.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25.xml"/><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slideMaster" Target="../slideMasters/slideMaster2.xml"/><Relationship Id="rId5" Type="http://schemas.openxmlformats.org/officeDocument/2006/relationships/tags" Target="../tags/tag27.xml"/><Relationship Id="rId4" Type="http://schemas.openxmlformats.org/officeDocument/2006/relationships/tags" Target="../tags/tag26.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slideMaster" Target="../slideMasters/slideMaster2.xml"/><Relationship Id="rId5" Type="http://schemas.openxmlformats.org/officeDocument/2006/relationships/tags" Target="../tags/tag32.xml"/><Relationship Id="rId4" Type="http://schemas.openxmlformats.org/officeDocument/2006/relationships/tags" Target="../tags/tag31.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slideMaster" Target="../slideMasters/slideMaster2.xml"/><Relationship Id="rId5" Type="http://schemas.openxmlformats.org/officeDocument/2006/relationships/tags" Target="../tags/tag37.xml"/><Relationship Id="rId4" Type="http://schemas.openxmlformats.org/officeDocument/2006/relationships/tags" Target="../tags/tag36.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slideMaster" Target="../slideMasters/slideMaster2.xml"/><Relationship Id="rId5" Type="http://schemas.openxmlformats.org/officeDocument/2006/relationships/tags" Target="../tags/tag42.xml"/><Relationship Id="rId4" Type="http://schemas.openxmlformats.org/officeDocument/2006/relationships/tags" Target="../tags/tag4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33.xml.rels><?xml version="1.0" encoding="UTF-8" standalone="yes"?>
<Relationships xmlns="http://schemas.openxmlformats.org/package/2006/relationships"><Relationship Id="rId3" Type="http://schemas.openxmlformats.org/officeDocument/2006/relationships/tags" Target="../tags/tag45.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slideMaster" Target="../slideMasters/slideMaster2.xml"/><Relationship Id="rId5" Type="http://schemas.openxmlformats.org/officeDocument/2006/relationships/tags" Target="../tags/tag47.xml"/><Relationship Id="rId4" Type="http://schemas.openxmlformats.org/officeDocument/2006/relationships/tags" Target="../tags/tag46.xml"/></Relationships>
</file>

<file path=ppt/slideLayouts/_rels/slideLayout34.xml.rels><?xml version="1.0" encoding="UTF-8" standalone="yes"?>
<Relationships xmlns="http://schemas.openxmlformats.org/package/2006/relationships"><Relationship Id="rId3" Type="http://schemas.openxmlformats.org/officeDocument/2006/relationships/tags" Target="../tags/tag50.xml"/><Relationship Id="rId7" Type="http://schemas.openxmlformats.org/officeDocument/2006/relationships/slideMaster" Target="../slideMasters/slideMaster2.xml"/><Relationship Id="rId2" Type="http://schemas.openxmlformats.org/officeDocument/2006/relationships/tags" Target="../tags/tag49.xml"/><Relationship Id="rId1" Type="http://schemas.openxmlformats.org/officeDocument/2006/relationships/tags" Target="../tags/tag48.xml"/><Relationship Id="rId6" Type="http://schemas.openxmlformats.org/officeDocument/2006/relationships/tags" Target="../tags/tag53.xml"/><Relationship Id="rId5" Type="http://schemas.openxmlformats.org/officeDocument/2006/relationships/tags" Target="../tags/tag52.xml"/><Relationship Id="rId4" Type="http://schemas.openxmlformats.org/officeDocument/2006/relationships/tags" Target="../tags/tag51.xml"/></Relationships>
</file>

<file path=ppt/slideLayouts/_rels/slideLayout35.xml.rels><?xml version="1.0" encoding="UTF-8" standalone="yes"?>
<Relationships xmlns="http://schemas.openxmlformats.org/package/2006/relationships"><Relationship Id="rId8" Type="http://schemas.openxmlformats.org/officeDocument/2006/relationships/tags" Target="../tags/tag61.xml"/><Relationship Id="rId3" Type="http://schemas.openxmlformats.org/officeDocument/2006/relationships/tags" Target="../tags/tag56.xml"/><Relationship Id="rId7" Type="http://schemas.openxmlformats.org/officeDocument/2006/relationships/tags" Target="../tags/tag60.xml"/><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tags" Target="../tags/tag59.xml"/><Relationship Id="rId5" Type="http://schemas.openxmlformats.org/officeDocument/2006/relationships/tags" Target="../tags/tag58.xml"/><Relationship Id="rId4" Type="http://schemas.openxmlformats.org/officeDocument/2006/relationships/tags" Target="../tags/tag57.xml"/><Relationship Id="rId9"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3" Type="http://schemas.openxmlformats.org/officeDocument/2006/relationships/tags" Target="../tags/tag64.xml"/><Relationship Id="rId2" Type="http://schemas.openxmlformats.org/officeDocument/2006/relationships/tags" Target="../tags/tag63.xml"/><Relationship Id="rId1" Type="http://schemas.openxmlformats.org/officeDocument/2006/relationships/tags" Target="../tags/tag62.xml"/><Relationship Id="rId5" Type="http://schemas.openxmlformats.org/officeDocument/2006/relationships/slideMaster" Target="../slideMasters/slideMaster2.xml"/><Relationship Id="rId4" Type="http://schemas.openxmlformats.org/officeDocument/2006/relationships/tags" Target="../tags/tag65.xml"/></Relationships>
</file>

<file path=ppt/slideLayouts/_rels/slideLayout37.xml.rels><?xml version="1.0" encoding="UTF-8" standalone="yes"?>
<Relationships xmlns="http://schemas.openxmlformats.org/package/2006/relationships"><Relationship Id="rId3" Type="http://schemas.openxmlformats.org/officeDocument/2006/relationships/tags" Target="../tags/tag68.xml"/><Relationship Id="rId2" Type="http://schemas.openxmlformats.org/officeDocument/2006/relationships/tags" Target="../tags/tag67.xml"/><Relationship Id="rId1" Type="http://schemas.openxmlformats.org/officeDocument/2006/relationships/tags" Target="../tags/tag66.xml"/><Relationship Id="rId4"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3" Type="http://schemas.openxmlformats.org/officeDocument/2006/relationships/tags" Target="../tags/tag71.xml"/><Relationship Id="rId7" Type="http://schemas.openxmlformats.org/officeDocument/2006/relationships/slideMaster" Target="../slideMasters/slideMaster2.xml"/><Relationship Id="rId2" Type="http://schemas.openxmlformats.org/officeDocument/2006/relationships/tags" Target="../tags/tag70.xml"/><Relationship Id="rId1" Type="http://schemas.openxmlformats.org/officeDocument/2006/relationships/tags" Target="../tags/tag69.xml"/><Relationship Id="rId6" Type="http://schemas.openxmlformats.org/officeDocument/2006/relationships/tags" Target="../tags/tag74.xml"/><Relationship Id="rId5" Type="http://schemas.openxmlformats.org/officeDocument/2006/relationships/tags" Target="../tags/tag73.xml"/><Relationship Id="rId4" Type="http://schemas.openxmlformats.org/officeDocument/2006/relationships/tags" Target="../tags/tag72.xml"/></Relationships>
</file>

<file path=ppt/slideLayouts/_rels/slideLayout39.xml.rels><?xml version="1.0" encoding="UTF-8" standalone="yes"?>
<Relationships xmlns="http://schemas.openxmlformats.org/package/2006/relationships"><Relationship Id="rId3" Type="http://schemas.openxmlformats.org/officeDocument/2006/relationships/tags" Target="../tags/tag77.xml"/><Relationship Id="rId2" Type="http://schemas.openxmlformats.org/officeDocument/2006/relationships/tags" Target="../tags/tag76.xml"/><Relationship Id="rId1" Type="http://schemas.openxmlformats.org/officeDocument/2006/relationships/tags" Target="../tags/tag75.xml"/><Relationship Id="rId6" Type="http://schemas.openxmlformats.org/officeDocument/2006/relationships/slideMaster" Target="../slideMasters/slideMaster2.xml"/><Relationship Id="rId5" Type="http://schemas.openxmlformats.org/officeDocument/2006/relationships/tags" Target="../tags/tag79.xml"/><Relationship Id="rId4" Type="http://schemas.openxmlformats.org/officeDocument/2006/relationships/tags" Target="../tags/tag78.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tags" Target="../tags/tag82.xml"/><Relationship Id="rId2" Type="http://schemas.openxmlformats.org/officeDocument/2006/relationships/tags" Target="../tags/tag81.xml"/><Relationship Id="rId1" Type="http://schemas.openxmlformats.org/officeDocument/2006/relationships/tags" Target="../tags/tag80.xml"/><Relationship Id="rId5" Type="http://schemas.openxmlformats.org/officeDocument/2006/relationships/slideMaster" Target="../slideMasters/slideMaster2.xml"/><Relationship Id="rId4" Type="http://schemas.openxmlformats.org/officeDocument/2006/relationships/tags" Target="../tags/tag83.xml"/></Relationships>
</file>

<file path=ppt/slideLayouts/_rels/slideLayout41.xml.rels><?xml version="1.0" encoding="UTF-8" standalone="yes"?>
<Relationships xmlns="http://schemas.openxmlformats.org/package/2006/relationships"><Relationship Id="rId3" Type="http://schemas.openxmlformats.org/officeDocument/2006/relationships/tags" Target="../tags/tag86.xml"/><Relationship Id="rId2" Type="http://schemas.openxmlformats.org/officeDocument/2006/relationships/tags" Target="../tags/tag85.xml"/><Relationship Id="rId1" Type="http://schemas.openxmlformats.org/officeDocument/2006/relationships/tags" Target="../tags/tag84.xml"/><Relationship Id="rId6" Type="http://schemas.openxmlformats.org/officeDocument/2006/relationships/slideMaster" Target="../slideMasters/slideMaster2.xml"/><Relationship Id="rId5" Type="http://schemas.openxmlformats.org/officeDocument/2006/relationships/tags" Target="../tags/tag88.xml"/><Relationship Id="rId4" Type="http://schemas.openxmlformats.org/officeDocument/2006/relationships/tags" Target="../tags/tag87.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6356D-AFAD-1C34-66AB-37B25CB2F700}"/>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116FEEA-AED9-7CE6-E311-821CFF1141E8}"/>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1A25225-4F1A-4536-4439-85F52724D405}"/>
              </a:ext>
            </a:extLst>
          </p:cNvPr>
          <p:cNvSpPr>
            <a:spLocks noGrp="1"/>
          </p:cNvSpPr>
          <p:nvPr>
            <p:ph type="dt" sz="half" idx="10"/>
          </p:nvPr>
        </p:nvSpPr>
        <p:spPr>
          <a:xfrm>
            <a:off x="838200" y="6356350"/>
            <a:ext cx="2743200" cy="365125"/>
          </a:xfrm>
          <a:prstGeom prst="rect">
            <a:avLst/>
          </a:prstGeom>
        </p:spPr>
        <p:txBody>
          <a:bodyPr/>
          <a:lstStyle/>
          <a:p>
            <a:fld id="{BF2FD444-DC3D-4495-BF42-EAEB373ACF0B}" type="datetimeFigureOut">
              <a:rPr lang="en-US" smtClean="0"/>
              <a:t>4/16/2025</a:t>
            </a:fld>
            <a:endParaRPr lang="en-US"/>
          </a:p>
        </p:txBody>
      </p:sp>
      <p:sp>
        <p:nvSpPr>
          <p:cNvPr id="5" name="Footer Placeholder 4">
            <a:extLst>
              <a:ext uri="{FF2B5EF4-FFF2-40B4-BE49-F238E27FC236}">
                <a16:creationId xmlns:a16="http://schemas.microsoft.com/office/drawing/2014/main" id="{C906D853-C663-96C1-F7E2-18B665BB0B2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8B46B01D-DEFE-9F96-B071-771DE5091040}"/>
              </a:ext>
            </a:extLst>
          </p:cNvPr>
          <p:cNvSpPr>
            <a:spLocks noGrp="1"/>
          </p:cNvSpPr>
          <p:nvPr>
            <p:ph type="sldNum" sz="quarter" idx="12"/>
          </p:nvPr>
        </p:nvSpPr>
        <p:spPr>
          <a:xfrm>
            <a:off x="8610600" y="6356350"/>
            <a:ext cx="2743200" cy="365125"/>
          </a:xfrm>
          <a:prstGeom prst="rect">
            <a:avLst/>
          </a:prstGeom>
        </p:spPr>
        <p:txBody>
          <a:bodyPr/>
          <a:lstStyle/>
          <a:p>
            <a:fld id="{500DDA8B-8C85-4C09-87C0-A18656704857}" type="slidenum">
              <a:rPr lang="en-US" smtClean="0"/>
              <a:t>‹#›</a:t>
            </a:fld>
            <a:endParaRPr lang="en-US"/>
          </a:p>
        </p:txBody>
      </p:sp>
    </p:spTree>
    <p:extLst>
      <p:ext uri="{BB962C8B-B14F-4D97-AF65-F5344CB8AC3E}">
        <p14:creationId xmlns:p14="http://schemas.microsoft.com/office/powerpoint/2010/main" val="565545078"/>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68E6A-0EB7-AEAC-70F0-F7F19CF48B91}"/>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4522767-0464-2051-C7A3-69549423024A}"/>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18E628-833C-35E5-203C-B1356298927D}"/>
              </a:ext>
            </a:extLst>
          </p:cNvPr>
          <p:cNvSpPr>
            <a:spLocks noGrp="1"/>
          </p:cNvSpPr>
          <p:nvPr>
            <p:ph type="dt" sz="half" idx="10"/>
          </p:nvPr>
        </p:nvSpPr>
        <p:spPr>
          <a:xfrm>
            <a:off x="838200" y="6356350"/>
            <a:ext cx="2743200" cy="365125"/>
          </a:xfrm>
          <a:prstGeom prst="rect">
            <a:avLst/>
          </a:prstGeom>
        </p:spPr>
        <p:txBody>
          <a:bodyPr/>
          <a:lstStyle/>
          <a:p>
            <a:fld id="{BF2FD444-DC3D-4495-BF42-EAEB373ACF0B}" type="datetimeFigureOut">
              <a:rPr lang="en-US" smtClean="0"/>
              <a:t>4/16/2025</a:t>
            </a:fld>
            <a:endParaRPr lang="en-US"/>
          </a:p>
        </p:txBody>
      </p:sp>
      <p:sp>
        <p:nvSpPr>
          <p:cNvPr id="5" name="Footer Placeholder 4">
            <a:extLst>
              <a:ext uri="{FF2B5EF4-FFF2-40B4-BE49-F238E27FC236}">
                <a16:creationId xmlns:a16="http://schemas.microsoft.com/office/drawing/2014/main" id="{5F2DAA02-310E-4434-BCFE-04CD383E59E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0F3694A8-CF59-704C-1210-1E628FBD26E4}"/>
              </a:ext>
            </a:extLst>
          </p:cNvPr>
          <p:cNvSpPr>
            <a:spLocks noGrp="1"/>
          </p:cNvSpPr>
          <p:nvPr>
            <p:ph type="sldNum" sz="quarter" idx="12"/>
          </p:nvPr>
        </p:nvSpPr>
        <p:spPr>
          <a:xfrm>
            <a:off x="8610600" y="6356350"/>
            <a:ext cx="2743200" cy="365125"/>
          </a:xfrm>
          <a:prstGeom prst="rect">
            <a:avLst/>
          </a:prstGeom>
        </p:spPr>
        <p:txBody>
          <a:bodyPr/>
          <a:lstStyle/>
          <a:p>
            <a:fld id="{500DDA8B-8C85-4C09-87C0-A18656704857}" type="slidenum">
              <a:rPr lang="en-US" smtClean="0"/>
              <a:t>‹#›</a:t>
            </a:fld>
            <a:endParaRPr lang="en-US"/>
          </a:p>
        </p:txBody>
      </p:sp>
    </p:spTree>
    <p:extLst>
      <p:ext uri="{BB962C8B-B14F-4D97-AF65-F5344CB8AC3E}">
        <p14:creationId xmlns:p14="http://schemas.microsoft.com/office/powerpoint/2010/main" val="349766389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F47BF4A-D802-0410-F140-3BF335140F4C}"/>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7A2B538-0B84-4349-81A4-9C5B0D4CB91E}"/>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1C0836-F3B5-1FD8-1D9A-913A14D795A5}"/>
              </a:ext>
            </a:extLst>
          </p:cNvPr>
          <p:cNvSpPr>
            <a:spLocks noGrp="1"/>
          </p:cNvSpPr>
          <p:nvPr>
            <p:ph type="dt" sz="half" idx="10"/>
          </p:nvPr>
        </p:nvSpPr>
        <p:spPr>
          <a:xfrm>
            <a:off x="838200" y="6356350"/>
            <a:ext cx="2743200" cy="365125"/>
          </a:xfrm>
          <a:prstGeom prst="rect">
            <a:avLst/>
          </a:prstGeom>
        </p:spPr>
        <p:txBody>
          <a:bodyPr/>
          <a:lstStyle/>
          <a:p>
            <a:fld id="{BF2FD444-DC3D-4495-BF42-EAEB373ACF0B}" type="datetimeFigureOut">
              <a:rPr lang="en-US" smtClean="0"/>
              <a:t>4/16/2025</a:t>
            </a:fld>
            <a:endParaRPr lang="en-US"/>
          </a:p>
        </p:txBody>
      </p:sp>
      <p:sp>
        <p:nvSpPr>
          <p:cNvPr id="5" name="Footer Placeholder 4">
            <a:extLst>
              <a:ext uri="{FF2B5EF4-FFF2-40B4-BE49-F238E27FC236}">
                <a16:creationId xmlns:a16="http://schemas.microsoft.com/office/drawing/2014/main" id="{A607A6D3-3EBA-692F-74B2-EC9DB0B7E6F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2D93E72A-161B-CE7D-EF31-1EC74CEED316}"/>
              </a:ext>
            </a:extLst>
          </p:cNvPr>
          <p:cNvSpPr>
            <a:spLocks noGrp="1"/>
          </p:cNvSpPr>
          <p:nvPr>
            <p:ph type="sldNum" sz="quarter" idx="12"/>
          </p:nvPr>
        </p:nvSpPr>
        <p:spPr>
          <a:xfrm>
            <a:off x="8610600" y="6356350"/>
            <a:ext cx="2743200" cy="365125"/>
          </a:xfrm>
          <a:prstGeom prst="rect">
            <a:avLst/>
          </a:prstGeom>
        </p:spPr>
        <p:txBody>
          <a:bodyPr/>
          <a:lstStyle/>
          <a:p>
            <a:fld id="{500DDA8B-8C85-4C09-87C0-A18656704857}" type="slidenum">
              <a:rPr lang="en-US" smtClean="0"/>
              <a:t>‹#›</a:t>
            </a:fld>
            <a:endParaRPr lang="en-US"/>
          </a:p>
        </p:txBody>
      </p:sp>
    </p:spTree>
    <p:extLst>
      <p:ext uri="{BB962C8B-B14F-4D97-AF65-F5344CB8AC3E}">
        <p14:creationId xmlns:p14="http://schemas.microsoft.com/office/powerpoint/2010/main" val="2667617414"/>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1198800" y="914400"/>
            <a:ext cx="9799200" cy="2570400"/>
          </a:xfrm>
          <a:prstGeom prst="rect">
            <a:avLst/>
          </a:prstGeom>
        </p:spPr>
        <p:txBody>
          <a:bodyPr lIns="90000" tIns="46800" rIns="90000" bIns="46800" anchor="b" anchorCtr="0">
            <a:normAutofit/>
          </a:bodyPr>
          <a:lstStyle>
            <a:lvl1pPr algn="ctr">
              <a:defRPr sz="6000"/>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1198800" y="3560400"/>
            <a:ext cx="9799200" cy="1472400"/>
          </a:xfrm>
          <a:prstGeom prst="rect">
            <a:avLst/>
          </a:prstGeo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a:xfrm>
            <a:off x="612000" y="6314400"/>
            <a:ext cx="2700000" cy="316800"/>
          </a:xfrm>
          <a:prstGeom prst="rect">
            <a:avLst/>
          </a:prstGeom>
        </p:spPr>
        <p:txBody>
          <a:bodyPr/>
          <a:lstStyle/>
          <a:p>
            <a:fld id="{760FBDFE-C587-4B4C-A407-44438C67B59E}" type="datetimeFigureOut">
              <a:rPr lang="zh-CN" altLang="en-US" smtClean="0"/>
              <a:t>2025/4/16</a:t>
            </a:fld>
            <a:endParaRPr lang="zh-CN" altLang="en-US"/>
          </a:p>
        </p:txBody>
      </p:sp>
      <p:sp>
        <p:nvSpPr>
          <p:cNvPr id="17" name="页脚占位符 16"/>
          <p:cNvSpPr>
            <a:spLocks noGrp="1"/>
          </p:cNvSpPr>
          <p:nvPr>
            <p:ph type="ftr" sz="quarter" idx="11"/>
            <p:custDataLst>
              <p:tags r:id="rId4"/>
            </p:custDataLst>
          </p:nvPr>
        </p:nvSpPr>
        <p:spPr>
          <a:xfrm>
            <a:off x="4116000" y="6314400"/>
            <a:ext cx="3960000" cy="316800"/>
          </a:xfrm>
          <a:prstGeom prst="rect">
            <a:avLst/>
          </a:prstGeom>
        </p:spPr>
        <p:txBody>
          <a:bodyPr/>
          <a:lstStyle/>
          <a:p>
            <a:endParaRPr lang="zh-CN" altLang="en-US" dirty="0"/>
          </a:p>
        </p:txBody>
      </p:sp>
      <p:sp>
        <p:nvSpPr>
          <p:cNvPr id="18" name="灯片编号占位符 17"/>
          <p:cNvSpPr>
            <a:spLocks noGrp="1"/>
          </p:cNvSpPr>
          <p:nvPr>
            <p:ph type="sldNum" sz="quarter" idx="12"/>
            <p:custDataLst>
              <p:tags r:id="rId5"/>
            </p:custDataLst>
          </p:nvPr>
        </p:nvSpPr>
        <p:spPr>
          <a:xfrm>
            <a:off x="8877600" y="6314400"/>
            <a:ext cx="2700000" cy="316800"/>
          </a:xfrm>
          <a:prstGeom prst="rect">
            <a:avLst/>
          </a:prstGeom>
        </p:spPr>
        <p:txBody>
          <a:bodyPr/>
          <a:lstStyle/>
          <a:p>
            <a:fld id="{49AE70B2-8BF9-45C0-BB95-33D1B9D3A854}" type="slidenum">
              <a:rPr lang="zh-CN" altLang="en-US" smtClean="0"/>
              <a:t>‹#›</a:t>
            </a:fld>
            <a:endParaRPr lang="zh-CN" altLang="en-US" dirty="0"/>
          </a:p>
        </p:txBody>
      </p:sp>
    </p:spTree>
    <p:extLst>
      <p:ext uri="{BB962C8B-B14F-4D97-AF65-F5344CB8AC3E}">
        <p14:creationId xmlns:p14="http://schemas.microsoft.com/office/powerpoint/2010/main" val="2668013662"/>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7_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1198800" y="914400"/>
            <a:ext cx="9799200" cy="2570400"/>
          </a:xfrm>
          <a:prstGeom prst="rect">
            <a:avLst/>
          </a:prstGeom>
        </p:spPr>
        <p:txBody>
          <a:bodyPr lIns="90000" tIns="46800" rIns="90000" bIns="46800" anchor="b" anchorCtr="0">
            <a:normAutofit/>
          </a:bodyPr>
          <a:lstStyle>
            <a:lvl1pPr algn="ctr">
              <a:defRPr sz="6000"/>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1198800" y="3560400"/>
            <a:ext cx="9799200" cy="1472400"/>
          </a:xfrm>
          <a:prstGeom prst="rect">
            <a:avLst/>
          </a:prstGeo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a:xfrm>
            <a:off x="612000" y="6314400"/>
            <a:ext cx="2700000" cy="316800"/>
          </a:xfrm>
          <a:prstGeom prst="rect">
            <a:avLst/>
          </a:prstGeom>
        </p:spPr>
        <p:txBody>
          <a:bodyPr/>
          <a:lstStyle/>
          <a:p>
            <a:fld id="{760FBDFE-C587-4B4C-A407-44438C67B59E}" type="datetimeFigureOut">
              <a:rPr lang="zh-CN" altLang="en-US" smtClean="0"/>
              <a:t>2025/4/16</a:t>
            </a:fld>
            <a:endParaRPr lang="zh-CN" altLang="en-US"/>
          </a:p>
        </p:txBody>
      </p:sp>
      <p:sp>
        <p:nvSpPr>
          <p:cNvPr id="17" name="页脚占位符 16"/>
          <p:cNvSpPr>
            <a:spLocks noGrp="1"/>
          </p:cNvSpPr>
          <p:nvPr>
            <p:ph type="ftr" sz="quarter" idx="11"/>
            <p:custDataLst>
              <p:tags r:id="rId4"/>
            </p:custDataLst>
          </p:nvPr>
        </p:nvSpPr>
        <p:spPr>
          <a:xfrm>
            <a:off x="4116000" y="6314400"/>
            <a:ext cx="3960000" cy="316800"/>
          </a:xfrm>
          <a:prstGeom prst="rect">
            <a:avLst/>
          </a:prstGeom>
        </p:spPr>
        <p:txBody>
          <a:bodyPr/>
          <a:lstStyle/>
          <a:p>
            <a:endParaRPr lang="zh-CN" altLang="en-US" dirty="0"/>
          </a:p>
        </p:txBody>
      </p:sp>
      <p:sp>
        <p:nvSpPr>
          <p:cNvPr id="18" name="灯片编号占位符 17"/>
          <p:cNvSpPr>
            <a:spLocks noGrp="1"/>
          </p:cNvSpPr>
          <p:nvPr>
            <p:ph type="sldNum" sz="quarter" idx="12"/>
            <p:custDataLst>
              <p:tags r:id="rId5"/>
            </p:custDataLst>
          </p:nvPr>
        </p:nvSpPr>
        <p:spPr>
          <a:xfrm>
            <a:off x="8877600" y="6314400"/>
            <a:ext cx="2700000" cy="316800"/>
          </a:xfrm>
          <a:prstGeom prst="rect">
            <a:avLst/>
          </a:prstGeom>
        </p:spPr>
        <p:txBody>
          <a:bodyPr/>
          <a:lstStyle/>
          <a:p>
            <a:fld id="{49AE70B2-8BF9-45C0-BB95-33D1B9D3A854}" type="slidenum">
              <a:rPr lang="zh-CN" altLang="en-US" smtClean="0"/>
              <a:t>‹#›</a:t>
            </a:fld>
            <a:endParaRPr lang="zh-CN" altLang="en-US" dirty="0"/>
          </a:p>
        </p:txBody>
      </p:sp>
    </p:spTree>
    <p:extLst>
      <p:ext uri="{BB962C8B-B14F-4D97-AF65-F5344CB8AC3E}">
        <p14:creationId xmlns:p14="http://schemas.microsoft.com/office/powerpoint/2010/main" val="1910983201"/>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6_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1198800" y="914400"/>
            <a:ext cx="9799200" cy="2570400"/>
          </a:xfrm>
          <a:prstGeom prst="rect">
            <a:avLst/>
          </a:prstGeom>
        </p:spPr>
        <p:txBody>
          <a:bodyPr lIns="90000" tIns="46800" rIns="90000" bIns="46800" anchor="b" anchorCtr="0">
            <a:normAutofit/>
          </a:bodyPr>
          <a:lstStyle>
            <a:lvl1pPr algn="ctr">
              <a:defRPr sz="6000"/>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1198800" y="3560400"/>
            <a:ext cx="9799200" cy="1472400"/>
          </a:xfrm>
          <a:prstGeom prst="rect">
            <a:avLst/>
          </a:prstGeo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a:xfrm>
            <a:off x="612000" y="6314400"/>
            <a:ext cx="2700000" cy="316800"/>
          </a:xfrm>
          <a:prstGeom prst="rect">
            <a:avLst/>
          </a:prstGeom>
        </p:spPr>
        <p:txBody>
          <a:bodyPr/>
          <a:lstStyle/>
          <a:p>
            <a:fld id="{760FBDFE-C587-4B4C-A407-44438C67B59E}" type="datetimeFigureOut">
              <a:rPr lang="zh-CN" altLang="en-US" smtClean="0"/>
              <a:t>2025/4/16</a:t>
            </a:fld>
            <a:endParaRPr lang="zh-CN" altLang="en-US"/>
          </a:p>
        </p:txBody>
      </p:sp>
      <p:sp>
        <p:nvSpPr>
          <p:cNvPr id="17" name="页脚占位符 16"/>
          <p:cNvSpPr>
            <a:spLocks noGrp="1"/>
          </p:cNvSpPr>
          <p:nvPr>
            <p:ph type="ftr" sz="quarter" idx="11"/>
            <p:custDataLst>
              <p:tags r:id="rId4"/>
            </p:custDataLst>
          </p:nvPr>
        </p:nvSpPr>
        <p:spPr>
          <a:xfrm>
            <a:off x="4116000" y="6314400"/>
            <a:ext cx="3960000" cy="316800"/>
          </a:xfrm>
          <a:prstGeom prst="rect">
            <a:avLst/>
          </a:prstGeom>
        </p:spPr>
        <p:txBody>
          <a:bodyPr/>
          <a:lstStyle/>
          <a:p>
            <a:endParaRPr lang="zh-CN" altLang="en-US" dirty="0"/>
          </a:p>
        </p:txBody>
      </p:sp>
      <p:sp>
        <p:nvSpPr>
          <p:cNvPr id="18" name="灯片编号占位符 17"/>
          <p:cNvSpPr>
            <a:spLocks noGrp="1"/>
          </p:cNvSpPr>
          <p:nvPr>
            <p:ph type="sldNum" sz="quarter" idx="12"/>
            <p:custDataLst>
              <p:tags r:id="rId5"/>
            </p:custDataLst>
          </p:nvPr>
        </p:nvSpPr>
        <p:spPr>
          <a:xfrm>
            <a:off x="8877600" y="6314400"/>
            <a:ext cx="2700000" cy="316800"/>
          </a:xfrm>
          <a:prstGeom prst="rect">
            <a:avLst/>
          </a:prstGeom>
        </p:spPr>
        <p:txBody>
          <a:bodyPr/>
          <a:lstStyle/>
          <a:p>
            <a:fld id="{49AE70B2-8BF9-45C0-BB95-33D1B9D3A854}" type="slidenum">
              <a:rPr lang="zh-CN" altLang="en-US" smtClean="0"/>
              <a:t>‹#›</a:t>
            </a:fld>
            <a:endParaRPr lang="zh-CN" altLang="en-US" dirty="0"/>
          </a:p>
        </p:txBody>
      </p:sp>
    </p:spTree>
    <p:extLst>
      <p:ext uri="{BB962C8B-B14F-4D97-AF65-F5344CB8AC3E}">
        <p14:creationId xmlns:p14="http://schemas.microsoft.com/office/powerpoint/2010/main" val="829772722"/>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5_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1198800" y="914400"/>
            <a:ext cx="9799200" cy="2570400"/>
          </a:xfrm>
          <a:prstGeom prst="rect">
            <a:avLst/>
          </a:prstGeom>
        </p:spPr>
        <p:txBody>
          <a:bodyPr lIns="90000" tIns="46800" rIns="90000" bIns="46800" anchor="b" anchorCtr="0">
            <a:normAutofit/>
          </a:bodyPr>
          <a:lstStyle>
            <a:lvl1pPr algn="ctr">
              <a:defRPr sz="6000"/>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1198800" y="3560400"/>
            <a:ext cx="9799200" cy="1472400"/>
          </a:xfrm>
          <a:prstGeom prst="rect">
            <a:avLst/>
          </a:prstGeo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a:xfrm>
            <a:off x="612000" y="6314400"/>
            <a:ext cx="2700000" cy="316800"/>
          </a:xfrm>
          <a:prstGeom prst="rect">
            <a:avLst/>
          </a:prstGeom>
        </p:spPr>
        <p:txBody>
          <a:bodyPr/>
          <a:lstStyle/>
          <a:p>
            <a:fld id="{760FBDFE-C587-4B4C-A407-44438C67B59E}" type="datetimeFigureOut">
              <a:rPr lang="zh-CN" altLang="en-US" smtClean="0"/>
              <a:t>2025/4/16</a:t>
            </a:fld>
            <a:endParaRPr lang="zh-CN" altLang="en-US"/>
          </a:p>
        </p:txBody>
      </p:sp>
      <p:sp>
        <p:nvSpPr>
          <p:cNvPr id="17" name="页脚占位符 16"/>
          <p:cNvSpPr>
            <a:spLocks noGrp="1"/>
          </p:cNvSpPr>
          <p:nvPr>
            <p:ph type="ftr" sz="quarter" idx="11"/>
            <p:custDataLst>
              <p:tags r:id="rId4"/>
            </p:custDataLst>
          </p:nvPr>
        </p:nvSpPr>
        <p:spPr>
          <a:xfrm>
            <a:off x="4116000" y="6314400"/>
            <a:ext cx="3960000" cy="316800"/>
          </a:xfrm>
          <a:prstGeom prst="rect">
            <a:avLst/>
          </a:prstGeom>
        </p:spPr>
        <p:txBody>
          <a:bodyPr/>
          <a:lstStyle/>
          <a:p>
            <a:endParaRPr lang="zh-CN" altLang="en-US" dirty="0"/>
          </a:p>
        </p:txBody>
      </p:sp>
      <p:sp>
        <p:nvSpPr>
          <p:cNvPr id="18" name="灯片编号占位符 17"/>
          <p:cNvSpPr>
            <a:spLocks noGrp="1"/>
          </p:cNvSpPr>
          <p:nvPr>
            <p:ph type="sldNum" sz="quarter" idx="12"/>
            <p:custDataLst>
              <p:tags r:id="rId5"/>
            </p:custDataLst>
          </p:nvPr>
        </p:nvSpPr>
        <p:spPr>
          <a:xfrm>
            <a:off x="8877600" y="6314400"/>
            <a:ext cx="2700000" cy="316800"/>
          </a:xfrm>
          <a:prstGeom prst="rect">
            <a:avLst/>
          </a:prstGeom>
        </p:spPr>
        <p:txBody>
          <a:bodyPr/>
          <a:lstStyle/>
          <a:p>
            <a:fld id="{49AE70B2-8BF9-45C0-BB95-33D1B9D3A854}" type="slidenum">
              <a:rPr lang="zh-CN" altLang="en-US" smtClean="0"/>
              <a:t>‹#›</a:t>
            </a:fld>
            <a:endParaRPr lang="zh-CN" altLang="en-US" dirty="0"/>
          </a:p>
        </p:txBody>
      </p:sp>
    </p:spTree>
    <p:extLst>
      <p:ext uri="{BB962C8B-B14F-4D97-AF65-F5344CB8AC3E}">
        <p14:creationId xmlns:p14="http://schemas.microsoft.com/office/powerpoint/2010/main" val="1491121278"/>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4_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1198800" y="914400"/>
            <a:ext cx="9799200" cy="2570400"/>
          </a:xfrm>
          <a:prstGeom prst="rect">
            <a:avLst/>
          </a:prstGeom>
        </p:spPr>
        <p:txBody>
          <a:bodyPr lIns="90000" tIns="46800" rIns="90000" bIns="46800" anchor="b" anchorCtr="0">
            <a:normAutofit/>
          </a:bodyPr>
          <a:lstStyle>
            <a:lvl1pPr algn="ctr">
              <a:defRPr sz="6000"/>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1198800" y="3560400"/>
            <a:ext cx="9799200" cy="1472400"/>
          </a:xfrm>
          <a:prstGeom prst="rect">
            <a:avLst/>
          </a:prstGeo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a:xfrm>
            <a:off x="612000" y="6314400"/>
            <a:ext cx="2700000" cy="316800"/>
          </a:xfrm>
          <a:prstGeom prst="rect">
            <a:avLst/>
          </a:prstGeom>
        </p:spPr>
        <p:txBody>
          <a:bodyPr/>
          <a:lstStyle/>
          <a:p>
            <a:fld id="{760FBDFE-C587-4B4C-A407-44438C67B59E}" type="datetimeFigureOut">
              <a:rPr lang="zh-CN" altLang="en-US" smtClean="0"/>
              <a:t>2025/4/16</a:t>
            </a:fld>
            <a:endParaRPr lang="zh-CN" altLang="en-US"/>
          </a:p>
        </p:txBody>
      </p:sp>
      <p:sp>
        <p:nvSpPr>
          <p:cNvPr id="17" name="页脚占位符 16"/>
          <p:cNvSpPr>
            <a:spLocks noGrp="1"/>
          </p:cNvSpPr>
          <p:nvPr>
            <p:ph type="ftr" sz="quarter" idx="11"/>
            <p:custDataLst>
              <p:tags r:id="rId4"/>
            </p:custDataLst>
          </p:nvPr>
        </p:nvSpPr>
        <p:spPr>
          <a:xfrm>
            <a:off x="4116000" y="6314400"/>
            <a:ext cx="3960000" cy="316800"/>
          </a:xfrm>
          <a:prstGeom prst="rect">
            <a:avLst/>
          </a:prstGeom>
        </p:spPr>
        <p:txBody>
          <a:bodyPr/>
          <a:lstStyle/>
          <a:p>
            <a:endParaRPr lang="zh-CN" altLang="en-US" dirty="0"/>
          </a:p>
        </p:txBody>
      </p:sp>
      <p:sp>
        <p:nvSpPr>
          <p:cNvPr id="18" name="灯片编号占位符 17"/>
          <p:cNvSpPr>
            <a:spLocks noGrp="1"/>
          </p:cNvSpPr>
          <p:nvPr>
            <p:ph type="sldNum" sz="quarter" idx="12"/>
            <p:custDataLst>
              <p:tags r:id="rId5"/>
            </p:custDataLst>
          </p:nvPr>
        </p:nvSpPr>
        <p:spPr>
          <a:xfrm>
            <a:off x="8877600" y="6314400"/>
            <a:ext cx="2700000" cy="316800"/>
          </a:xfrm>
          <a:prstGeom prst="rect">
            <a:avLst/>
          </a:prstGeom>
        </p:spPr>
        <p:txBody>
          <a:bodyPr/>
          <a:lstStyle/>
          <a:p>
            <a:fld id="{49AE70B2-8BF9-45C0-BB95-33D1B9D3A854}" type="slidenum">
              <a:rPr lang="zh-CN" altLang="en-US" smtClean="0"/>
              <a:t>‹#›</a:t>
            </a:fld>
            <a:endParaRPr lang="zh-CN" altLang="en-US" dirty="0"/>
          </a:p>
        </p:txBody>
      </p:sp>
    </p:spTree>
    <p:extLst>
      <p:ext uri="{BB962C8B-B14F-4D97-AF65-F5344CB8AC3E}">
        <p14:creationId xmlns:p14="http://schemas.microsoft.com/office/powerpoint/2010/main" val="412394349"/>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3_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1198800" y="914400"/>
            <a:ext cx="9799200" cy="2570400"/>
          </a:xfrm>
          <a:prstGeom prst="rect">
            <a:avLst/>
          </a:prstGeom>
        </p:spPr>
        <p:txBody>
          <a:bodyPr lIns="90000" tIns="46800" rIns="90000" bIns="46800" anchor="b" anchorCtr="0">
            <a:normAutofit/>
          </a:bodyPr>
          <a:lstStyle>
            <a:lvl1pPr algn="ctr">
              <a:defRPr sz="6000"/>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1198800" y="3560400"/>
            <a:ext cx="9799200" cy="1472400"/>
          </a:xfrm>
          <a:prstGeom prst="rect">
            <a:avLst/>
          </a:prstGeo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a:xfrm>
            <a:off x="612000" y="6314400"/>
            <a:ext cx="2700000" cy="316800"/>
          </a:xfrm>
          <a:prstGeom prst="rect">
            <a:avLst/>
          </a:prstGeom>
        </p:spPr>
        <p:txBody>
          <a:bodyPr/>
          <a:lstStyle/>
          <a:p>
            <a:fld id="{760FBDFE-C587-4B4C-A407-44438C67B59E}" type="datetimeFigureOut">
              <a:rPr lang="zh-CN" altLang="en-US" smtClean="0"/>
              <a:t>2025/4/16</a:t>
            </a:fld>
            <a:endParaRPr lang="zh-CN" altLang="en-US"/>
          </a:p>
        </p:txBody>
      </p:sp>
      <p:sp>
        <p:nvSpPr>
          <p:cNvPr id="17" name="页脚占位符 16"/>
          <p:cNvSpPr>
            <a:spLocks noGrp="1"/>
          </p:cNvSpPr>
          <p:nvPr>
            <p:ph type="ftr" sz="quarter" idx="11"/>
            <p:custDataLst>
              <p:tags r:id="rId4"/>
            </p:custDataLst>
          </p:nvPr>
        </p:nvSpPr>
        <p:spPr>
          <a:xfrm>
            <a:off x="4116000" y="6314400"/>
            <a:ext cx="3960000" cy="316800"/>
          </a:xfrm>
          <a:prstGeom prst="rect">
            <a:avLst/>
          </a:prstGeom>
        </p:spPr>
        <p:txBody>
          <a:bodyPr/>
          <a:lstStyle/>
          <a:p>
            <a:endParaRPr lang="zh-CN" altLang="en-US" dirty="0"/>
          </a:p>
        </p:txBody>
      </p:sp>
      <p:sp>
        <p:nvSpPr>
          <p:cNvPr id="18" name="灯片编号占位符 17"/>
          <p:cNvSpPr>
            <a:spLocks noGrp="1"/>
          </p:cNvSpPr>
          <p:nvPr>
            <p:ph type="sldNum" sz="quarter" idx="12"/>
            <p:custDataLst>
              <p:tags r:id="rId5"/>
            </p:custDataLst>
          </p:nvPr>
        </p:nvSpPr>
        <p:spPr>
          <a:xfrm>
            <a:off x="8877600" y="6314400"/>
            <a:ext cx="2700000" cy="316800"/>
          </a:xfrm>
          <a:prstGeom prst="rect">
            <a:avLst/>
          </a:prstGeom>
        </p:spPr>
        <p:txBody>
          <a:bodyPr/>
          <a:lstStyle/>
          <a:p>
            <a:fld id="{49AE70B2-8BF9-45C0-BB95-33D1B9D3A854}" type="slidenum">
              <a:rPr lang="zh-CN" altLang="en-US" smtClean="0"/>
              <a:t>‹#›</a:t>
            </a:fld>
            <a:endParaRPr lang="zh-CN" altLang="en-US" dirty="0"/>
          </a:p>
        </p:txBody>
      </p:sp>
    </p:spTree>
    <p:extLst>
      <p:ext uri="{BB962C8B-B14F-4D97-AF65-F5344CB8AC3E}">
        <p14:creationId xmlns:p14="http://schemas.microsoft.com/office/powerpoint/2010/main" val="1685797097"/>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2_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1198800" y="914400"/>
            <a:ext cx="9799200" cy="2570400"/>
          </a:xfrm>
          <a:prstGeom prst="rect">
            <a:avLst/>
          </a:prstGeom>
        </p:spPr>
        <p:txBody>
          <a:bodyPr lIns="90000" tIns="46800" rIns="90000" bIns="46800" anchor="b" anchorCtr="0">
            <a:normAutofit/>
          </a:bodyPr>
          <a:lstStyle>
            <a:lvl1pPr algn="ctr">
              <a:defRPr sz="6000"/>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1198800" y="3560400"/>
            <a:ext cx="9799200" cy="1472400"/>
          </a:xfrm>
          <a:prstGeom prst="rect">
            <a:avLst/>
          </a:prstGeo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a:xfrm>
            <a:off x="612000" y="6314400"/>
            <a:ext cx="2700000" cy="316800"/>
          </a:xfrm>
          <a:prstGeom prst="rect">
            <a:avLst/>
          </a:prstGeom>
        </p:spPr>
        <p:txBody>
          <a:bodyPr/>
          <a:lstStyle/>
          <a:p>
            <a:fld id="{760FBDFE-C587-4B4C-A407-44438C67B59E}" type="datetimeFigureOut">
              <a:rPr lang="zh-CN" altLang="en-US" smtClean="0"/>
              <a:t>2025/4/16</a:t>
            </a:fld>
            <a:endParaRPr lang="zh-CN" altLang="en-US"/>
          </a:p>
        </p:txBody>
      </p:sp>
      <p:sp>
        <p:nvSpPr>
          <p:cNvPr id="17" name="页脚占位符 16"/>
          <p:cNvSpPr>
            <a:spLocks noGrp="1"/>
          </p:cNvSpPr>
          <p:nvPr>
            <p:ph type="ftr" sz="quarter" idx="11"/>
            <p:custDataLst>
              <p:tags r:id="rId4"/>
            </p:custDataLst>
          </p:nvPr>
        </p:nvSpPr>
        <p:spPr>
          <a:xfrm>
            <a:off x="4116000" y="6314400"/>
            <a:ext cx="3960000" cy="316800"/>
          </a:xfrm>
          <a:prstGeom prst="rect">
            <a:avLst/>
          </a:prstGeom>
        </p:spPr>
        <p:txBody>
          <a:bodyPr/>
          <a:lstStyle/>
          <a:p>
            <a:endParaRPr lang="zh-CN" altLang="en-US" dirty="0"/>
          </a:p>
        </p:txBody>
      </p:sp>
      <p:sp>
        <p:nvSpPr>
          <p:cNvPr id="18" name="灯片编号占位符 17"/>
          <p:cNvSpPr>
            <a:spLocks noGrp="1"/>
          </p:cNvSpPr>
          <p:nvPr>
            <p:ph type="sldNum" sz="quarter" idx="12"/>
            <p:custDataLst>
              <p:tags r:id="rId5"/>
            </p:custDataLst>
          </p:nvPr>
        </p:nvSpPr>
        <p:spPr>
          <a:xfrm>
            <a:off x="8877600" y="6314400"/>
            <a:ext cx="2700000" cy="316800"/>
          </a:xfrm>
          <a:prstGeom prst="rect">
            <a:avLst/>
          </a:prstGeom>
        </p:spPr>
        <p:txBody>
          <a:bodyPr/>
          <a:lstStyle/>
          <a:p>
            <a:fld id="{49AE70B2-8BF9-45C0-BB95-33D1B9D3A854}" type="slidenum">
              <a:rPr lang="zh-CN" altLang="en-US" smtClean="0"/>
              <a:t>‹#›</a:t>
            </a:fld>
            <a:endParaRPr lang="zh-CN" altLang="en-US" dirty="0"/>
          </a:p>
        </p:txBody>
      </p:sp>
    </p:spTree>
    <p:extLst>
      <p:ext uri="{BB962C8B-B14F-4D97-AF65-F5344CB8AC3E}">
        <p14:creationId xmlns:p14="http://schemas.microsoft.com/office/powerpoint/2010/main" val="1032573378"/>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1_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1198800" y="914400"/>
            <a:ext cx="9799200" cy="2570400"/>
          </a:xfrm>
          <a:prstGeom prst="rect">
            <a:avLst/>
          </a:prstGeom>
        </p:spPr>
        <p:txBody>
          <a:bodyPr lIns="90000" tIns="46800" rIns="90000" bIns="46800" anchor="b" anchorCtr="0">
            <a:normAutofit/>
          </a:bodyPr>
          <a:lstStyle>
            <a:lvl1pPr algn="ctr">
              <a:defRPr sz="6000"/>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1198800" y="3560400"/>
            <a:ext cx="9799200" cy="1472400"/>
          </a:xfrm>
          <a:prstGeom prst="rect">
            <a:avLst/>
          </a:prstGeo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a:xfrm>
            <a:off x="612000" y="6314400"/>
            <a:ext cx="2700000" cy="316800"/>
          </a:xfrm>
          <a:prstGeom prst="rect">
            <a:avLst/>
          </a:prstGeom>
        </p:spPr>
        <p:txBody>
          <a:bodyPr/>
          <a:lstStyle/>
          <a:p>
            <a:fld id="{760FBDFE-C587-4B4C-A407-44438C67B59E}" type="datetimeFigureOut">
              <a:rPr lang="zh-CN" altLang="en-US" smtClean="0"/>
              <a:t>2025/4/16</a:t>
            </a:fld>
            <a:endParaRPr lang="zh-CN" altLang="en-US"/>
          </a:p>
        </p:txBody>
      </p:sp>
      <p:sp>
        <p:nvSpPr>
          <p:cNvPr id="17" name="页脚占位符 16"/>
          <p:cNvSpPr>
            <a:spLocks noGrp="1"/>
          </p:cNvSpPr>
          <p:nvPr>
            <p:ph type="ftr" sz="quarter" idx="11"/>
            <p:custDataLst>
              <p:tags r:id="rId4"/>
            </p:custDataLst>
          </p:nvPr>
        </p:nvSpPr>
        <p:spPr>
          <a:xfrm>
            <a:off x="4116000" y="6314400"/>
            <a:ext cx="3960000" cy="316800"/>
          </a:xfrm>
          <a:prstGeom prst="rect">
            <a:avLst/>
          </a:prstGeom>
        </p:spPr>
        <p:txBody>
          <a:bodyPr/>
          <a:lstStyle/>
          <a:p>
            <a:endParaRPr lang="zh-CN" altLang="en-US" dirty="0"/>
          </a:p>
        </p:txBody>
      </p:sp>
      <p:sp>
        <p:nvSpPr>
          <p:cNvPr id="18" name="灯片编号占位符 17"/>
          <p:cNvSpPr>
            <a:spLocks noGrp="1"/>
          </p:cNvSpPr>
          <p:nvPr>
            <p:ph type="sldNum" sz="quarter" idx="12"/>
            <p:custDataLst>
              <p:tags r:id="rId5"/>
            </p:custDataLst>
          </p:nvPr>
        </p:nvSpPr>
        <p:spPr>
          <a:xfrm>
            <a:off x="8877600" y="6314400"/>
            <a:ext cx="2700000" cy="316800"/>
          </a:xfrm>
          <a:prstGeom prst="rect">
            <a:avLst/>
          </a:prstGeom>
        </p:spPr>
        <p:txBody>
          <a:bodyPr/>
          <a:lstStyle/>
          <a:p>
            <a:fld id="{49AE70B2-8BF9-45C0-BB95-33D1B9D3A854}" type="slidenum">
              <a:rPr lang="zh-CN" altLang="en-US" smtClean="0"/>
              <a:t>‹#›</a:t>
            </a:fld>
            <a:endParaRPr lang="zh-CN" altLang="en-US" dirty="0"/>
          </a:p>
        </p:txBody>
      </p:sp>
    </p:spTree>
    <p:extLst>
      <p:ext uri="{BB962C8B-B14F-4D97-AF65-F5344CB8AC3E}">
        <p14:creationId xmlns:p14="http://schemas.microsoft.com/office/powerpoint/2010/main" val="62179385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772456-E587-D5D5-71FE-B010AAB486A1}"/>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A6EF8994-CD8B-F9B4-B5D6-A6E104A789AF}"/>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5529D2-934B-EC58-369B-D27256D197A5}"/>
              </a:ext>
            </a:extLst>
          </p:cNvPr>
          <p:cNvSpPr>
            <a:spLocks noGrp="1"/>
          </p:cNvSpPr>
          <p:nvPr>
            <p:ph type="dt" sz="half" idx="10"/>
          </p:nvPr>
        </p:nvSpPr>
        <p:spPr>
          <a:xfrm>
            <a:off x="838200" y="6356350"/>
            <a:ext cx="2743200" cy="365125"/>
          </a:xfrm>
          <a:prstGeom prst="rect">
            <a:avLst/>
          </a:prstGeom>
        </p:spPr>
        <p:txBody>
          <a:bodyPr/>
          <a:lstStyle/>
          <a:p>
            <a:fld id="{BF2FD444-DC3D-4495-BF42-EAEB373ACF0B}" type="datetimeFigureOut">
              <a:rPr lang="en-US" smtClean="0"/>
              <a:t>4/16/2025</a:t>
            </a:fld>
            <a:endParaRPr lang="en-US"/>
          </a:p>
        </p:txBody>
      </p:sp>
      <p:sp>
        <p:nvSpPr>
          <p:cNvPr id="5" name="Footer Placeholder 4">
            <a:extLst>
              <a:ext uri="{FF2B5EF4-FFF2-40B4-BE49-F238E27FC236}">
                <a16:creationId xmlns:a16="http://schemas.microsoft.com/office/drawing/2014/main" id="{B0369771-A939-F2B6-1C91-1FC65EC7088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155A86B3-0B1C-14FD-C527-5F2CA18B2A10}"/>
              </a:ext>
            </a:extLst>
          </p:cNvPr>
          <p:cNvSpPr>
            <a:spLocks noGrp="1"/>
          </p:cNvSpPr>
          <p:nvPr>
            <p:ph type="sldNum" sz="quarter" idx="12"/>
          </p:nvPr>
        </p:nvSpPr>
        <p:spPr>
          <a:xfrm>
            <a:off x="8610600" y="6356350"/>
            <a:ext cx="2743200" cy="365125"/>
          </a:xfrm>
          <a:prstGeom prst="rect">
            <a:avLst/>
          </a:prstGeom>
        </p:spPr>
        <p:txBody>
          <a:bodyPr/>
          <a:lstStyle/>
          <a:p>
            <a:fld id="{500DDA8B-8C85-4C09-87C0-A18656704857}" type="slidenum">
              <a:rPr lang="en-US" smtClean="0"/>
              <a:t>‹#›</a:t>
            </a:fld>
            <a:endParaRPr lang="en-US"/>
          </a:p>
        </p:txBody>
      </p:sp>
    </p:spTree>
    <p:extLst>
      <p:ext uri="{BB962C8B-B14F-4D97-AF65-F5344CB8AC3E}">
        <p14:creationId xmlns:p14="http://schemas.microsoft.com/office/powerpoint/2010/main" val="936900500"/>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F923DFDE-F006-7C30-4542-723115531A7F}"/>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2" name="Picture 1">
            <a:extLst>
              <a:ext uri="{FF2B5EF4-FFF2-40B4-BE49-F238E27FC236}">
                <a16:creationId xmlns:a16="http://schemas.microsoft.com/office/drawing/2014/main" id="{59B0661B-8BB3-38E7-780A-DCD935F0C545}"/>
              </a:ext>
            </a:extLst>
          </p:cNvPr>
          <p:cNvPicPr>
            <a:picLocks noChangeAspect="1"/>
          </p:cNvPicPr>
          <p:nvPr userDrawn="1"/>
        </p:nvPicPr>
        <p:blipFill>
          <a:blip r:embed="rId3"/>
          <a:stretch>
            <a:fillRect/>
          </a:stretch>
        </p:blipFill>
        <p:spPr>
          <a:xfrm>
            <a:off x="-571321" y="6098214"/>
            <a:ext cx="2188654" cy="890093"/>
          </a:xfrm>
          <a:prstGeom prst="rect">
            <a:avLst/>
          </a:prstGeom>
        </p:spPr>
      </p:pic>
    </p:spTree>
    <p:extLst>
      <p:ext uri="{BB962C8B-B14F-4D97-AF65-F5344CB8AC3E}">
        <p14:creationId xmlns:p14="http://schemas.microsoft.com/office/powerpoint/2010/main" val="2448175944"/>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2_标题和内容">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F923DFDE-F006-7C30-4542-723115531A7F}"/>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2" name="Picture 1">
            <a:extLst>
              <a:ext uri="{FF2B5EF4-FFF2-40B4-BE49-F238E27FC236}">
                <a16:creationId xmlns:a16="http://schemas.microsoft.com/office/drawing/2014/main" id="{59B0661B-8BB3-38E7-780A-DCD935F0C545}"/>
              </a:ext>
            </a:extLst>
          </p:cNvPr>
          <p:cNvPicPr>
            <a:picLocks noChangeAspect="1"/>
          </p:cNvPicPr>
          <p:nvPr userDrawn="1"/>
        </p:nvPicPr>
        <p:blipFill>
          <a:blip r:embed="rId3"/>
          <a:stretch>
            <a:fillRect/>
          </a:stretch>
        </p:blipFill>
        <p:spPr>
          <a:xfrm>
            <a:off x="-571321" y="6098214"/>
            <a:ext cx="2188654" cy="890093"/>
          </a:xfrm>
          <a:prstGeom prst="rect">
            <a:avLst/>
          </a:prstGeom>
        </p:spPr>
      </p:pic>
      <p:pic>
        <p:nvPicPr>
          <p:cNvPr id="3" name="Picture 2">
            <a:extLst>
              <a:ext uri="{FF2B5EF4-FFF2-40B4-BE49-F238E27FC236}">
                <a16:creationId xmlns:a16="http://schemas.microsoft.com/office/drawing/2014/main" id="{A86AF522-CC8B-DB16-E243-6B4A7F2337E8}"/>
              </a:ext>
            </a:extLst>
          </p:cNvPr>
          <p:cNvPicPr>
            <a:picLocks noChangeAspect="1"/>
          </p:cNvPicPr>
          <p:nvPr userDrawn="1"/>
        </p:nvPicPr>
        <p:blipFill>
          <a:blip r:embed="rId4"/>
          <a:stretch>
            <a:fillRect/>
          </a:stretch>
        </p:blipFill>
        <p:spPr>
          <a:xfrm>
            <a:off x="10881259" y="0"/>
            <a:ext cx="1542422" cy="518205"/>
          </a:xfrm>
          <a:prstGeom prst="rect">
            <a:avLst/>
          </a:prstGeom>
        </p:spPr>
      </p:pic>
    </p:spTree>
    <p:extLst>
      <p:ext uri="{BB962C8B-B14F-4D97-AF65-F5344CB8AC3E}">
        <p14:creationId xmlns:p14="http://schemas.microsoft.com/office/powerpoint/2010/main" val="842228598"/>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1_标题和内容">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F923DFDE-F006-7C30-4542-723115531A7F}"/>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2" name="Picture 1">
            <a:extLst>
              <a:ext uri="{FF2B5EF4-FFF2-40B4-BE49-F238E27FC236}">
                <a16:creationId xmlns:a16="http://schemas.microsoft.com/office/drawing/2014/main" id="{59B0661B-8BB3-38E7-780A-DCD935F0C545}"/>
              </a:ext>
            </a:extLst>
          </p:cNvPr>
          <p:cNvPicPr>
            <a:picLocks noChangeAspect="1"/>
          </p:cNvPicPr>
          <p:nvPr userDrawn="1"/>
        </p:nvPicPr>
        <p:blipFill>
          <a:blip r:embed="rId3"/>
          <a:stretch>
            <a:fillRect/>
          </a:stretch>
        </p:blipFill>
        <p:spPr>
          <a:xfrm>
            <a:off x="-571321" y="6098214"/>
            <a:ext cx="2188654" cy="890093"/>
          </a:xfrm>
          <a:prstGeom prst="rect">
            <a:avLst/>
          </a:prstGeom>
        </p:spPr>
      </p:pic>
      <p:pic>
        <p:nvPicPr>
          <p:cNvPr id="3" name="Picture 2">
            <a:extLst>
              <a:ext uri="{FF2B5EF4-FFF2-40B4-BE49-F238E27FC236}">
                <a16:creationId xmlns:a16="http://schemas.microsoft.com/office/drawing/2014/main" id="{A86AF522-CC8B-DB16-E243-6B4A7F2337E8}"/>
              </a:ext>
            </a:extLst>
          </p:cNvPr>
          <p:cNvPicPr>
            <a:picLocks noChangeAspect="1"/>
          </p:cNvPicPr>
          <p:nvPr userDrawn="1"/>
        </p:nvPicPr>
        <p:blipFill>
          <a:blip r:embed="rId4"/>
          <a:stretch>
            <a:fillRect/>
          </a:stretch>
        </p:blipFill>
        <p:spPr>
          <a:xfrm>
            <a:off x="10881259" y="0"/>
            <a:ext cx="1542422" cy="518205"/>
          </a:xfrm>
          <a:prstGeom prst="rect">
            <a:avLst/>
          </a:prstGeom>
        </p:spPr>
      </p:pic>
    </p:spTree>
    <p:extLst>
      <p:ext uri="{BB962C8B-B14F-4D97-AF65-F5344CB8AC3E}">
        <p14:creationId xmlns:p14="http://schemas.microsoft.com/office/powerpoint/2010/main" val="931556758"/>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0_标题和内容">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F923DFDE-F006-7C30-4542-723115531A7F}"/>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2" name="Picture 1">
            <a:extLst>
              <a:ext uri="{FF2B5EF4-FFF2-40B4-BE49-F238E27FC236}">
                <a16:creationId xmlns:a16="http://schemas.microsoft.com/office/drawing/2014/main" id="{59B0661B-8BB3-38E7-780A-DCD935F0C545}"/>
              </a:ext>
            </a:extLst>
          </p:cNvPr>
          <p:cNvPicPr>
            <a:picLocks noChangeAspect="1"/>
          </p:cNvPicPr>
          <p:nvPr userDrawn="1"/>
        </p:nvPicPr>
        <p:blipFill>
          <a:blip r:embed="rId3"/>
          <a:stretch>
            <a:fillRect/>
          </a:stretch>
        </p:blipFill>
        <p:spPr>
          <a:xfrm>
            <a:off x="-571321" y="6098214"/>
            <a:ext cx="2188654" cy="890093"/>
          </a:xfrm>
          <a:prstGeom prst="rect">
            <a:avLst/>
          </a:prstGeom>
        </p:spPr>
      </p:pic>
      <p:pic>
        <p:nvPicPr>
          <p:cNvPr id="3" name="Picture 2">
            <a:extLst>
              <a:ext uri="{FF2B5EF4-FFF2-40B4-BE49-F238E27FC236}">
                <a16:creationId xmlns:a16="http://schemas.microsoft.com/office/drawing/2014/main" id="{A86AF522-CC8B-DB16-E243-6B4A7F2337E8}"/>
              </a:ext>
            </a:extLst>
          </p:cNvPr>
          <p:cNvPicPr>
            <a:picLocks noChangeAspect="1"/>
          </p:cNvPicPr>
          <p:nvPr userDrawn="1"/>
        </p:nvPicPr>
        <p:blipFill>
          <a:blip r:embed="rId4"/>
          <a:stretch>
            <a:fillRect/>
          </a:stretch>
        </p:blipFill>
        <p:spPr>
          <a:xfrm>
            <a:off x="10881259" y="0"/>
            <a:ext cx="1542422" cy="518205"/>
          </a:xfrm>
          <a:prstGeom prst="rect">
            <a:avLst/>
          </a:prstGeom>
        </p:spPr>
      </p:pic>
    </p:spTree>
    <p:extLst>
      <p:ext uri="{BB962C8B-B14F-4D97-AF65-F5344CB8AC3E}">
        <p14:creationId xmlns:p14="http://schemas.microsoft.com/office/powerpoint/2010/main" val="256453690"/>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9_标题和内容">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F923DFDE-F006-7C30-4542-723115531A7F}"/>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2" name="Picture 1">
            <a:extLst>
              <a:ext uri="{FF2B5EF4-FFF2-40B4-BE49-F238E27FC236}">
                <a16:creationId xmlns:a16="http://schemas.microsoft.com/office/drawing/2014/main" id="{59B0661B-8BB3-38E7-780A-DCD935F0C545}"/>
              </a:ext>
            </a:extLst>
          </p:cNvPr>
          <p:cNvPicPr>
            <a:picLocks noChangeAspect="1"/>
          </p:cNvPicPr>
          <p:nvPr userDrawn="1"/>
        </p:nvPicPr>
        <p:blipFill>
          <a:blip r:embed="rId3"/>
          <a:stretch>
            <a:fillRect/>
          </a:stretch>
        </p:blipFill>
        <p:spPr>
          <a:xfrm>
            <a:off x="-571321" y="6098214"/>
            <a:ext cx="2188654" cy="890093"/>
          </a:xfrm>
          <a:prstGeom prst="rect">
            <a:avLst/>
          </a:prstGeom>
        </p:spPr>
      </p:pic>
      <p:pic>
        <p:nvPicPr>
          <p:cNvPr id="3" name="Picture 2">
            <a:extLst>
              <a:ext uri="{FF2B5EF4-FFF2-40B4-BE49-F238E27FC236}">
                <a16:creationId xmlns:a16="http://schemas.microsoft.com/office/drawing/2014/main" id="{A86AF522-CC8B-DB16-E243-6B4A7F2337E8}"/>
              </a:ext>
            </a:extLst>
          </p:cNvPr>
          <p:cNvPicPr>
            <a:picLocks noChangeAspect="1"/>
          </p:cNvPicPr>
          <p:nvPr userDrawn="1"/>
        </p:nvPicPr>
        <p:blipFill>
          <a:blip r:embed="rId4"/>
          <a:stretch>
            <a:fillRect/>
          </a:stretch>
        </p:blipFill>
        <p:spPr>
          <a:xfrm>
            <a:off x="10881259" y="0"/>
            <a:ext cx="1542422" cy="518205"/>
          </a:xfrm>
          <a:prstGeom prst="rect">
            <a:avLst/>
          </a:prstGeom>
        </p:spPr>
      </p:pic>
    </p:spTree>
    <p:extLst>
      <p:ext uri="{BB962C8B-B14F-4D97-AF65-F5344CB8AC3E}">
        <p14:creationId xmlns:p14="http://schemas.microsoft.com/office/powerpoint/2010/main" val="466666886"/>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8_标题和内容">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F923DFDE-F006-7C30-4542-723115531A7F}"/>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2" name="Picture 1">
            <a:extLst>
              <a:ext uri="{FF2B5EF4-FFF2-40B4-BE49-F238E27FC236}">
                <a16:creationId xmlns:a16="http://schemas.microsoft.com/office/drawing/2014/main" id="{59B0661B-8BB3-38E7-780A-DCD935F0C545}"/>
              </a:ext>
            </a:extLst>
          </p:cNvPr>
          <p:cNvPicPr>
            <a:picLocks noChangeAspect="1"/>
          </p:cNvPicPr>
          <p:nvPr userDrawn="1"/>
        </p:nvPicPr>
        <p:blipFill>
          <a:blip r:embed="rId3"/>
          <a:stretch>
            <a:fillRect/>
          </a:stretch>
        </p:blipFill>
        <p:spPr>
          <a:xfrm>
            <a:off x="-571321" y="6098214"/>
            <a:ext cx="2188654" cy="890093"/>
          </a:xfrm>
          <a:prstGeom prst="rect">
            <a:avLst/>
          </a:prstGeom>
        </p:spPr>
      </p:pic>
      <p:pic>
        <p:nvPicPr>
          <p:cNvPr id="3" name="Picture 2">
            <a:extLst>
              <a:ext uri="{FF2B5EF4-FFF2-40B4-BE49-F238E27FC236}">
                <a16:creationId xmlns:a16="http://schemas.microsoft.com/office/drawing/2014/main" id="{A86AF522-CC8B-DB16-E243-6B4A7F2337E8}"/>
              </a:ext>
            </a:extLst>
          </p:cNvPr>
          <p:cNvPicPr>
            <a:picLocks noChangeAspect="1"/>
          </p:cNvPicPr>
          <p:nvPr userDrawn="1"/>
        </p:nvPicPr>
        <p:blipFill>
          <a:blip r:embed="rId4"/>
          <a:stretch>
            <a:fillRect/>
          </a:stretch>
        </p:blipFill>
        <p:spPr>
          <a:xfrm>
            <a:off x="10881259" y="0"/>
            <a:ext cx="1542422" cy="518205"/>
          </a:xfrm>
          <a:prstGeom prst="rect">
            <a:avLst/>
          </a:prstGeom>
        </p:spPr>
      </p:pic>
    </p:spTree>
    <p:extLst>
      <p:ext uri="{BB962C8B-B14F-4D97-AF65-F5344CB8AC3E}">
        <p14:creationId xmlns:p14="http://schemas.microsoft.com/office/powerpoint/2010/main" val="3440916772"/>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7_标题和内容">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F923DFDE-F006-7C30-4542-723115531A7F}"/>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2" name="Picture 1">
            <a:extLst>
              <a:ext uri="{FF2B5EF4-FFF2-40B4-BE49-F238E27FC236}">
                <a16:creationId xmlns:a16="http://schemas.microsoft.com/office/drawing/2014/main" id="{59B0661B-8BB3-38E7-780A-DCD935F0C545}"/>
              </a:ext>
            </a:extLst>
          </p:cNvPr>
          <p:cNvPicPr>
            <a:picLocks noChangeAspect="1"/>
          </p:cNvPicPr>
          <p:nvPr userDrawn="1"/>
        </p:nvPicPr>
        <p:blipFill>
          <a:blip r:embed="rId3"/>
          <a:stretch>
            <a:fillRect/>
          </a:stretch>
        </p:blipFill>
        <p:spPr>
          <a:xfrm>
            <a:off x="-571321" y="6098214"/>
            <a:ext cx="2188654" cy="890093"/>
          </a:xfrm>
          <a:prstGeom prst="rect">
            <a:avLst/>
          </a:prstGeom>
        </p:spPr>
      </p:pic>
      <p:pic>
        <p:nvPicPr>
          <p:cNvPr id="3" name="Picture 2">
            <a:extLst>
              <a:ext uri="{FF2B5EF4-FFF2-40B4-BE49-F238E27FC236}">
                <a16:creationId xmlns:a16="http://schemas.microsoft.com/office/drawing/2014/main" id="{A86AF522-CC8B-DB16-E243-6B4A7F2337E8}"/>
              </a:ext>
            </a:extLst>
          </p:cNvPr>
          <p:cNvPicPr>
            <a:picLocks noChangeAspect="1"/>
          </p:cNvPicPr>
          <p:nvPr userDrawn="1"/>
        </p:nvPicPr>
        <p:blipFill>
          <a:blip r:embed="rId4"/>
          <a:stretch>
            <a:fillRect/>
          </a:stretch>
        </p:blipFill>
        <p:spPr>
          <a:xfrm>
            <a:off x="10881259" y="0"/>
            <a:ext cx="1542422" cy="518205"/>
          </a:xfrm>
          <a:prstGeom prst="rect">
            <a:avLst/>
          </a:prstGeom>
        </p:spPr>
      </p:pic>
    </p:spTree>
    <p:extLst>
      <p:ext uri="{BB962C8B-B14F-4D97-AF65-F5344CB8AC3E}">
        <p14:creationId xmlns:p14="http://schemas.microsoft.com/office/powerpoint/2010/main" val="3522377553"/>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6_标题和内容">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F923DFDE-F006-7C30-4542-723115531A7F}"/>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2" name="Picture 1">
            <a:extLst>
              <a:ext uri="{FF2B5EF4-FFF2-40B4-BE49-F238E27FC236}">
                <a16:creationId xmlns:a16="http://schemas.microsoft.com/office/drawing/2014/main" id="{59B0661B-8BB3-38E7-780A-DCD935F0C545}"/>
              </a:ext>
            </a:extLst>
          </p:cNvPr>
          <p:cNvPicPr>
            <a:picLocks noChangeAspect="1"/>
          </p:cNvPicPr>
          <p:nvPr userDrawn="1"/>
        </p:nvPicPr>
        <p:blipFill>
          <a:blip r:embed="rId3"/>
          <a:stretch>
            <a:fillRect/>
          </a:stretch>
        </p:blipFill>
        <p:spPr>
          <a:xfrm>
            <a:off x="-571321" y="6098214"/>
            <a:ext cx="2188654" cy="890093"/>
          </a:xfrm>
          <a:prstGeom prst="rect">
            <a:avLst/>
          </a:prstGeom>
        </p:spPr>
      </p:pic>
      <p:pic>
        <p:nvPicPr>
          <p:cNvPr id="3" name="Picture 2">
            <a:extLst>
              <a:ext uri="{FF2B5EF4-FFF2-40B4-BE49-F238E27FC236}">
                <a16:creationId xmlns:a16="http://schemas.microsoft.com/office/drawing/2014/main" id="{A86AF522-CC8B-DB16-E243-6B4A7F2337E8}"/>
              </a:ext>
            </a:extLst>
          </p:cNvPr>
          <p:cNvPicPr>
            <a:picLocks noChangeAspect="1"/>
          </p:cNvPicPr>
          <p:nvPr userDrawn="1"/>
        </p:nvPicPr>
        <p:blipFill>
          <a:blip r:embed="rId4"/>
          <a:stretch>
            <a:fillRect/>
          </a:stretch>
        </p:blipFill>
        <p:spPr>
          <a:xfrm>
            <a:off x="10881259" y="0"/>
            <a:ext cx="1542422" cy="518205"/>
          </a:xfrm>
          <a:prstGeom prst="rect">
            <a:avLst/>
          </a:prstGeom>
        </p:spPr>
      </p:pic>
    </p:spTree>
    <p:extLst>
      <p:ext uri="{BB962C8B-B14F-4D97-AF65-F5344CB8AC3E}">
        <p14:creationId xmlns:p14="http://schemas.microsoft.com/office/powerpoint/2010/main" val="4047491527"/>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5_标题和内容">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F923DFDE-F006-7C30-4542-723115531A7F}"/>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2" name="Picture 1">
            <a:extLst>
              <a:ext uri="{FF2B5EF4-FFF2-40B4-BE49-F238E27FC236}">
                <a16:creationId xmlns:a16="http://schemas.microsoft.com/office/drawing/2014/main" id="{59B0661B-8BB3-38E7-780A-DCD935F0C545}"/>
              </a:ext>
            </a:extLst>
          </p:cNvPr>
          <p:cNvPicPr>
            <a:picLocks noChangeAspect="1"/>
          </p:cNvPicPr>
          <p:nvPr userDrawn="1"/>
        </p:nvPicPr>
        <p:blipFill>
          <a:blip r:embed="rId3"/>
          <a:stretch>
            <a:fillRect/>
          </a:stretch>
        </p:blipFill>
        <p:spPr>
          <a:xfrm>
            <a:off x="-571321" y="6098214"/>
            <a:ext cx="2188654" cy="890093"/>
          </a:xfrm>
          <a:prstGeom prst="rect">
            <a:avLst/>
          </a:prstGeom>
        </p:spPr>
      </p:pic>
      <p:pic>
        <p:nvPicPr>
          <p:cNvPr id="3" name="Picture 2">
            <a:extLst>
              <a:ext uri="{FF2B5EF4-FFF2-40B4-BE49-F238E27FC236}">
                <a16:creationId xmlns:a16="http://schemas.microsoft.com/office/drawing/2014/main" id="{A86AF522-CC8B-DB16-E243-6B4A7F2337E8}"/>
              </a:ext>
            </a:extLst>
          </p:cNvPr>
          <p:cNvPicPr>
            <a:picLocks noChangeAspect="1"/>
          </p:cNvPicPr>
          <p:nvPr userDrawn="1"/>
        </p:nvPicPr>
        <p:blipFill>
          <a:blip r:embed="rId4"/>
          <a:stretch>
            <a:fillRect/>
          </a:stretch>
        </p:blipFill>
        <p:spPr>
          <a:xfrm>
            <a:off x="10881259" y="0"/>
            <a:ext cx="1542422" cy="518205"/>
          </a:xfrm>
          <a:prstGeom prst="rect">
            <a:avLst/>
          </a:prstGeom>
        </p:spPr>
      </p:pic>
    </p:spTree>
    <p:extLst>
      <p:ext uri="{BB962C8B-B14F-4D97-AF65-F5344CB8AC3E}">
        <p14:creationId xmlns:p14="http://schemas.microsoft.com/office/powerpoint/2010/main" val="4043513426"/>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4_标题和内容">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F923DFDE-F006-7C30-4542-723115531A7F}"/>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2" name="Picture 1">
            <a:extLst>
              <a:ext uri="{FF2B5EF4-FFF2-40B4-BE49-F238E27FC236}">
                <a16:creationId xmlns:a16="http://schemas.microsoft.com/office/drawing/2014/main" id="{59B0661B-8BB3-38E7-780A-DCD935F0C545}"/>
              </a:ext>
            </a:extLst>
          </p:cNvPr>
          <p:cNvPicPr>
            <a:picLocks noChangeAspect="1"/>
          </p:cNvPicPr>
          <p:nvPr userDrawn="1"/>
        </p:nvPicPr>
        <p:blipFill>
          <a:blip r:embed="rId3"/>
          <a:stretch>
            <a:fillRect/>
          </a:stretch>
        </p:blipFill>
        <p:spPr>
          <a:xfrm>
            <a:off x="-571321" y="6098214"/>
            <a:ext cx="2188654" cy="890093"/>
          </a:xfrm>
          <a:prstGeom prst="rect">
            <a:avLst/>
          </a:prstGeom>
        </p:spPr>
      </p:pic>
      <p:pic>
        <p:nvPicPr>
          <p:cNvPr id="3" name="Picture 2">
            <a:extLst>
              <a:ext uri="{FF2B5EF4-FFF2-40B4-BE49-F238E27FC236}">
                <a16:creationId xmlns:a16="http://schemas.microsoft.com/office/drawing/2014/main" id="{A86AF522-CC8B-DB16-E243-6B4A7F2337E8}"/>
              </a:ext>
            </a:extLst>
          </p:cNvPr>
          <p:cNvPicPr>
            <a:picLocks noChangeAspect="1"/>
          </p:cNvPicPr>
          <p:nvPr userDrawn="1"/>
        </p:nvPicPr>
        <p:blipFill>
          <a:blip r:embed="rId4"/>
          <a:stretch>
            <a:fillRect/>
          </a:stretch>
        </p:blipFill>
        <p:spPr>
          <a:xfrm>
            <a:off x="10881259" y="0"/>
            <a:ext cx="1542422" cy="518205"/>
          </a:xfrm>
          <a:prstGeom prst="rect">
            <a:avLst/>
          </a:prstGeom>
        </p:spPr>
      </p:pic>
    </p:spTree>
    <p:extLst>
      <p:ext uri="{BB962C8B-B14F-4D97-AF65-F5344CB8AC3E}">
        <p14:creationId xmlns:p14="http://schemas.microsoft.com/office/powerpoint/2010/main" val="128439591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F520A-3F64-C957-0346-AC355B2BFE40}"/>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30BC8F3-513A-7A88-A378-2C942E99F9F8}"/>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2E1EF28-266F-0F00-622E-523B03E30F53}"/>
              </a:ext>
            </a:extLst>
          </p:cNvPr>
          <p:cNvSpPr>
            <a:spLocks noGrp="1"/>
          </p:cNvSpPr>
          <p:nvPr>
            <p:ph type="dt" sz="half" idx="10"/>
          </p:nvPr>
        </p:nvSpPr>
        <p:spPr>
          <a:xfrm>
            <a:off x="838200" y="6356350"/>
            <a:ext cx="2743200" cy="365125"/>
          </a:xfrm>
          <a:prstGeom prst="rect">
            <a:avLst/>
          </a:prstGeom>
        </p:spPr>
        <p:txBody>
          <a:bodyPr/>
          <a:lstStyle/>
          <a:p>
            <a:fld id="{BF2FD444-DC3D-4495-BF42-EAEB373ACF0B}" type="datetimeFigureOut">
              <a:rPr lang="en-US" smtClean="0"/>
              <a:t>4/16/2025</a:t>
            </a:fld>
            <a:endParaRPr lang="en-US"/>
          </a:p>
        </p:txBody>
      </p:sp>
      <p:sp>
        <p:nvSpPr>
          <p:cNvPr id="5" name="Footer Placeholder 4">
            <a:extLst>
              <a:ext uri="{FF2B5EF4-FFF2-40B4-BE49-F238E27FC236}">
                <a16:creationId xmlns:a16="http://schemas.microsoft.com/office/drawing/2014/main" id="{56F8B6BD-B0E7-C524-46B5-EC306848293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9C337892-E2DF-6E2E-6212-02884CE3DD44}"/>
              </a:ext>
            </a:extLst>
          </p:cNvPr>
          <p:cNvSpPr>
            <a:spLocks noGrp="1"/>
          </p:cNvSpPr>
          <p:nvPr>
            <p:ph type="sldNum" sz="quarter" idx="12"/>
          </p:nvPr>
        </p:nvSpPr>
        <p:spPr>
          <a:xfrm>
            <a:off x="8610600" y="6356350"/>
            <a:ext cx="2743200" cy="365125"/>
          </a:xfrm>
          <a:prstGeom prst="rect">
            <a:avLst/>
          </a:prstGeom>
        </p:spPr>
        <p:txBody>
          <a:bodyPr/>
          <a:lstStyle/>
          <a:p>
            <a:fld id="{500DDA8B-8C85-4C09-87C0-A18656704857}" type="slidenum">
              <a:rPr lang="en-US" smtClean="0"/>
              <a:t>‹#›</a:t>
            </a:fld>
            <a:endParaRPr lang="en-US"/>
          </a:p>
        </p:txBody>
      </p:sp>
    </p:spTree>
    <p:extLst>
      <p:ext uri="{BB962C8B-B14F-4D97-AF65-F5344CB8AC3E}">
        <p14:creationId xmlns:p14="http://schemas.microsoft.com/office/powerpoint/2010/main" val="441100885"/>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3_标题和内容">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F923DFDE-F006-7C30-4542-723115531A7F}"/>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2" name="Picture 1">
            <a:extLst>
              <a:ext uri="{FF2B5EF4-FFF2-40B4-BE49-F238E27FC236}">
                <a16:creationId xmlns:a16="http://schemas.microsoft.com/office/drawing/2014/main" id="{59B0661B-8BB3-38E7-780A-DCD935F0C545}"/>
              </a:ext>
            </a:extLst>
          </p:cNvPr>
          <p:cNvPicPr>
            <a:picLocks noChangeAspect="1"/>
          </p:cNvPicPr>
          <p:nvPr userDrawn="1"/>
        </p:nvPicPr>
        <p:blipFill>
          <a:blip r:embed="rId3"/>
          <a:stretch>
            <a:fillRect/>
          </a:stretch>
        </p:blipFill>
        <p:spPr>
          <a:xfrm>
            <a:off x="-571321" y="6098214"/>
            <a:ext cx="2188654" cy="890093"/>
          </a:xfrm>
          <a:prstGeom prst="rect">
            <a:avLst/>
          </a:prstGeom>
        </p:spPr>
      </p:pic>
      <p:pic>
        <p:nvPicPr>
          <p:cNvPr id="3" name="Picture 2">
            <a:extLst>
              <a:ext uri="{FF2B5EF4-FFF2-40B4-BE49-F238E27FC236}">
                <a16:creationId xmlns:a16="http://schemas.microsoft.com/office/drawing/2014/main" id="{A86AF522-CC8B-DB16-E243-6B4A7F2337E8}"/>
              </a:ext>
            </a:extLst>
          </p:cNvPr>
          <p:cNvPicPr>
            <a:picLocks noChangeAspect="1"/>
          </p:cNvPicPr>
          <p:nvPr userDrawn="1"/>
        </p:nvPicPr>
        <p:blipFill>
          <a:blip r:embed="rId4"/>
          <a:stretch>
            <a:fillRect/>
          </a:stretch>
        </p:blipFill>
        <p:spPr>
          <a:xfrm>
            <a:off x="10881259" y="0"/>
            <a:ext cx="1542422" cy="518205"/>
          </a:xfrm>
          <a:prstGeom prst="rect">
            <a:avLst/>
          </a:prstGeom>
        </p:spPr>
      </p:pic>
    </p:spTree>
    <p:extLst>
      <p:ext uri="{BB962C8B-B14F-4D97-AF65-F5344CB8AC3E}">
        <p14:creationId xmlns:p14="http://schemas.microsoft.com/office/powerpoint/2010/main" val="3191858489"/>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2_标题和内容">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F923DFDE-F006-7C30-4542-723115531A7F}"/>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2" name="Picture 1">
            <a:extLst>
              <a:ext uri="{FF2B5EF4-FFF2-40B4-BE49-F238E27FC236}">
                <a16:creationId xmlns:a16="http://schemas.microsoft.com/office/drawing/2014/main" id="{59B0661B-8BB3-38E7-780A-DCD935F0C545}"/>
              </a:ext>
            </a:extLst>
          </p:cNvPr>
          <p:cNvPicPr>
            <a:picLocks noChangeAspect="1"/>
          </p:cNvPicPr>
          <p:nvPr userDrawn="1"/>
        </p:nvPicPr>
        <p:blipFill>
          <a:blip r:embed="rId3"/>
          <a:stretch>
            <a:fillRect/>
          </a:stretch>
        </p:blipFill>
        <p:spPr>
          <a:xfrm>
            <a:off x="-571321" y="6098214"/>
            <a:ext cx="2188654" cy="890093"/>
          </a:xfrm>
          <a:prstGeom prst="rect">
            <a:avLst/>
          </a:prstGeom>
        </p:spPr>
      </p:pic>
      <p:pic>
        <p:nvPicPr>
          <p:cNvPr id="3" name="Picture 2">
            <a:extLst>
              <a:ext uri="{FF2B5EF4-FFF2-40B4-BE49-F238E27FC236}">
                <a16:creationId xmlns:a16="http://schemas.microsoft.com/office/drawing/2014/main" id="{A86AF522-CC8B-DB16-E243-6B4A7F2337E8}"/>
              </a:ext>
            </a:extLst>
          </p:cNvPr>
          <p:cNvPicPr>
            <a:picLocks noChangeAspect="1"/>
          </p:cNvPicPr>
          <p:nvPr userDrawn="1"/>
        </p:nvPicPr>
        <p:blipFill>
          <a:blip r:embed="rId4"/>
          <a:stretch>
            <a:fillRect/>
          </a:stretch>
        </p:blipFill>
        <p:spPr>
          <a:xfrm>
            <a:off x="10881259" y="0"/>
            <a:ext cx="1542422" cy="518205"/>
          </a:xfrm>
          <a:prstGeom prst="rect">
            <a:avLst/>
          </a:prstGeom>
        </p:spPr>
      </p:pic>
    </p:spTree>
    <p:extLst>
      <p:ext uri="{BB962C8B-B14F-4D97-AF65-F5344CB8AC3E}">
        <p14:creationId xmlns:p14="http://schemas.microsoft.com/office/powerpoint/2010/main" val="3031416365"/>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标题和内容">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F923DFDE-F006-7C30-4542-723115531A7F}"/>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2" name="Picture 1">
            <a:extLst>
              <a:ext uri="{FF2B5EF4-FFF2-40B4-BE49-F238E27FC236}">
                <a16:creationId xmlns:a16="http://schemas.microsoft.com/office/drawing/2014/main" id="{59B0661B-8BB3-38E7-780A-DCD935F0C545}"/>
              </a:ext>
            </a:extLst>
          </p:cNvPr>
          <p:cNvPicPr>
            <a:picLocks noChangeAspect="1"/>
          </p:cNvPicPr>
          <p:nvPr userDrawn="1"/>
        </p:nvPicPr>
        <p:blipFill>
          <a:blip r:embed="rId3"/>
          <a:stretch>
            <a:fillRect/>
          </a:stretch>
        </p:blipFill>
        <p:spPr>
          <a:xfrm>
            <a:off x="-571321" y="6098214"/>
            <a:ext cx="2188654" cy="890093"/>
          </a:xfrm>
          <a:prstGeom prst="rect">
            <a:avLst/>
          </a:prstGeom>
        </p:spPr>
      </p:pic>
      <p:pic>
        <p:nvPicPr>
          <p:cNvPr id="3" name="Picture 2">
            <a:extLst>
              <a:ext uri="{FF2B5EF4-FFF2-40B4-BE49-F238E27FC236}">
                <a16:creationId xmlns:a16="http://schemas.microsoft.com/office/drawing/2014/main" id="{A86AF522-CC8B-DB16-E243-6B4A7F2337E8}"/>
              </a:ext>
            </a:extLst>
          </p:cNvPr>
          <p:cNvPicPr>
            <a:picLocks noChangeAspect="1"/>
          </p:cNvPicPr>
          <p:nvPr userDrawn="1"/>
        </p:nvPicPr>
        <p:blipFill>
          <a:blip r:embed="rId4"/>
          <a:stretch>
            <a:fillRect/>
          </a:stretch>
        </p:blipFill>
        <p:spPr>
          <a:xfrm>
            <a:off x="10881259" y="0"/>
            <a:ext cx="1542422" cy="518205"/>
          </a:xfrm>
          <a:prstGeom prst="rect">
            <a:avLst/>
          </a:prstGeom>
        </p:spPr>
      </p:pic>
    </p:spTree>
    <p:extLst>
      <p:ext uri="{BB962C8B-B14F-4D97-AF65-F5344CB8AC3E}">
        <p14:creationId xmlns:p14="http://schemas.microsoft.com/office/powerpoint/2010/main" val="3788228926"/>
      </p:ext>
    </p:extLst>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a:prstGeom prst="rect">
            <a:avLst/>
          </a:prstGeo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a:prstGeom prst="rect">
            <a:avLst/>
          </a:prstGeo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a:xfrm>
            <a:off x="612000" y="6314400"/>
            <a:ext cx="2700000" cy="316800"/>
          </a:xfrm>
          <a:prstGeom prst="rect">
            <a:avLst/>
          </a:prstGeom>
        </p:spPr>
        <p:txBody>
          <a:bodyPr/>
          <a:lstStyle/>
          <a:p>
            <a:fld id="{760FBDFE-C587-4B4C-A407-44438C67B59E}" type="datetimeFigureOut">
              <a:rPr lang="zh-CN" altLang="en-US" smtClean="0"/>
              <a:t>2025/4/16</a:t>
            </a:fld>
            <a:endParaRPr lang="zh-CN" altLang="en-US"/>
          </a:p>
        </p:txBody>
      </p:sp>
      <p:sp>
        <p:nvSpPr>
          <p:cNvPr id="5" name="页脚占位符 4"/>
          <p:cNvSpPr>
            <a:spLocks noGrp="1"/>
          </p:cNvSpPr>
          <p:nvPr>
            <p:ph type="ftr" sz="quarter" idx="11"/>
            <p:custDataLst>
              <p:tags r:id="rId4"/>
            </p:custDataLst>
          </p:nvPr>
        </p:nvSpPr>
        <p:spPr>
          <a:xfrm>
            <a:off x="4116000" y="6314400"/>
            <a:ext cx="3960000" cy="316800"/>
          </a:xfrm>
          <a:prstGeom prst="rect">
            <a:avLst/>
          </a:prstGeom>
        </p:spPr>
        <p:txBody>
          <a:bodyPr/>
          <a:lstStyle/>
          <a:p>
            <a:endParaRPr lang="zh-CN" altLang="en-US"/>
          </a:p>
        </p:txBody>
      </p:sp>
      <p:sp>
        <p:nvSpPr>
          <p:cNvPr id="6" name="灯片编号占位符 5"/>
          <p:cNvSpPr>
            <a:spLocks noGrp="1"/>
          </p:cNvSpPr>
          <p:nvPr>
            <p:ph type="sldNum" sz="quarter" idx="12"/>
            <p:custDataLst>
              <p:tags r:id="rId5"/>
            </p:custDataLst>
          </p:nvPr>
        </p:nvSpPr>
        <p:spPr>
          <a:xfrm>
            <a:off x="8877600" y="6314400"/>
            <a:ext cx="2700000" cy="316800"/>
          </a:xfrm>
          <a:prstGeom prst="rect">
            <a:avLst/>
          </a:prstGeom>
        </p:spPr>
        <p:txBody>
          <a:bodyPr/>
          <a:lstStyle/>
          <a:p>
            <a:fld id="{49AE70B2-8BF9-45C0-BB95-33D1B9D3A854}" type="slidenum">
              <a:rPr lang="zh-CN" altLang="en-US" smtClean="0"/>
              <a:t>‹#›</a:t>
            </a:fld>
            <a:endParaRPr lang="zh-CN" altLang="en-US"/>
          </a:p>
        </p:txBody>
      </p:sp>
    </p:spTree>
    <p:extLst>
      <p:ext uri="{BB962C8B-B14F-4D97-AF65-F5344CB8AC3E}">
        <p14:creationId xmlns:p14="http://schemas.microsoft.com/office/powerpoint/2010/main" val="1817311544"/>
      </p:ext>
    </p:extLst>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a:prstGeom prst="rect">
            <a:avLst/>
          </a:prstGeom>
        </p:spPr>
        <p:txBody>
          <a:bodyPr vert="horz" lIns="90000" tIns="46800" rIns="90000" bIns="46800" rtlCol="0" anchor="ctr" anchorCtr="0">
            <a:normAutofit/>
          </a:bodyPr>
          <a:lstStyle/>
          <a:p>
            <a:pPr lvl="0"/>
            <a:r>
              <a:rPr lang="zh-CN" altLang="en-US"/>
              <a:t>单击此处编辑母版标题样式</a:t>
            </a:r>
          </a:p>
        </p:txBody>
      </p:sp>
      <p:sp>
        <p:nvSpPr>
          <p:cNvPr id="3" name="内容占位符 2"/>
          <p:cNvSpPr>
            <a:spLocks noGrp="1"/>
          </p:cNvSpPr>
          <p:nvPr>
            <p:ph sz="half" idx="1"/>
            <p:custDataLst>
              <p:tags r:id="rId2"/>
            </p:custDataLst>
          </p:nvPr>
        </p:nvSpPr>
        <p:spPr>
          <a:xfrm>
            <a:off x="608400" y="1501200"/>
            <a:ext cx="5176800" cy="4748400"/>
          </a:xfrm>
          <a:prstGeom prst="rect">
            <a:avLst/>
          </a:prstGeom>
        </p:spPr>
        <p:txBody>
          <a:bodyPr vert="horz" lIns="90000" tIns="46800" rIns="90000" bIns="4680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custDataLst>
              <p:tags r:id="rId3"/>
            </p:custDataLst>
          </p:nvPr>
        </p:nvSpPr>
        <p:spPr>
          <a:xfrm>
            <a:off x="6411600" y="1501200"/>
            <a:ext cx="5176800" cy="4748400"/>
          </a:xfrm>
          <a:prstGeom prst="rect">
            <a:avLst/>
          </a:prstGeo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a:xfrm>
            <a:off x="612000" y="6314400"/>
            <a:ext cx="2700000" cy="316800"/>
          </a:xfrm>
          <a:prstGeom prst="rect">
            <a:avLst/>
          </a:prstGeom>
        </p:spPr>
        <p:txBody>
          <a:bodyPr/>
          <a:lstStyle/>
          <a:p>
            <a:fld id="{760FBDFE-C587-4B4C-A407-44438C67B59E}" type="datetimeFigureOut">
              <a:rPr lang="zh-CN" altLang="en-US" smtClean="0"/>
              <a:t>2025/4/16</a:t>
            </a:fld>
            <a:endParaRPr lang="zh-CN" altLang="en-US"/>
          </a:p>
        </p:txBody>
      </p:sp>
      <p:sp>
        <p:nvSpPr>
          <p:cNvPr id="6" name="页脚占位符 5"/>
          <p:cNvSpPr>
            <a:spLocks noGrp="1"/>
          </p:cNvSpPr>
          <p:nvPr>
            <p:ph type="ftr" sz="quarter" idx="11"/>
            <p:custDataLst>
              <p:tags r:id="rId5"/>
            </p:custDataLst>
          </p:nvPr>
        </p:nvSpPr>
        <p:spPr>
          <a:xfrm>
            <a:off x="4116000" y="6314400"/>
            <a:ext cx="3960000" cy="316800"/>
          </a:xfrm>
          <a:prstGeom prst="rect">
            <a:avLst/>
          </a:prstGeom>
        </p:spPr>
        <p:txBody>
          <a:bodyPr/>
          <a:lstStyle/>
          <a:p>
            <a:endParaRPr lang="zh-CN" altLang="en-US"/>
          </a:p>
        </p:txBody>
      </p:sp>
      <p:sp>
        <p:nvSpPr>
          <p:cNvPr id="7" name="灯片编号占位符 6"/>
          <p:cNvSpPr>
            <a:spLocks noGrp="1"/>
          </p:cNvSpPr>
          <p:nvPr>
            <p:ph type="sldNum" sz="quarter" idx="12"/>
            <p:custDataLst>
              <p:tags r:id="rId6"/>
            </p:custDataLst>
          </p:nvPr>
        </p:nvSpPr>
        <p:spPr>
          <a:xfrm>
            <a:off x="8877600" y="6314400"/>
            <a:ext cx="2700000" cy="316800"/>
          </a:xfrm>
          <a:prstGeom prst="rect">
            <a:avLst/>
          </a:prstGeom>
        </p:spPr>
        <p:txBody>
          <a:bodyPr/>
          <a:lstStyle/>
          <a:p>
            <a:fld id="{49AE70B2-8BF9-45C0-BB95-33D1B9D3A854}" type="slidenum">
              <a:rPr lang="zh-CN" altLang="en-US" smtClean="0"/>
              <a:t>‹#›</a:t>
            </a:fld>
            <a:endParaRPr lang="zh-CN" altLang="en-US"/>
          </a:p>
        </p:txBody>
      </p:sp>
    </p:spTree>
    <p:extLst>
      <p:ext uri="{BB962C8B-B14F-4D97-AF65-F5344CB8AC3E}">
        <p14:creationId xmlns:p14="http://schemas.microsoft.com/office/powerpoint/2010/main" val="3919887701"/>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a:prstGeom prst="rect">
            <a:avLst/>
          </a:prstGeom>
        </p:spPr>
        <p:txBody>
          <a:bodyPr vert="horz" lIns="90000" tIns="46800" rIns="90000" bIns="46800" rtlCol="0" anchor="ctr" anchorCtr="0">
            <a:normAutofit/>
          </a:bodyPr>
          <a:lstStyle/>
          <a:p>
            <a:pPr lvl="0"/>
            <a:r>
              <a:rPr lang="zh-CN" altLang="en-US"/>
              <a:t>单击此处编辑母版标题样式</a:t>
            </a:r>
          </a:p>
        </p:txBody>
      </p:sp>
      <p:sp>
        <p:nvSpPr>
          <p:cNvPr id="3" name="文本占位符 2"/>
          <p:cNvSpPr>
            <a:spLocks noGrp="1"/>
          </p:cNvSpPr>
          <p:nvPr>
            <p:ph type="body" idx="1" hasCustomPrompt="1"/>
            <p:custDataLst>
              <p:tags r:id="rId2"/>
            </p:custDataLst>
          </p:nvPr>
        </p:nvSpPr>
        <p:spPr>
          <a:xfrm>
            <a:off x="608400" y="1429200"/>
            <a:ext cx="5342400" cy="381600"/>
          </a:xfrm>
          <a:prstGeom prst="rect">
            <a:avLst/>
          </a:prstGeo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a:prstGeom prst="rect">
            <a:avLst/>
          </a:prstGeom>
        </p:spPr>
        <p:txBody>
          <a:bodyPr vert="horz" lIns="101600" tIns="0" rIns="82550" bIns="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custDataLst>
              <p:tags r:id="rId4"/>
            </p:custDataLst>
          </p:nvPr>
        </p:nvSpPr>
        <p:spPr>
          <a:xfrm>
            <a:off x="6235750" y="1421729"/>
            <a:ext cx="5342400" cy="381600"/>
          </a:xfrm>
          <a:prstGeom prst="rect">
            <a:avLst/>
          </a:prstGeo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单击此处编辑文本</a:t>
            </a:r>
          </a:p>
        </p:txBody>
      </p:sp>
      <p:sp>
        <p:nvSpPr>
          <p:cNvPr id="6" name="内容占位符 5"/>
          <p:cNvSpPr>
            <a:spLocks noGrp="1"/>
          </p:cNvSpPr>
          <p:nvPr>
            <p:ph sz="quarter" idx="4"/>
            <p:custDataLst>
              <p:tags r:id="rId5"/>
            </p:custDataLst>
          </p:nvPr>
        </p:nvSpPr>
        <p:spPr>
          <a:xfrm>
            <a:off x="6235750" y="1854000"/>
            <a:ext cx="5342400" cy="4395600"/>
          </a:xfrm>
          <a:prstGeom prst="rect">
            <a:avLst/>
          </a:prstGeom>
        </p:spPr>
        <p:txBody>
          <a:bodyPr vert="horz" lIns="101600" tIns="0" rIns="82550" bIns="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custDataLst>
              <p:tags r:id="rId6"/>
            </p:custDataLst>
          </p:nvPr>
        </p:nvSpPr>
        <p:spPr>
          <a:xfrm>
            <a:off x="612000" y="6314400"/>
            <a:ext cx="2700000" cy="316800"/>
          </a:xfrm>
          <a:prstGeom prst="rect">
            <a:avLst/>
          </a:prstGeom>
        </p:spPr>
        <p:txBody>
          <a:bodyPr/>
          <a:lstStyle/>
          <a:p>
            <a:fld id="{760FBDFE-C587-4B4C-A407-44438C67B59E}" type="datetimeFigureOut">
              <a:rPr lang="zh-CN" altLang="en-US" smtClean="0"/>
              <a:t>2025/4/16</a:t>
            </a:fld>
            <a:endParaRPr lang="zh-CN" altLang="en-US"/>
          </a:p>
        </p:txBody>
      </p:sp>
      <p:sp>
        <p:nvSpPr>
          <p:cNvPr id="8" name="页脚占位符 7"/>
          <p:cNvSpPr>
            <a:spLocks noGrp="1"/>
          </p:cNvSpPr>
          <p:nvPr>
            <p:ph type="ftr" sz="quarter" idx="11"/>
            <p:custDataLst>
              <p:tags r:id="rId7"/>
            </p:custDataLst>
          </p:nvPr>
        </p:nvSpPr>
        <p:spPr>
          <a:xfrm>
            <a:off x="4116000" y="6314400"/>
            <a:ext cx="3960000" cy="316800"/>
          </a:xfrm>
          <a:prstGeom prst="rect">
            <a:avLst/>
          </a:prstGeom>
        </p:spPr>
        <p:txBody>
          <a:bodyPr/>
          <a:lstStyle/>
          <a:p>
            <a:endParaRPr lang="zh-CN" altLang="en-US"/>
          </a:p>
        </p:txBody>
      </p:sp>
      <p:sp>
        <p:nvSpPr>
          <p:cNvPr id="9" name="灯片编号占位符 8"/>
          <p:cNvSpPr>
            <a:spLocks noGrp="1"/>
          </p:cNvSpPr>
          <p:nvPr>
            <p:ph type="sldNum" sz="quarter" idx="12"/>
            <p:custDataLst>
              <p:tags r:id="rId8"/>
            </p:custDataLst>
          </p:nvPr>
        </p:nvSpPr>
        <p:spPr>
          <a:xfrm>
            <a:off x="8877600" y="6314400"/>
            <a:ext cx="2700000" cy="316800"/>
          </a:xfrm>
          <a:prstGeom prst="rect">
            <a:avLst/>
          </a:prstGeom>
        </p:spPr>
        <p:txBody>
          <a:bodyPr/>
          <a:lstStyle/>
          <a:p>
            <a:fld id="{49AE70B2-8BF9-45C0-BB95-33D1B9D3A854}" type="slidenum">
              <a:rPr lang="zh-CN" altLang="en-US" smtClean="0"/>
              <a:t>‹#›</a:t>
            </a:fld>
            <a:endParaRPr lang="zh-CN" altLang="en-US"/>
          </a:p>
        </p:txBody>
      </p:sp>
    </p:spTree>
    <p:extLst>
      <p:ext uri="{BB962C8B-B14F-4D97-AF65-F5344CB8AC3E}">
        <p14:creationId xmlns:p14="http://schemas.microsoft.com/office/powerpoint/2010/main" val="4118862642"/>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a:prstGeom prst="rect">
            <a:avLst/>
          </a:prstGeom>
        </p:spPr>
        <p:txBody>
          <a:bodyPr vert="horz" lIns="90000" tIns="46800" rIns="90000" bIns="46800" rtlCol="0" anchor="ctr" anchorCtr="0">
            <a:normAutofit/>
          </a:bodyPr>
          <a:lstStyle/>
          <a:p>
            <a:pPr lvl="0"/>
            <a:r>
              <a:rPr lang="zh-CN" altLang="en-US"/>
              <a:t>单击此处编辑母版标题样式</a:t>
            </a:r>
          </a:p>
        </p:txBody>
      </p:sp>
      <p:sp>
        <p:nvSpPr>
          <p:cNvPr id="3" name="日期占位符 2"/>
          <p:cNvSpPr>
            <a:spLocks noGrp="1"/>
          </p:cNvSpPr>
          <p:nvPr>
            <p:ph type="dt" sz="half" idx="10"/>
            <p:custDataLst>
              <p:tags r:id="rId2"/>
            </p:custDataLst>
          </p:nvPr>
        </p:nvSpPr>
        <p:spPr>
          <a:xfrm>
            <a:off x="612000" y="6314400"/>
            <a:ext cx="2700000" cy="316800"/>
          </a:xfrm>
          <a:prstGeom prst="rect">
            <a:avLst/>
          </a:prstGeom>
        </p:spPr>
        <p:txBody>
          <a:bodyPr/>
          <a:lstStyle/>
          <a:p>
            <a:fld id="{760FBDFE-C587-4B4C-A407-44438C67B59E}" type="datetimeFigureOut">
              <a:rPr lang="zh-CN" altLang="en-US" smtClean="0"/>
              <a:t>2025/4/16</a:t>
            </a:fld>
            <a:endParaRPr lang="zh-CN" altLang="en-US"/>
          </a:p>
        </p:txBody>
      </p:sp>
      <p:sp>
        <p:nvSpPr>
          <p:cNvPr id="4" name="页脚占位符 3"/>
          <p:cNvSpPr>
            <a:spLocks noGrp="1"/>
          </p:cNvSpPr>
          <p:nvPr>
            <p:ph type="ftr" sz="quarter" idx="11"/>
            <p:custDataLst>
              <p:tags r:id="rId3"/>
            </p:custDataLst>
          </p:nvPr>
        </p:nvSpPr>
        <p:spPr>
          <a:xfrm>
            <a:off x="4116000" y="6314400"/>
            <a:ext cx="3960000" cy="316800"/>
          </a:xfrm>
          <a:prstGeom prst="rect">
            <a:avLst/>
          </a:prstGeom>
        </p:spPr>
        <p:txBody>
          <a:bodyPr/>
          <a:lstStyle/>
          <a:p>
            <a:endParaRPr lang="zh-CN" altLang="en-US"/>
          </a:p>
        </p:txBody>
      </p:sp>
      <p:sp>
        <p:nvSpPr>
          <p:cNvPr id="5" name="灯片编号占位符 4"/>
          <p:cNvSpPr>
            <a:spLocks noGrp="1"/>
          </p:cNvSpPr>
          <p:nvPr>
            <p:ph type="sldNum" sz="quarter" idx="12"/>
            <p:custDataLst>
              <p:tags r:id="rId4"/>
            </p:custDataLst>
          </p:nvPr>
        </p:nvSpPr>
        <p:spPr>
          <a:xfrm>
            <a:off x="8877600" y="6314400"/>
            <a:ext cx="2700000" cy="316800"/>
          </a:xfrm>
          <a:prstGeom prst="rect">
            <a:avLst/>
          </a:prstGeom>
        </p:spPr>
        <p:txBody>
          <a:bodyPr/>
          <a:lstStyle/>
          <a:p>
            <a:fld id="{49AE70B2-8BF9-45C0-BB95-33D1B9D3A854}" type="slidenum">
              <a:rPr lang="zh-CN" altLang="en-US" smtClean="0"/>
              <a:t>‹#›</a:t>
            </a:fld>
            <a:endParaRPr lang="zh-CN" altLang="en-US"/>
          </a:p>
        </p:txBody>
      </p:sp>
    </p:spTree>
    <p:extLst>
      <p:ext uri="{BB962C8B-B14F-4D97-AF65-F5344CB8AC3E}">
        <p14:creationId xmlns:p14="http://schemas.microsoft.com/office/powerpoint/2010/main" val="2091932680"/>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a:xfrm>
            <a:off x="612000" y="6314400"/>
            <a:ext cx="2700000" cy="316800"/>
          </a:xfrm>
          <a:prstGeom prst="rect">
            <a:avLst/>
          </a:prstGeom>
        </p:spPr>
        <p:txBody>
          <a:bodyPr/>
          <a:lstStyle/>
          <a:p>
            <a:fld id="{760FBDFE-C587-4B4C-A407-44438C67B59E}" type="datetimeFigureOut">
              <a:rPr lang="zh-CN" altLang="en-US" smtClean="0"/>
              <a:t>2025/4/16</a:t>
            </a:fld>
            <a:endParaRPr lang="zh-CN" altLang="en-US"/>
          </a:p>
        </p:txBody>
      </p:sp>
      <p:sp>
        <p:nvSpPr>
          <p:cNvPr id="3" name="页脚占位符 2"/>
          <p:cNvSpPr>
            <a:spLocks noGrp="1"/>
          </p:cNvSpPr>
          <p:nvPr>
            <p:ph type="ftr" sz="quarter" idx="11"/>
            <p:custDataLst>
              <p:tags r:id="rId2"/>
            </p:custDataLst>
          </p:nvPr>
        </p:nvSpPr>
        <p:spPr>
          <a:xfrm>
            <a:off x="4116000" y="6314400"/>
            <a:ext cx="3960000" cy="316800"/>
          </a:xfrm>
          <a:prstGeom prst="rect">
            <a:avLst/>
          </a:prstGeom>
        </p:spPr>
        <p:txBody>
          <a:bodyPr/>
          <a:lstStyle/>
          <a:p>
            <a:endParaRPr lang="zh-CN" altLang="en-US"/>
          </a:p>
        </p:txBody>
      </p:sp>
      <p:sp>
        <p:nvSpPr>
          <p:cNvPr id="4" name="灯片编号占位符 3"/>
          <p:cNvSpPr>
            <a:spLocks noGrp="1"/>
          </p:cNvSpPr>
          <p:nvPr>
            <p:ph type="sldNum" sz="quarter" idx="12"/>
            <p:custDataLst>
              <p:tags r:id="rId3"/>
            </p:custDataLst>
          </p:nvPr>
        </p:nvSpPr>
        <p:spPr>
          <a:xfrm>
            <a:off x="8877600" y="6314400"/>
            <a:ext cx="2700000" cy="316800"/>
          </a:xfrm>
          <a:prstGeom prst="rect">
            <a:avLst/>
          </a:prstGeom>
        </p:spPr>
        <p:txBody>
          <a:bodyPr/>
          <a:lstStyle/>
          <a:p>
            <a:fld id="{49AE70B2-8BF9-45C0-BB95-33D1B9D3A854}" type="slidenum">
              <a:rPr lang="zh-CN" altLang="en-US" smtClean="0"/>
              <a:t>‹#›</a:t>
            </a:fld>
            <a:endParaRPr lang="zh-CN" altLang="en-US"/>
          </a:p>
        </p:txBody>
      </p:sp>
    </p:spTree>
    <p:extLst>
      <p:ext uri="{BB962C8B-B14F-4D97-AF65-F5344CB8AC3E}">
        <p14:creationId xmlns:p14="http://schemas.microsoft.com/office/powerpoint/2010/main" val="756123252"/>
      </p:ext>
    </p:extLst>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a:prstGeom prst="rect">
            <a:avLst/>
          </a:prstGeo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a:prstGeom prst="rect">
            <a:avLst/>
          </a:prstGeom>
        </p:spPr>
        <p:txBody>
          <a:bodyPr vert="horz" lIns="90000" tIns="46800" rIns="90000" bIns="46800" rtlCol="0">
            <a:normAutofit/>
          </a:bodyPr>
          <a:lstStyle>
            <a:lvl1pPr>
              <a:buNone/>
              <a:defRPr sz="1600"/>
            </a:lvl1pPr>
          </a:lstStyle>
          <a:p>
            <a:pPr lvl="0"/>
            <a:r>
              <a:rPr lang="zh-CN" altLang="en-US"/>
              <a:t>单击此处编辑母版文本样式</a:t>
            </a:r>
          </a:p>
        </p:txBody>
      </p:sp>
      <p:sp>
        <p:nvSpPr>
          <p:cNvPr id="5" name="日期占位符 4"/>
          <p:cNvSpPr>
            <a:spLocks noGrp="1"/>
          </p:cNvSpPr>
          <p:nvPr>
            <p:ph type="dt" sz="half" idx="10"/>
            <p:custDataLst>
              <p:tags r:id="rId3"/>
            </p:custDataLst>
          </p:nvPr>
        </p:nvSpPr>
        <p:spPr>
          <a:xfrm>
            <a:off x="612000" y="6314400"/>
            <a:ext cx="2700000" cy="316800"/>
          </a:xfrm>
          <a:prstGeom prst="rect">
            <a:avLst/>
          </a:prstGeom>
        </p:spPr>
        <p:txBody>
          <a:bodyPr/>
          <a:lstStyle/>
          <a:p>
            <a:fld id="{9EFD9D74-47D9-4702-A33C-335B63B48DBF}" type="datetimeFigureOut">
              <a:rPr lang="zh-CN" altLang="en-US" smtClean="0"/>
              <a:t>2025/4/16</a:t>
            </a:fld>
            <a:endParaRPr lang="zh-CN" altLang="en-US" dirty="0"/>
          </a:p>
        </p:txBody>
      </p:sp>
      <p:sp>
        <p:nvSpPr>
          <p:cNvPr id="6" name="页脚占位符 5"/>
          <p:cNvSpPr>
            <a:spLocks noGrp="1"/>
          </p:cNvSpPr>
          <p:nvPr>
            <p:ph type="ftr" sz="quarter" idx="11"/>
            <p:custDataLst>
              <p:tags r:id="rId4"/>
            </p:custDataLst>
          </p:nvPr>
        </p:nvSpPr>
        <p:spPr>
          <a:xfrm>
            <a:off x="4116000" y="6314400"/>
            <a:ext cx="3960000" cy="316800"/>
          </a:xfrm>
          <a:prstGeom prst="rect">
            <a:avLst/>
          </a:prstGeom>
        </p:spPr>
        <p:txBody>
          <a:bodyPr/>
          <a:lstStyle/>
          <a:p>
            <a:endParaRPr lang="zh-CN" altLang="en-US" dirty="0"/>
          </a:p>
        </p:txBody>
      </p:sp>
      <p:sp>
        <p:nvSpPr>
          <p:cNvPr id="7" name="灯片编号占位符 6"/>
          <p:cNvSpPr>
            <a:spLocks noGrp="1"/>
          </p:cNvSpPr>
          <p:nvPr>
            <p:ph type="sldNum" sz="quarter" idx="12"/>
            <p:custDataLst>
              <p:tags r:id="rId5"/>
            </p:custDataLst>
          </p:nvPr>
        </p:nvSpPr>
        <p:spPr>
          <a:xfrm>
            <a:off x="8877600" y="6314400"/>
            <a:ext cx="2700000" cy="316800"/>
          </a:xfrm>
          <a:prstGeom prst="rect">
            <a:avLst/>
          </a:prstGeom>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a:xfrm>
            <a:off x="608400" y="608400"/>
            <a:ext cx="10969200" cy="705600"/>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140985649"/>
      </p:ext>
    </p:extLst>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a:prstGeom prst="rect">
            <a:avLst/>
          </a:prstGeom>
        </p:spPr>
        <p:txBody>
          <a:bodyPr vert="eaVert" lIns="90000" tIns="46800" rIns="90000" bIns="46800" rtlCol="0" anchor="ctr" anchorCtr="0">
            <a:normAutofit/>
          </a:bodyPr>
          <a:lstStyle>
            <a:lvl1pPr>
              <a:buNone/>
              <a:defRPr sz="2800"/>
            </a:lvl1pPr>
          </a:lstStyle>
          <a:p>
            <a:pPr lvl="0"/>
            <a:r>
              <a:rPr lang="zh-CN" altLang="en-US"/>
              <a:t>单击此处编辑标题</a:t>
            </a:r>
          </a:p>
        </p:txBody>
      </p:sp>
      <p:sp>
        <p:nvSpPr>
          <p:cNvPr id="3" name="竖排文字占位符 2"/>
          <p:cNvSpPr>
            <a:spLocks noGrp="1"/>
          </p:cNvSpPr>
          <p:nvPr>
            <p:ph type="body" orient="vert" idx="1"/>
            <p:custDataLst>
              <p:tags r:id="rId2"/>
            </p:custDataLst>
          </p:nvPr>
        </p:nvSpPr>
        <p:spPr>
          <a:xfrm>
            <a:off x="914400" y="914400"/>
            <a:ext cx="9169200" cy="5029200"/>
          </a:xfrm>
          <a:prstGeom prst="rect">
            <a:avLst/>
          </a:prstGeo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a:xfrm>
            <a:off x="612000" y="6314400"/>
            <a:ext cx="2700000" cy="316800"/>
          </a:xfrm>
          <a:prstGeom prst="rect">
            <a:avLst/>
          </a:prstGeom>
        </p:spPr>
        <p:txBody>
          <a:bodyPr/>
          <a:lstStyle/>
          <a:p>
            <a:fld id="{760FBDFE-C587-4B4C-A407-44438C67B59E}" type="datetimeFigureOut">
              <a:rPr lang="zh-CN" altLang="en-US" smtClean="0"/>
              <a:t>2025/4/16</a:t>
            </a:fld>
            <a:endParaRPr lang="zh-CN" altLang="en-US"/>
          </a:p>
        </p:txBody>
      </p:sp>
      <p:sp>
        <p:nvSpPr>
          <p:cNvPr id="5" name="页脚占位符 4"/>
          <p:cNvSpPr>
            <a:spLocks noGrp="1"/>
          </p:cNvSpPr>
          <p:nvPr>
            <p:ph type="ftr" sz="quarter" idx="11"/>
            <p:custDataLst>
              <p:tags r:id="rId4"/>
            </p:custDataLst>
          </p:nvPr>
        </p:nvSpPr>
        <p:spPr>
          <a:xfrm>
            <a:off x="4116000" y="6314400"/>
            <a:ext cx="3960000" cy="316800"/>
          </a:xfrm>
          <a:prstGeom prst="rect">
            <a:avLst/>
          </a:prstGeom>
        </p:spPr>
        <p:txBody>
          <a:bodyPr/>
          <a:lstStyle/>
          <a:p>
            <a:endParaRPr lang="zh-CN" altLang="en-US"/>
          </a:p>
        </p:txBody>
      </p:sp>
      <p:sp>
        <p:nvSpPr>
          <p:cNvPr id="6" name="灯片编号占位符 5"/>
          <p:cNvSpPr>
            <a:spLocks noGrp="1"/>
          </p:cNvSpPr>
          <p:nvPr>
            <p:ph type="sldNum" sz="quarter" idx="12"/>
            <p:custDataLst>
              <p:tags r:id="rId5"/>
            </p:custDataLst>
          </p:nvPr>
        </p:nvSpPr>
        <p:spPr>
          <a:xfrm>
            <a:off x="8877600" y="6314400"/>
            <a:ext cx="2700000" cy="316800"/>
          </a:xfrm>
          <a:prstGeom prst="rect">
            <a:avLst/>
          </a:prstGeom>
        </p:spPr>
        <p:txBody>
          <a:bodyPr/>
          <a:lstStyle/>
          <a:p>
            <a:fld id="{49AE70B2-8BF9-45C0-BB95-33D1B9D3A854}" type="slidenum">
              <a:rPr lang="zh-CN" altLang="en-US" smtClean="0"/>
              <a:t>‹#›</a:t>
            </a:fld>
            <a:endParaRPr lang="zh-CN" altLang="en-US"/>
          </a:p>
        </p:txBody>
      </p:sp>
    </p:spTree>
    <p:extLst>
      <p:ext uri="{BB962C8B-B14F-4D97-AF65-F5344CB8AC3E}">
        <p14:creationId xmlns:p14="http://schemas.microsoft.com/office/powerpoint/2010/main" val="245004751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29238-E83A-B0B3-5E3E-7425FE1FA75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25D94D77-F67B-79C1-F1D4-E3018F368AC6}"/>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09AD811-A220-B583-A83A-8ACD1660DD24}"/>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3418D55-2EF3-EFAF-050C-C012D116F7C8}"/>
              </a:ext>
            </a:extLst>
          </p:cNvPr>
          <p:cNvSpPr>
            <a:spLocks noGrp="1"/>
          </p:cNvSpPr>
          <p:nvPr>
            <p:ph type="dt" sz="half" idx="10"/>
          </p:nvPr>
        </p:nvSpPr>
        <p:spPr>
          <a:xfrm>
            <a:off x="838200" y="6356350"/>
            <a:ext cx="2743200" cy="365125"/>
          </a:xfrm>
          <a:prstGeom prst="rect">
            <a:avLst/>
          </a:prstGeom>
        </p:spPr>
        <p:txBody>
          <a:bodyPr/>
          <a:lstStyle/>
          <a:p>
            <a:fld id="{BF2FD444-DC3D-4495-BF42-EAEB373ACF0B}" type="datetimeFigureOut">
              <a:rPr lang="en-US" smtClean="0"/>
              <a:t>4/16/2025</a:t>
            </a:fld>
            <a:endParaRPr lang="en-US"/>
          </a:p>
        </p:txBody>
      </p:sp>
      <p:sp>
        <p:nvSpPr>
          <p:cNvPr id="6" name="Footer Placeholder 5">
            <a:extLst>
              <a:ext uri="{FF2B5EF4-FFF2-40B4-BE49-F238E27FC236}">
                <a16:creationId xmlns:a16="http://schemas.microsoft.com/office/drawing/2014/main" id="{2C4C8B57-6362-B7BF-1D48-8F6D9B7445F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EB3B0809-4CE1-3E51-20F3-57C8B03386E0}"/>
              </a:ext>
            </a:extLst>
          </p:cNvPr>
          <p:cNvSpPr>
            <a:spLocks noGrp="1"/>
          </p:cNvSpPr>
          <p:nvPr>
            <p:ph type="sldNum" sz="quarter" idx="12"/>
          </p:nvPr>
        </p:nvSpPr>
        <p:spPr>
          <a:xfrm>
            <a:off x="8610600" y="6356350"/>
            <a:ext cx="2743200" cy="365125"/>
          </a:xfrm>
          <a:prstGeom prst="rect">
            <a:avLst/>
          </a:prstGeom>
        </p:spPr>
        <p:txBody>
          <a:bodyPr/>
          <a:lstStyle/>
          <a:p>
            <a:fld id="{500DDA8B-8C85-4C09-87C0-A18656704857}" type="slidenum">
              <a:rPr lang="en-US" smtClean="0"/>
              <a:t>‹#›</a:t>
            </a:fld>
            <a:endParaRPr lang="en-US"/>
          </a:p>
        </p:txBody>
      </p:sp>
    </p:spTree>
    <p:extLst>
      <p:ext uri="{BB962C8B-B14F-4D97-AF65-F5344CB8AC3E}">
        <p14:creationId xmlns:p14="http://schemas.microsoft.com/office/powerpoint/2010/main" val="3662308695"/>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a:xfrm>
            <a:off x="612000" y="6314400"/>
            <a:ext cx="2700000" cy="316800"/>
          </a:xfrm>
          <a:prstGeom prst="rect">
            <a:avLst/>
          </a:prstGeom>
        </p:spPr>
        <p:txBody>
          <a:bodyPr/>
          <a:lstStyle/>
          <a:p>
            <a:fld id="{760FBDFE-C587-4B4C-A407-44438C67B59E}" type="datetimeFigureOut">
              <a:rPr lang="zh-CN" altLang="en-US" smtClean="0"/>
              <a:t>2025/4/16</a:t>
            </a:fld>
            <a:endParaRPr lang="zh-CN" altLang="en-US"/>
          </a:p>
        </p:txBody>
      </p:sp>
      <p:sp>
        <p:nvSpPr>
          <p:cNvPr id="4" name="页脚占位符 3"/>
          <p:cNvSpPr>
            <a:spLocks noGrp="1"/>
          </p:cNvSpPr>
          <p:nvPr>
            <p:ph type="ftr" sz="quarter" idx="11"/>
            <p:custDataLst>
              <p:tags r:id="rId2"/>
            </p:custDataLst>
          </p:nvPr>
        </p:nvSpPr>
        <p:spPr>
          <a:xfrm>
            <a:off x="4116000" y="6314400"/>
            <a:ext cx="3960000" cy="316800"/>
          </a:xfrm>
          <a:prstGeom prst="rect">
            <a:avLst/>
          </a:prstGeom>
        </p:spPr>
        <p:txBody>
          <a:bodyPr/>
          <a:lstStyle/>
          <a:p>
            <a:endParaRPr lang="zh-CN" altLang="en-US"/>
          </a:p>
        </p:txBody>
      </p:sp>
      <p:sp>
        <p:nvSpPr>
          <p:cNvPr id="5" name="灯片编号占位符 4"/>
          <p:cNvSpPr>
            <a:spLocks noGrp="1"/>
          </p:cNvSpPr>
          <p:nvPr>
            <p:ph type="sldNum" sz="quarter" idx="12"/>
            <p:custDataLst>
              <p:tags r:id="rId3"/>
            </p:custDataLst>
          </p:nvPr>
        </p:nvSpPr>
        <p:spPr>
          <a:xfrm>
            <a:off x="8877600" y="6314400"/>
            <a:ext cx="2700000" cy="316800"/>
          </a:xfrm>
          <a:prstGeom prst="rect">
            <a:avLst/>
          </a:prstGeom>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a:prstGeom prst="rect">
            <a:avLst/>
          </a:prstGeo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extLst>
      <p:ext uri="{BB962C8B-B14F-4D97-AF65-F5344CB8AC3E}">
        <p14:creationId xmlns:p14="http://schemas.microsoft.com/office/powerpoint/2010/main" val="2577582149"/>
      </p:ext>
    </p:extLst>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a:xfrm>
            <a:off x="612000" y="6314400"/>
            <a:ext cx="2700000" cy="316800"/>
          </a:xfrm>
          <a:prstGeom prst="rect">
            <a:avLst/>
          </a:prstGeom>
        </p:spPr>
        <p:txBody>
          <a:bodyPr/>
          <a:lstStyle/>
          <a:p>
            <a:fld id="{760FBDFE-C587-4B4C-A407-44438C67B59E}" type="datetimeFigureOut">
              <a:rPr lang="zh-CN" altLang="en-US" smtClean="0"/>
              <a:t>2025/4/16</a:t>
            </a:fld>
            <a:endParaRPr lang="zh-CN" altLang="en-US"/>
          </a:p>
        </p:txBody>
      </p:sp>
      <p:sp>
        <p:nvSpPr>
          <p:cNvPr id="4" name="页脚占位符 3"/>
          <p:cNvSpPr>
            <a:spLocks noGrp="1"/>
          </p:cNvSpPr>
          <p:nvPr>
            <p:ph type="ftr" sz="quarter" idx="11"/>
            <p:custDataLst>
              <p:tags r:id="rId2"/>
            </p:custDataLst>
          </p:nvPr>
        </p:nvSpPr>
        <p:spPr>
          <a:xfrm>
            <a:off x="4116000" y="6314400"/>
            <a:ext cx="3960000" cy="316800"/>
          </a:xfrm>
          <a:prstGeom prst="rect">
            <a:avLst/>
          </a:prstGeom>
        </p:spPr>
        <p:txBody>
          <a:bodyPr/>
          <a:lstStyle/>
          <a:p>
            <a:endParaRPr lang="zh-CN" altLang="en-US"/>
          </a:p>
        </p:txBody>
      </p:sp>
      <p:sp>
        <p:nvSpPr>
          <p:cNvPr id="5" name="灯片编号占位符 4"/>
          <p:cNvSpPr>
            <a:spLocks noGrp="1"/>
          </p:cNvSpPr>
          <p:nvPr>
            <p:ph type="sldNum" sz="quarter" idx="12"/>
            <p:custDataLst>
              <p:tags r:id="rId3"/>
            </p:custDataLst>
          </p:nvPr>
        </p:nvSpPr>
        <p:spPr>
          <a:xfrm>
            <a:off x="8877600" y="6314400"/>
            <a:ext cx="2700000" cy="316800"/>
          </a:xfrm>
          <a:prstGeom prst="rect">
            <a:avLst/>
          </a:prstGeom>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a:prstGeom prst="rect">
            <a:avLst/>
          </a:prstGeom>
        </p:spPr>
        <p:txBody>
          <a:bodyPr vert="horz" lIns="90000" tIns="46800" rIns="90000" bIns="46800" rtlCol="0" anchor="t" anchorCtr="0">
            <a:normAutofit/>
          </a:bodyPr>
          <a:lstStyle>
            <a:lvl1pPr algn="ctr">
              <a:defRPr sz="6000"/>
            </a:lvl1pPr>
          </a:lstStyle>
          <a:p>
            <a:pPr lvl="0"/>
            <a:r>
              <a:rPr lang="zh-CN" altLang="en-US"/>
              <a:t>单击此处编辑标题</a:t>
            </a:r>
          </a:p>
        </p:txBody>
      </p:sp>
      <p:sp>
        <p:nvSpPr>
          <p:cNvPr id="7" name="文本占位符 6"/>
          <p:cNvSpPr>
            <a:spLocks noGrp="1"/>
          </p:cNvSpPr>
          <p:nvPr>
            <p:ph type="body" sz="quarter" idx="13"/>
            <p:custDataLst>
              <p:tags r:id="rId5"/>
            </p:custDataLst>
          </p:nvPr>
        </p:nvSpPr>
        <p:spPr>
          <a:xfrm>
            <a:off x="1198800" y="3560400"/>
            <a:ext cx="9799200" cy="471600"/>
          </a:xfrm>
          <a:prstGeom prst="rect">
            <a:avLst/>
          </a:prstGeo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extLst>
      <p:ext uri="{BB962C8B-B14F-4D97-AF65-F5344CB8AC3E}">
        <p14:creationId xmlns:p14="http://schemas.microsoft.com/office/powerpoint/2010/main" val="1974424907"/>
      </p:ext>
    </p:extLst>
  </p:cSld>
  <p:clrMapOvr>
    <a:masterClrMapping/>
  </p:clrMapOv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F053C-AE7A-3C9B-07B5-304EE187B3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5AFEBDA-36E6-F18B-7B9A-B42B0ECF15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A87E2AC-9098-1313-25BD-00F7D52E42B0}"/>
              </a:ext>
            </a:extLst>
          </p:cNvPr>
          <p:cNvSpPr>
            <a:spLocks noGrp="1"/>
          </p:cNvSpPr>
          <p:nvPr>
            <p:ph type="dt" sz="half" idx="10"/>
          </p:nvPr>
        </p:nvSpPr>
        <p:spPr/>
        <p:txBody>
          <a:bodyPr/>
          <a:lstStyle/>
          <a:p>
            <a:fld id="{B98F6D70-750D-40DD-A31B-76C5B535AF44}" type="datetimeFigureOut">
              <a:rPr lang="en-US" smtClean="0"/>
              <a:t>4/16/2025</a:t>
            </a:fld>
            <a:endParaRPr lang="en-US"/>
          </a:p>
        </p:txBody>
      </p:sp>
      <p:sp>
        <p:nvSpPr>
          <p:cNvPr id="5" name="Footer Placeholder 4">
            <a:extLst>
              <a:ext uri="{FF2B5EF4-FFF2-40B4-BE49-F238E27FC236}">
                <a16:creationId xmlns:a16="http://schemas.microsoft.com/office/drawing/2014/main" id="{0F788682-1F76-F563-AD95-DE6109AF17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CA6320-65B5-90BC-3D08-589DCF3ACD17}"/>
              </a:ext>
            </a:extLst>
          </p:cNvPr>
          <p:cNvSpPr>
            <a:spLocks noGrp="1"/>
          </p:cNvSpPr>
          <p:nvPr>
            <p:ph type="sldNum" sz="quarter" idx="12"/>
          </p:nvPr>
        </p:nvSpPr>
        <p:spPr/>
        <p:txBody>
          <a:bodyPr/>
          <a:lstStyle/>
          <a:p>
            <a:fld id="{1778FF74-78D0-4791-BD4C-3E2DDCCEB74D}" type="slidenum">
              <a:rPr lang="en-US" smtClean="0"/>
              <a:t>‹#›</a:t>
            </a:fld>
            <a:endParaRPr lang="en-US"/>
          </a:p>
        </p:txBody>
      </p:sp>
    </p:spTree>
    <p:extLst>
      <p:ext uri="{BB962C8B-B14F-4D97-AF65-F5344CB8AC3E}">
        <p14:creationId xmlns:p14="http://schemas.microsoft.com/office/powerpoint/2010/main" val="62776837"/>
      </p:ext>
    </p:extLst>
  </p:cSld>
  <p:clrMapOvr>
    <a:masterClrMapping/>
  </p:clrMapOv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A676B-3C8F-E342-D0D1-CE7CC633903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B7685B-9AFB-4F7C-192F-19ED215E6E3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63A269-9B5F-3044-632E-E30758B051F6}"/>
              </a:ext>
            </a:extLst>
          </p:cNvPr>
          <p:cNvSpPr>
            <a:spLocks noGrp="1"/>
          </p:cNvSpPr>
          <p:nvPr>
            <p:ph type="dt" sz="half" idx="10"/>
          </p:nvPr>
        </p:nvSpPr>
        <p:spPr/>
        <p:txBody>
          <a:bodyPr/>
          <a:lstStyle/>
          <a:p>
            <a:fld id="{B98F6D70-750D-40DD-A31B-76C5B535AF44}" type="datetimeFigureOut">
              <a:rPr lang="en-US" smtClean="0"/>
              <a:t>4/16/2025</a:t>
            </a:fld>
            <a:endParaRPr lang="en-US"/>
          </a:p>
        </p:txBody>
      </p:sp>
      <p:sp>
        <p:nvSpPr>
          <p:cNvPr id="5" name="Footer Placeholder 4">
            <a:extLst>
              <a:ext uri="{FF2B5EF4-FFF2-40B4-BE49-F238E27FC236}">
                <a16:creationId xmlns:a16="http://schemas.microsoft.com/office/drawing/2014/main" id="{6CD1B513-5512-F1F2-E57F-4A2F4AC986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F0CE29-2DC3-B2BD-7B68-E147D7C76982}"/>
              </a:ext>
            </a:extLst>
          </p:cNvPr>
          <p:cNvSpPr>
            <a:spLocks noGrp="1"/>
          </p:cNvSpPr>
          <p:nvPr>
            <p:ph type="sldNum" sz="quarter" idx="12"/>
          </p:nvPr>
        </p:nvSpPr>
        <p:spPr/>
        <p:txBody>
          <a:bodyPr/>
          <a:lstStyle/>
          <a:p>
            <a:fld id="{1778FF74-78D0-4791-BD4C-3E2DDCCEB74D}" type="slidenum">
              <a:rPr lang="en-US" smtClean="0"/>
              <a:t>‹#›</a:t>
            </a:fld>
            <a:endParaRPr lang="en-US"/>
          </a:p>
        </p:txBody>
      </p:sp>
    </p:spTree>
    <p:extLst>
      <p:ext uri="{BB962C8B-B14F-4D97-AF65-F5344CB8AC3E}">
        <p14:creationId xmlns:p14="http://schemas.microsoft.com/office/powerpoint/2010/main" val="2446559107"/>
      </p:ext>
    </p:extLst>
  </p:cSld>
  <p:clrMapOvr>
    <a:masterClrMapping/>
  </p:clrMapOvr>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2EC0A-5F91-6723-948C-6FB58673F3E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8159C47-CDF3-460F-5C31-70CBF2CFC96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4BDDBDA-1D10-BFD5-79FB-3D96D27BEB13}"/>
              </a:ext>
            </a:extLst>
          </p:cNvPr>
          <p:cNvSpPr>
            <a:spLocks noGrp="1"/>
          </p:cNvSpPr>
          <p:nvPr>
            <p:ph type="dt" sz="half" idx="10"/>
          </p:nvPr>
        </p:nvSpPr>
        <p:spPr/>
        <p:txBody>
          <a:bodyPr/>
          <a:lstStyle/>
          <a:p>
            <a:fld id="{B98F6D70-750D-40DD-A31B-76C5B535AF44}" type="datetimeFigureOut">
              <a:rPr lang="en-US" smtClean="0"/>
              <a:t>4/16/2025</a:t>
            </a:fld>
            <a:endParaRPr lang="en-US"/>
          </a:p>
        </p:txBody>
      </p:sp>
      <p:sp>
        <p:nvSpPr>
          <p:cNvPr id="5" name="Footer Placeholder 4">
            <a:extLst>
              <a:ext uri="{FF2B5EF4-FFF2-40B4-BE49-F238E27FC236}">
                <a16:creationId xmlns:a16="http://schemas.microsoft.com/office/drawing/2014/main" id="{DDF9BD85-F85B-73D6-1B2B-AADEC04B62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7B03B2-68A4-954F-B3E4-B8864A8DFC60}"/>
              </a:ext>
            </a:extLst>
          </p:cNvPr>
          <p:cNvSpPr>
            <a:spLocks noGrp="1"/>
          </p:cNvSpPr>
          <p:nvPr>
            <p:ph type="sldNum" sz="quarter" idx="12"/>
          </p:nvPr>
        </p:nvSpPr>
        <p:spPr/>
        <p:txBody>
          <a:bodyPr/>
          <a:lstStyle/>
          <a:p>
            <a:fld id="{1778FF74-78D0-4791-BD4C-3E2DDCCEB74D}" type="slidenum">
              <a:rPr lang="en-US" smtClean="0"/>
              <a:t>‹#›</a:t>
            </a:fld>
            <a:endParaRPr lang="en-US"/>
          </a:p>
        </p:txBody>
      </p:sp>
    </p:spTree>
    <p:extLst>
      <p:ext uri="{BB962C8B-B14F-4D97-AF65-F5344CB8AC3E}">
        <p14:creationId xmlns:p14="http://schemas.microsoft.com/office/powerpoint/2010/main" val="448716351"/>
      </p:ext>
    </p:extLst>
  </p:cSld>
  <p:clrMapOvr>
    <a:masterClrMapping/>
  </p:clrMapOvr>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03334-C06D-E443-D513-5472D30AE2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E5B3BA-8936-FB71-FEF0-415FD65BE4E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D61D7BA-6152-4541-E05F-AA3F676F4E6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5325462-237C-AA5B-5E74-9456D16CCE1A}"/>
              </a:ext>
            </a:extLst>
          </p:cNvPr>
          <p:cNvSpPr>
            <a:spLocks noGrp="1"/>
          </p:cNvSpPr>
          <p:nvPr>
            <p:ph type="dt" sz="half" idx="10"/>
          </p:nvPr>
        </p:nvSpPr>
        <p:spPr/>
        <p:txBody>
          <a:bodyPr/>
          <a:lstStyle/>
          <a:p>
            <a:fld id="{B98F6D70-750D-40DD-A31B-76C5B535AF44}" type="datetimeFigureOut">
              <a:rPr lang="en-US" smtClean="0"/>
              <a:t>4/16/2025</a:t>
            </a:fld>
            <a:endParaRPr lang="en-US"/>
          </a:p>
        </p:txBody>
      </p:sp>
      <p:sp>
        <p:nvSpPr>
          <p:cNvPr id="6" name="Footer Placeholder 5">
            <a:extLst>
              <a:ext uri="{FF2B5EF4-FFF2-40B4-BE49-F238E27FC236}">
                <a16:creationId xmlns:a16="http://schemas.microsoft.com/office/drawing/2014/main" id="{BF63C763-D7AA-8808-CA70-8A82D914D7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FD8C1CB-00F4-B764-7D3C-767A1030DFF4}"/>
              </a:ext>
            </a:extLst>
          </p:cNvPr>
          <p:cNvSpPr>
            <a:spLocks noGrp="1"/>
          </p:cNvSpPr>
          <p:nvPr>
            <p:ph type="sldNum" sz="quarter" idx="12"/>
          </p:nvPr>
        </p:nvSpPr>
        <p:spPr/>
        <p:txBody>
          <a:bodyPr/>
          <a:lstStyle/>
          <a:p>
            <a:fld id="{1778FF74-78D0-4791-BD4C-3E2DDCCEB74D}" type="slidenum">
              <a:rPr lang="en-US" smtClean="0"/>
              <a:t>‹#›</a:t>
            </a:fld>
            <a:endParaRPr lang="en-US"/>
          </a:p>
        </p:txBody>
      </p:sp>
    </p:spTree>
    <p:extLst>
      <p:ext uri="{BB962C8B-B14F-4D97-AF65-F5344CB8AC3E}">
        <p14:creationId xmlns:p14="http://schemas.microsoft.com/office/powerpoint/2010/main" val="2762890103"/>
      </p:ext>
    </p:extLst>
  </p:cSld>
  <p:clrMapOvr>
    <a:masterClrMapping/>
  </p:clrMapOvr>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83524-9A72-73D4-1D7A-744E8BFB1B6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B634361-4053-E1F1-F71A-F562D269F0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2A968B8-0833-440A-59C2-387DCC9F763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C77245B-7B40-9DD8-D561-ECCC2240F6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9644184-5482-D8CC-07A3-6CC343C1DFD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1707E55-43E3-F5F6-81BF-40061A6254B7}"/>
              </a:ext>
            </a:extLst>
          </p:cNvPr>
          <p:cNvSpPr>
            <a:spLocks noGrp="1"/>
          </p:cNvSpPr>
          <p:nvPr>
            <p:ph type="dt" sz="half" idx="10"/>
          </p:nvPr>
        </p:nvSpPr>
        <p:spPr/>
        <p:txBody>
          <a:bodyPr/>
          <a:lstStyle/>
          <a:p>
            <a:fld id="{B98F6D70-750D-40DD-A31B-76C5B535AF44}" type="datetimeFigureOut">
              <a:rPr lang="en-US" smtClean="0"/>
              <a:t>4/16/2025</a:t>
            </a:fld>
            <a:endParaRPr lang="en-US"/>
          </a:p>
        </p:txBody>
      </p:sp>
      <p:sp>
        <p:nvSpPr>
          <p:cNvPr id="8" name="Footer Placeholder 7">
            <a:extLst>
              <a:ext uri="{FF2B5EF4-FFF2-40B4-BE49-F238E27FC236}">
                <a16:creationId xmlns:a16="http://schemas.microsoft.com/office/drawing/2014/main" id="{9A7A2E15-E1E2-C45F-D1B3-517BC5F42A5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9522020-4A16-6893-17F8-A14017A23EB6}"/>
              </a:ext>
            </a:extLst>
          </p:cNvPr>
          <p:cNvSpPr>
            <a:spLocks noGrp="1"/>
          </p:cNvSpPr>
          <p:nvPr>
            <p:ph type="sldNum" sz="quarter" idx="12"/>
          </p:nvPr>
        </p:nvSpPr>
        <p:spPr/>
        <p:txBody>
          <a:bodyPr/>
          <a:lstStyle/>
          <a:p>
            <a:fld id="{1778FF74-78D0-4791-BD4C-3E2DDCCEB74D}" type="slidenum">
              <a:rPr lang="en-US" smtClean="0"/>
              <a:t>‹#›</a:t>
            </a:fld>
            <a:endParaRPr lang="en-US"/>
          </a:p>
        </p:txBody>
      </p:sp>
    </p:spTree>
    <p:extLst>
      <p:ext uri="{BB962C8B-B14F-4D97-AF65-F5344CB8AC3E}">
        <p14:creationId xmlns:p14="http://schemas.microsoft.com/office/powerpoint/2010/main" val="1640992438"/>
      </p:ext>
    </p:extLst>
  </p:cSld>
  <p:clrMapOvr>
    <a:masterClrMapping/>
  </p:clrMapOvr>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3D587-18FF-0337-62CA-AD6EDA1095F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8ECF7C8-820C-2B33-2A0C-705DC5281F37}"/>
              </a:ext>
            </a:extLst>
          </p:cNvPr>
          <p:cNvSpPr>
            <a:spLocks noGrp="1"/>
          </p:cNvSpPr>
          <p:nvPr>
            <p:ph type="dt" sz="half" idx="10"/>
          </p:nvPr>
        </p:nvSpPr>
        <p:spPr/>
        <p:txBody>
          <a:bodyPr/>
          <a:lstStyle/>
          <a:p>
            <a:fld id="{B98F6D70-750D-40DD-A31B-76C5B535AF44}" type="datetimeFigureOut">
              <a:rPr lang="en-US" smtClean="0"/>
              <a:t>4/16/2025</a:t>
            </a:fld>
            <a:endParaRPr lang="en-US"/>
          </a:p>
        </p:txBody>
      </p:sp>
      <p:sp>
        <p:nvSpPr>
          <p:cNvPr id="4" name="Footer Placeholder 3">
            <a:extLst>
              <a:ext uri="{FF2B5EF4-FFF2-40B4-BE49-F238E27FC236}">
                <a16:creationId xmlns:a16="http://schemas.microsoft.com/office/drawing/2014/main" id="{C85F8AFD-1CB0-8CEB-D649-CA01FDB71E2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AEDF581-B95C-8B50-E9B3-8C2412F895A4}"/>
              </a:ext>
            </a:extLst>
          </p:cNvPr>
          <p:cNvSpPr>
            <a:spLocks noGrp="1"/>
          </p:cNvSpPr>
          <p:nvPr>
            <p:ph type="sldNum" sz="quarter" idx="12"/>
          </p:nvPr>
        </p:nvSpPr>
        <p:spPr/>
        <p:txBody>
          <a:bodyPr/>
          <a:lstStyle/>
          <a:p>
            <a:fld id="{1778FF74-78D0-4791-BD4C-3E2DDCCEB74D}" type="slidenum">
              <a:rPr lang="en-US" smtClean="0"/>
              <a:t>‹#›</a:t>
            </a:fld>
            <a:endParaRPr lang="en-US"/>
          </a:p>
        </p:txBody>
      </p:sp>
    </p:spTree>
    <p:extLst>
      <p:ext uri="{BB962C8B-B14F-4D97-AF65-F5344CB8AC3E}">
        <p14:creationId xmlns:p14="http://schemas.microsoft.com/office/powerpoint/2010/main" val="2672622742"/>
      </p:ext>
    </p:extLst>
  </p:cSld>
  <p:clrMapOvr>
    <a:masterClrMapping/>
  </p:clrMapOvr>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03E141E-6C85-6D0D-47DF-AE4CBB157996}"/>
              </a:ext>
            </a:extLst>
          </p:cNvPr>
          <p:cNvSpPr>
            <a:spLocks noGrp="1"/>
          </p:cNvSpPr>
          <p:nvPr>
            <p:ph type="dt" sz="half" idx="10"/>
          </p:nvPr>
        </p:nvSpPr>
        <p:spPr/>
        <p:txBody>
          <a:bodyPr/>
          <a:lstStyle/>
          <a:p>
            <a:fld id="{B98F6D70-750D-40DD-A31B-76C5B535AF44}" type="datetimeFigureOut">
              <a:rPr lang="en-US" smtClean="0"/>
              <a:t>4/16/2025</a:t>
            </a:fld>
            <a:endParaRPr lang="en-US"/>
          </a:p>
        </p:txBody>
      </p:sp>
      <p:sp>
        <p:nvSpPr>
          <p:cNvPr id="3" name="Footer Placeholder 2">
            <a:extLst>
              <a:ext uri="{FF2B5EF4-FFF2-40B4-BE49-F238E27FC236}">
                <a16:creationId xmlns:a16="http://schemas.microsoft.com/office/drawing/2014/main" id="{467CD905-9AE0-A114-73B7-4466B8D3E99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E624B0D-7719-032E-7959-A099B7610E2D}"/>
              </a:ext>
            </a:extLst>
          </p:cNvPr>
          <p:cNvSpPr>
            <a:spLocks noGrp="1"/>
          </p:cNvSpPr>
          <p:nvPr>
            <p:ph type="sldNum" sz="quarter" idx="12"/>
          </p:nvPr>
        </p:nvSpPr>
        <p:spPr/>
        <p:txBody>
          <a:bodyPr/>
          <a:lstStyle/>
          <a:p>
            <a:fld id="{1778FF74-78D0-4791-BD4C-3E2DDCCEB74D}" type="slidenum">
              <a:rPr lang="en-US" smtClean="0"/>
              <a:t>‹#›</a:t>
            </a:fld>
            <a:endParaRPr lang="en-US"/>
          </a:p>
        </p:txBody>
      </p:sp>
    </p:spTree>
    <p:extLst>
      <p:ext uri="{BB962C8B-B14F-4D97-AF65-F5344CB8AC3E}">
        <p14:creationId xmlns:p14="http://schemas.microsoft.com/office/powerpoint/2010/main" val="2552845072"/>
      </p:ext>
    </p:extLst>
  </p:cSld>
  <p:clrMapOvr>
    <a:masterClrMapping/>
  </p:clrMapOvr>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BD56B-8EE9-DFEE-A08A-6C40C7E332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5B71433-E25C-0714-2198-E63E69493D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A7AAB20-339E-0029-DEF3-9A2A42155D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23F170-F9DE-2B35-F08C-DAD0B6E8AD1C}"/>
              </a:ext>
            </a:extLst>
          </p:cNvPr>
          <p:cNvSpPr>
            <a:spLocks noGrp="1"/>
          </p:cNvSpPr>
          <p:nvPr>
            <p:ph type="dt" sz="half" idx="10"/>
          </p:nvPr>
        </p:nvSpPr>
        <p:spPr/>
        <p:txBody>
          <a:bodyPr/>
          <a:lstStyle/>
          <a:p>
            <a:fld id="{B98F6D70-750D-40DD-A31B-76C5B535AF44}" type="datetimeFigureOut">
              <a:rPr lang="en-US" smtClean="0"/>
              <a:t>4/16/2025</a:t>
            </a:fld>
            <a:endParaRPr lang="en-US"/>
          </a:p>
        </p:txBody>
      </p:sp>
      <p:sp>
        <p:nvSpPr>
          <p:cNvPr id="6" name="Footer Placeholder 5">
            <a:extLst>
              <a:ext uri="{FF2B5EF4-FFF2-40B4-BE49-F238E27FC236}">
                <a16:creationId xmlns:a16="http://schemas.microsoft.com/office/drawing/2014/main" id="{D603936F-3FA1-BEB9-DED2-587D56CCC3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73F9D1-420D-5025-DFEE-65AAF64A4F80}"/>
              </a:ext>
            </a:extLst>
          </p:cNvPr>
          <p:cNvSpPr>
            <a:spLocks noGrp="1"/>
          </p:cNvSpPr>
          <p:nvPr>
            <p:ph type="sldNum" sz="quarter" idx="12"/>
          </p:nvPr>
        </p:nvSpPr>
        <p:spPr/>
        <p:txBody>
          <a:bodyPr/>
          <a:lstStyle/>
          <a:p>
            <a:fld id="{1778FF74-78D0-4791-BD4C-3E2DDCCEB74D}" type="slidenum">
              <a:rPr lang="en-US" smtClean="0"/>
              <a:t>‹#›</a:t>
            </a:fld>
            <a:endParaRPr lang="en-US"/>
          </a:p>
        </p:txBody>
      </p:sp>
    </p:spTree>
    <p:extLst>
      <p:ext uri="{BB962C8B-B14F-4D97-AF65-F5344CB8AC3E}">
        <p14:creationId xmlns:p14="http://schemas.microsoft.com/office/powerpoint/2010/main" val="3900286233"/>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E3E1D-7773-5609-3D71-08F438AB78EE}"/>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D8116D14-B509-0CD1-5C88-583D9BB46D9E}"/>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64BAC43-57D3-5428-22FA-8C61713325A7}"/>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10D3803-F0DF-AC88-3808-EF01C43A298C}"/>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158B338-C07F-D4B4-A66A-117DDB29701D}"/>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A9278A1-519B-536E-346D-D5F1479FF304}"/>
              </a:ext>
            </a:extLst>
          </p:cNvPr>
          <p:cNvSpPr>
            <a:spLocks noGrp="1"/>
          </p:cNvSpPr>
          <p:nvPr>
            <p:ph type="dt" sz="half" idx="10"/>
          </p:nvPr>
        </p:nvSpPr>
        <p:spPr>
          <a:xfrm>
            <a:off x="838200" y="6356350"/>
            <a:ext cx="2743200" cy="365125"/>
          </a:xfrm>
          <a:prstGeom prst="rect">
            <a:avLst/>
          </a:prstGeom>
        </p:spPr>
        <p:txBody>
          <a:bodyPr/>
          <a:lstStyle/>
          <a:p>
            <a:fld id="{BF2FD444-DC3D-4495-BF42-EAEB373ACF0B}" type="datetimeFigureOut">
              <a:rPr lang="en-US" smtClean="0"/>
              <a:t>4/16/2025</a:t>
            </a:fld>
            <a:endParaRPr lang="en-US"/>
          </a:p>
        </p:txBody>
      </p:sp>
      <p:sp>
        <p:nvSpPr>
          <p:cNvPr id="8" name="Footer Placeholder 7">
            <a:extLst>
              <a:ext uri="{FF2B5EF4-FFF2-40B4-BE49-F238E27FC236}">
                <a16:creationId xmlns:a16="http://schemas.microsoft.com/office/drawing/2014/main" id="{BBBF6928-75CC-C6CF-A3BD-A259EED3D0E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F8606D16-30DC-01C2-8A21-9219AB110802}"/>
              </a:ext>
            </a:extLst>
          </p:cNvPr>
          <p:cNvSpPr>
            <a:spLocks noGrp="1"/>
          </p:cNvSpPr>
          <p:nvPr>
            <p:ph type="sldNum" sz="quarter" idx="12"/>
          </p:nvPr>
        </p:nvSpPr>
        <p:spPr>
          <a:xfrm>
            <a:off x="8610600" y="6356350"/>
            <a:ext cx="2743200" cy="365125"/>
          </a:xfrm>
          <a:prstGeom prst="rect">
            <a:avLst/>
          </a:prstGeom>
        </p:spPr>
        <p:txBody>
          <a:bodyPr/>
          <a:lstStyle/>
          <a:p>
            <a:fld id="{500DDA8B-8C85-4C09-87C0-A18656704857}" type="slidenum">
              <a:rPr lang="en-US" smtClean="0"/>
              <a:t>‹#›</a:t>
            </a:fld>
            <a:endParaRPr lang="en-US"/>
          </a:p>
        </p:txBody>
      </p:sp>
    </p:spTree>
    <p:extLst>
      <p:ext uri="{BB962C8B-B14F-4D97-AF65-F5344CB8AC3E}">
        <p14:creationId xmlns:p14="http://schemas.microsoft.com/office/powerpoint/2010/main" val="298705211"/>
      </p:ext>
    </p:extLst>
  </p:cSld>
  <p:clrMapOvr>
    <a:masterClrMapping/>
  </p:clrMapOv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B472C-21E1-2689-C937-4142280E39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76BB371-3B9C-4C7F-1785-9B4B035C0BB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EC64E2F-58A4-C772-501D-A43873CB4D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B0F99E-A0BB-E201-149D-0826BAD9E83F}"/>
              </a:ext>
            </a:extLst>
          </p:cNvPr>
          <p:cNvSpPr>
            <a:spLocks noGrp="1"/>
          </p:cNvSpPr>
          <p:nvPr>
            <p:ph type="dt" sz="half" idx="10"/>
          </p:nvPr>
        </p:nvSpPr>
        <p:spPr/>
        <p:txBody>
          <a:bodyPr/>
          <a:lstStyle/>
          <a:p>
            <a:fld id="{B98F6D70-750D-40DD-A31B-76C5B535AF44}" type="datetimeFigureOut">
              <a:rPr lang="en-US" smtClean="0"/>
              <a:t>4/16/2025</a:t>
            </a:fld>
            <a:endParaRPr lang="en-US"/>
          </a:p>
        </p:txBody>
      </p:sp>
      <p:sp>
        <p:nvSpPr>
          <p:cNvPr id="6" name="Footer Placeholder 5">
            <a:extLst>
              <a:ext uri="{FF2B5EF4-FFF2-40B4-BE49-F238E27FC236}">
                <a16:creationId xmlns:a16="http://schemas.microsoft.com/office/drawing/2014/main" id="{4751EC84-DDFD-0353-C65A-594F561BBB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33E411-8121-F53E-BE75-60C80D984763}"/>
              </a:ext>
            </a:extLst>
          </p:cNvPr>
          <p:cNvSpPr>
            <a:spLocks noGrp="1"/>
          </p:cNvSpPr>
          <p:nvPr>
            <p:ph type="sldNum" sz="quarter" idx="12"/>
          </p:nvPr>
        </p:nvSpPr>
        <p:spPr/>
        <p:txBody>
          <a:bodyPr/>
          <a:lstStyle/>
          <a:p>
            <a:fld id="{1778FF74-78D0-4791-BD4C-3E2DDCCEB74D}" type="slidenum">
              <a:rPr lang="en-US" smtClean="0"/>
              <a:t>‹#›</a:t>
            </a:fld>
            <a:endParaRPr lang="en-US"/>
          </a:p>
        </p:txBody>
      </p:sp>
    </p:spTree>
    <p:extLst>
      <p:ext uri="{BB962C8B-B14F-4D97-AF65-F5344CB8AC3E}">
        <p14:creationId xmlns:p14="http://schemas.microsoft.com/office/powerpoint/2010/main" val="3961980776"/>
      </p:ext>
    </p:extLst>
  </p:cSld>
  <p:clrMapOvr>
    <a:masterClrMapping/>
  </p:clrMapOvr>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47E52-3A06-B1F4-9275-EFE7E52B165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3A424A8-BECC-5CCE-339D-CCA19C81C89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D1E042-7D6F-AC7C-083A-76D7919B808E}"/>
              </a:ext>
            </a:extLst>
          </p:cNvPr>
          <p:cNvSpPr>
            <a:spLocks noGrp="1"/>
          </p:cNvSpPr>
          <p:nvPr>
            <p:ph type="dt" sz="half" idx="10"/>
          </p:nvPr>
        </p:nvSpPr>
        <p:spPr/>
        <p:txBody>
          <a:bodyPr/>
          <a:lstStyle/>
          <a:p>
            <a:fld id="{B98F6D70-750D-40DD-A31B-76C5B535AF44}" type="datetimeFigureOut">
              <a:rPr lang="en-US" smtClean="0"/>
              <a:t>4/16/2025</a:t>
            </a:fld>
            <a:endParaRPr lang="en-US"/>
          </a:p>
        </p:txBody>
      </p:sp>
      <p:sp>
        <p:nvSpPr>
          <p:cNvPr id="5" name="Footer Placeholder 4">
            <a:extLst>
              <a:ext uri="{FF2B5EF4-FFF2-40B4-BE49-F238E27FC236}">
                <a16:creationId xmlns:a16="http://schemas.microsoft.com/office/drawing/2014/main" id="{F2612E9C-8EBB-1A9A-CED6-A1F065EAF9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C7D448-C3B2-F167-5EBD-819EBF7386F4}"/>
              </a:ext>
            </a:extLst>
          </p:cNvPr>
          <p:cNvSpPr>
            <a:spLocks noGrp="1"/>
          </p:cNvSpPr>
          <p:nvPr>
            <p:ph type="sldNum" sz="quarter" idx="12"/>
          </p:nvPr>
        </p:nvSpPr>
        <p:spPr/>
        <p:txBody>
          <a:bodyPr/>
          <a:lstStyle/>
          <a:p>
            <a:fld id="{1778FF74-78D0-4791-BD4C-3E2DDCCEB74D}" type="slidenum">
              <a:rPr lang="en-US" smtClean="0"/>
              <a:t>‹#›</a:t>
            </a:fld>
            <a:endParaRPr lang="en-US"/>
          </a:p>
        </p:txBody>
      </p:sp>
    </p:spTree>
    <p:extLst>
      <p:ext uri="{BB962C8B-B14F-4D97-AF65-F5344CB8AC3E}">
        <p14:creationId xmlns:p14="http://schemas.microsoft.com/office/powerpoint/2010/main" val="956935640"/>
      </p:ext>
    </p:extLst>
  </p:cSld>
  <p:clrMapOvr>
    <a:masterClrMapping/>
  </p:clrMapOvr>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2E673B8-C5DD-83BD-C56C-C0EC30D113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328775C-997C-9802-312C-0A72F804EA2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F4BAB1-2BA8-34C2-854C-E92AEC2CFDB4}"/>
              </a:ext>
            </a:extLst>
          </p:cNvPr>
          <p:cNvSpPr>
            <a:spLocks noGrp="1"/>
          </p:cNvSpPr>
          <p:nvPr>
            <p:ph type="dt" sz="half" idx="10"/>
          </p:nvPr>
        </p:nvSpPr>
        <p:spPr/>
        <p:txBody>
          <a:bodyPr/>
          <a:lstStyle/>
          <a:p>
            <a:fld id="{B98F6D70-750D-40DD-A31B-76C5B535AF44}" type="datetimeFigureOut">
              <a:rPr lang="en-US" smtClean="0"/>
              <a:t>4/16/2025</a:t>
            </a:fld>
            <a:endParaRPr lang="en-US"/>
          </a:p>
        </p:txBody>
      </p:sp>
      <p:sp>
        <p:nvSpPr>
          <p:cNvPr id="5" name="Footer Placeholder 4">
            <a:extLst>
              <a:ext uri="{FF2B5EF4-FFF2-40B4-BE49-F238E27FC236}">
                <a16:creationId xmlns:a16="http://schemas.microsoft.com/office/drawing/2014/main" id="{1734C3F7-135D-BE07-0B72-0C3134AE40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E05E1C-F63E-809C-D665-9C511E42F44D}"/>
              </a:ext>
            </a:extLst>
          </p:cNvPr>
          <p:cNvSpPr>
            <a:spLocks noGrp="1"/>
          </p:cNvSpPr>
          <p:nvPr>
            <p:ph type="sldNum" sz="quarter" idx="12"/>
          </p:nvPr>
        </p:nvSpPr>
        <p:spPr/>
        <p:txBody>
          <a:bodyPr/>
          <a:lstStyle/>
          <a:p>
            <a:fld id="{1778FF74-78D0-4791-BD4C-3E2DDCCEB74D}" type="slidenum">
              <a:rPr lang="en-US" smtClean="0"/>
              <a:t>‹#›</a:t>
            </a:fld>
            <a:endParaRPr lang="en-US"/>
          </a:p>
        </p:txBody>
      </p:sp>
    </p:spTree>
    <p:extLst>
      <p:ext uri="{BB962C8B-B14F-4D97-AF65-F5344CB8AC3E}">
        <p14:creationId xmlns:p14="http://schemas.microsoft.com/office/powerpoint/2010/main" val="615718206"/>
      </p:ext>
    </p:extLst>
  </p:cSld>
  <p:clrMapOvr>
    <a:masterClrMapping/>
  </p:clrMapOvr>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F869FAB9-253D-4581-B44D-86633EB19BDC}" type="datetimeFigureOut">
              <a:rPr lang="en-US" smtClean="0"/>
              <a:t>4/16/2025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8954383A-8C08-4272-A0B2-63321C09E9A8}" type="slidenum">
              <a:rPr lang="en-US" smtClean="0"/>
              <a:t>‹#›</a:t>
            </a:fld>
            <a:endParaRPr lang="en-US"/>
          </a:p>
        </p:txBody>
      </p:sp>
    </p:spTree>
    <p:extLst>
      <p:ext uri="{BB962C8B-B14F-4D97-AF65-F5344CB8AC3E}">
        <p14:creationId xmlns:p14="http://schemas.microsoft.com/office/powerpoint/2010/main" val="278435723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838200" y="1825625"/>
            <a:ext cx="10515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F869FAB9-253D-4581-B44D-86633EB19BDC}" type="datetimeFigureOut">
              <a:rPr lang="en-US" smtClean="0"/>
              <a:t>4/16/2025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8954383A-8C08-4272-A0B2-63321C09E9A8}" type="slidenum">
              <a:rPr lang="en-US" smtClean="0"/>
              <a:t>‹#›</a:t>
            </a:fld>
            <a:endParaRPr lang="en-US"/>
          </a:p>
        </p:txBody>
      </p:sp>
    </p:spTree>
    <p:extLst>
      <p:ext uri="{BB962C8B-B14F-4D97-AF65-F5344CB8AC3E}">
        <p14:creationId xmlns:p14="http://schemas.microsoft.com/office/powerpoint/2010/main" val="294738080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F869FAB9-253D-4581-B44D-86633EB19BDC}" type="datetimeFigureOut">
              <a:rPr lang="en-US" smtClean="0"/>
              <a:t>4/16/2025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8954383A-8C08-4272-A0B2-63321C09E9A8}" type="slidenum">
              <a:rPr lang="en-US" smtClean="0"/>
              <a:t>‹#›</a:t>
            </a:fld>
            <a:endParaRPr lang="en-US"/>
          </a:p>
        </p:txBody>
      </p:sp>
      <p:pic>
        <p:nvPicPr>
          <p:cNvPr id="7" name="Picture 6">
            <a:extLst>
              <a:ext uri="{FF2B5EF4-FFF2-40B4-BE49-F238E27FC236}">
                <a16:creationId xmlns:a16="http://schemas.microsoft.com/office/drawing/2014/main" id="{E89DE99C-602F-AB96-8882-2F37568BC9F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16533" y="8552535"/>
            <a:ext cx="1961823" cy="1964594"/>
          </a:xfrm>
          <a:prstGeom prst="rect">
            <a:avLst/>
          </a:prstGeom>
        </p:spPr>
      </p:pic>
    </p:spTree>
    <p:extLst>
      <p:ext uri="{BB962C8B-B14F-4D97-AF65-F5344CB8AC3E}">
        <p14:creationId xmlns:p14="http://schemas.microsoft.com/office/powerpoint/2010/main" val="147932233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F869FAB9-253D-4581-B44D-86633EB19BDC}" type="datetimeFigureOut">
              <a:rPr lang="en-US" smtClean="0"/>
              <a:t>4/16/2025</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8954383A-8C08-4272-A0B2-63321C09E9A8}" type="slidenum">
              <a:rPr lang="en-US" smtClean="0"/>
              <a:t>‹#›</a:t>
            </a:fld>
            <a:endParaRPr lang="en-US"/>
          </a:p>
        </p:txBody>
      </p:sp>
    </p:spTree>
    <p:extLst>
      <p:ext uri="{BB962C8B-B14F-4D97-AF65-F5344CB8AC3E}">
        <p14:creationId xmlns:p14="http://schemas.microsoft.com/office/powerpoint/2010/main" val="51579592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F869FAB9-253D-4581-B44D-86633EB19BDC}" type="datetimeFigureOut">
              <a:rPr lang="en-US" smtClean="0"/>
              <a:t>4/16/2025</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8954383A-8C08-4272-A0B2-63321C09E9A8}" type="slidenum">
              <a:rPr lang="en-US" smtClean="0"/>
              <a:t>‹#›</a:t>
            </a:fld>
            <a:endParaRPr lang="en-US"/>
          </a:p>
        </p:txBody>
      </p:sp>
    </p:spTree>
    <p:extLst>
      <p:ext uri="{BB962C8B-B14F-4D97-AF65-F5344CB8AC3E}">
        <p14:creationId xmlns:p14="http://schemas.microsoft.com/office/powerpoint/2010/main" val="28655027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F869FAB9-253D-4581-B44D-86633EB19BDC}" type="datetimeFigureOut">
              <a:rPr lang="en-US" smtClean="0"/>
              <a:t>4/16/2025</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8954383A-8C08-4272-A0B2-63321C09E9A8}" type="slidenum">
              <a:rPr lang="en-US" smtClean="0"/>
              <a:t>‹#›</a:t>
            </a:fld>
            <a:endParaRPr lang="en-US"/>
          </a:p>
        </p:txBody>
      </p:sp>
    </p:spTree>
    <p:extLst>
      <p:ext uri="{BB962C8B-B14F-4D97-AF65-F5344CB8AC3E}">
        <p14:creationId xmlns:p14="http://schemas.microsoft.com/office/powerpoint/2010/main" val="240761225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F869FAB9-253D-4581-B44D-86633EB19BDC}" type="datetimeFigureOut">
              <a:rPr lang="en-US" smtClean="0"/>
              <a:t>4/16/2025</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8954383A-8C08-4272-A0B2-63321C09E9A8}" type="slidenum">
              <a:rPr lang="en-US" smtClean="0"/>
              <a:t>‹#›</a:t>
            </a:fld>
            <a:endParaRPr lang="en-US"/>
          </a:p>
        </p:txBody>
      </p:sp>
    </p:spTree>
    <p:extLst>
      <p:ext uri="{BB962C8B-B14F-4D97-AF65-F5344CB8AC3E}">
        <p14:creationId xmlns:p14="http://schemas.microsoft.com/office/powerpoint/2010/main" val="2890594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F7D0B7-B2ED-FD69-88BB-B2941AB62D41}"/>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957A2B06-B7CA-5077-F686-936F0202E5B3}"/>
              </a:ext>
            </a:extLst>
          </p:cNvPr>
          <p:cNvSpPr>
            <a:spLocks noGrp="1"/>
          </p:cNvSpPr>
          <p:nvPr>
            <p:ph type="dt" sz="half" idx="10"/>
          </p:nvPr>
        </p:nvSpPr>
        <p:spPr>
          <a:xfrm>
            <a:off x="838200" y="6356350"/>
            <a:ext cx="2743200" cy="365125"/>
          </a:xfrm>
          <a:prstGeom prst="rect">
            <a:avLst/>
          </a:prstGeom>
        </p:spPr>
        <p:txBody>
          <a:bodyPr/>
          <a:lstStyle/>
          <a:p>
            <a:fld id="{BF2FD444-DC3D-4495-BF42-EAEB373ACF0B}" type="datetimeFigureOut">
              <a:rPr lang="en-US" smtClean="0"/>
              <a:t>4/16/2025</a:t>
            </a:fld>
            <a:endParaRPr lang="en-US"/>
          </a:p>
        </p:txBody>
      </p:sp>
      <p:sp>
        <p:nvSpPr>
          <p:cNvPr id="4" name="Footer Placeholder 3">
            <a:extLst>
              <a:ext uri="{FF2B5EF4-FFF2-40B4-BE49-F238E27FC236}">
                <a16:creationId xmlns:a16="http://schemas.microsoft.com/office/drawing/2014/main" id="{C9214459-3ED4-84CC-41F5-7F0DF77FD2B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255FC9D4-6ED4-157D-C5F5-265CE1D647BB}"/>
              </a:ext>
            </a:extLst>
          </p:cNvPr>
          <p:cNvSpPr>
            <a:spLocks noGrp="1"/>
          </p:cNvSpPr>
          <p:nvPr>
            <p:ph type="sldNum" sz="quarter" idx="12"/>
          </p:nvPr>
        </p:nvSpPr>
        <p:spPr>
          <a:xfrm>
            <a:off x="8610600" y="6356350"/>
            <a:ext cx="2743200" cy="365125"/>
          </a:xfrm>
          <a:prstGeom prst="rect">
            <a:avLst/>
          </a:prstGeom>
        </p:spPr>
        <p:txBody>
          <a:bodyPr/>
          <a:lstStyle/>
          <a:p>
            <a:fld id="{500DDA8B-8C85-4C09-87C0-A18656704857}" type="slidenum">
              <a:rPr lang="en-US" smtClean="0"/>
              <a:t>‹#›</a:t>
            </a:fld>
            <a:endParaRPr lang="en-US"/>
          </a:p>
        </p:txBody>
      </p:sp>
    </p:spTree>
    <p:extLst>
      <p:ext uri="{BB962C8B-B14F-4D97-AF65-F5344CB8AC3E}">
        <p14:creationId xmlns:p14="http://schemas.microsoft.com/office/powerpoint/2010/main" val="3282338539"/>
      </p:ext>
    </p:extLst>
  </p:cSld>
  <p:clrMapOvr>
    <a:masterClrMapping/>
  </p:clrMapOvr>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F869FAB9-253D-4581-B44D-86633EB19BDC}" type="datetimeFigureOut">
              <a:rPr lang="en-US" smtClean="0"/>
              <a:t>4/16/2025</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8954383A-8C08-4272-A0B2-63321C09E9A8}" type="slidenum">
              <a:rPr lang="en-US" smtClean="0"/>
              <a:t>‹#›</a:t>
            </a:fld>
            <a:endParaRPr lang="en-US"/>
          </a:p>
        </p:txBody>
      </p:sp>
    </p:spTree>
    <p:extLst>
      <p:ext uri="{BB962C8B-B14F-4D97-AF65-F5344CB8AC3E}">
        <p14:creationId xmlns:p14="http://schemas.microsoft.com/office/powerpoint/2010/main" val="8931357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F869FAB9-253D-4581-B44D-86633EB19BDC}" type="datetimeFigureOut">
              <a:rPr lang="en-US" smtClean="0"/>
              <a:t>4/16/2025</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8954383A-8C08-4272-A0B2-63321C09E9A8}" type="slidenum">
              <a:rPr lang="en-US" smtClean="0"/>
              <a:t>‹#›</a:t>
            </a:fld>
            <a:endParaRPr lang="en-US"/>
          </a:p>
        </p:txBody>
      </p:sp>
    </p:spTree>
    <p:extLst>
      <p:ext uri="{BB962C8B-B14F-4D97-AF65-F5344CB8AC3E}">
        <p14:creationId xmlns:p14="http://schemas.microsoft.com/office/powerpoint/2010/main" val="58975332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838200" y="1825625"/>
            <a:ext cx="10515600" cy="43513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F869FAB9-253D-4581-B44D-86633EB19BDC}" type="datetimeFigureOut">
              <a:rPr lang="en-US" smtClean="0"/>
              <a:t>4/16/2025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8954383A-8C08-4272-A0B2-63321C09E9A8}" type="slidenum">
              <a:rPr lang="en-US" smtClean="0"/>
              <a:t>‹#›</a:t>
            </a:fld>
            <a:endParaRPr lang="en-US"/>
          </a:p>
        </p:txBody>
      </p:sp>
    </p:spTree>
    <p:extLst>
      <p:ext uri="{BB962C8B-B14F-4D97-AF65-F5344CB8AC3E}">
        <p14:creationId xmlns:p14="http://schemas.microsoft.com/office/powerpoint/2010/main" val="1065424851"/>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F869FAB9-253D-4581-B44D-86633EB19BDC}" type="datetimeFigureOut">
              <a:rPr lang="en-US" smtClean="0"/>
              <a:t>4/16/2025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8954383A-8C08-4272-A0B2-63321C09E9A8}" type="slidenum">
              <a:rPr lang="en-US" smtClean="0"/>
              <a:t>‹#›</a:t>
            </a:fld>
            <a:endParaRPr lang="en-US"/>
          </a:p>
        </p:txBody>
      </p:sp>
    </p:spTree>
    <p:extLst>
      <p:ext uri="{BB962C8B-B14F-4D97-AF65-F5344CB8AC3E}">
        <p14:creationId xmlns:p14="http://schemas.microsoft.com/office/powerpoint/2010/main" val="1560708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621795-6840-3970-D43C-2D122BD94661}"/>
              </a:ext>
            </a:extLst>
          </p:cNvPr>
          <p:cNvSpPr>
            <a:spLocks noGrp="1"/>
          </p:cNvSpPr>
          <p:nvPr>
            <p:ph type="dt" sz="half" idx="10"/>
          </p:nvPr>
        </p:nvSpPr>
        <p:spPr>
          <a:xfrm>
            <a:off x="838200" y="6356350"/>
            <a:ext cx="2743200" cy="365125"/>
          </a:xfrm>
          <a:prstGeom prst="rect">
            <a:avLst/>
          </a:prstGeom>
        </p:spPr>
        <p:txBody>
          <a:bodyPr/>
          <a:lstStyle/>
          <a:p>
            <a:fld id="{BF2FD444-DC3D-4495-BF42-EAEB373ACF0B}" type="datetimeFigureOut">
              <a:rPr lang="en-US" smtClean="0"/>
              <a:t>4/16/2025</a:t>
            </a:fld>
            <a:endParaRPr lang="en-US"/>
          </a:p>
        </p:txBody>
      </p:sp>
      <p:sp>
        <p:nvSpPr>
          <p:cNvPr id="3" name="Footer Placeholder 2">
            <a:extLst>
              <a:ext uri="{FF2B5EF4-FFF2-40B4-BE49-F238E27FC236}">
                <a16:creationId xmlns:a16="http://schemas.microsoft.com/office/drawing/2014/main" id="{855EBCDF-FE00-3D77-BE38-182505BF1253}"/>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1F864426-BCC5-ED8B-DE15-17DA1C4ADDA9}"/>
              </a:ext>
            </a:extLst>
          </p:cNvPr>
          <p:cNvSpPr>
            <a:spLocks noGrp="1"/>
          </p:cNvSpPr>
          <p:nvPr>
            <p:ph type="sldNum" sz="quarter" idx="12"/>
          </p:nvPr>
        </p:nvSpPr>
        <p:spPr>
          <a:xfrm>
            <a:off x="8610600" y="6356350"/>
            <a:ext cx="2743200" cy="365125"/>
          </a:xfrm>
          <a:prstGeom prst="rect">
            <a:avLst/>
          </a:prstGeom>
        </p:spPr>
        <p:txBody>
          <a:bodyPr/>
          <a:lstStyle/>
          <a:p>
            <a:fld id="{500DDA8B-8C85-4C09-87C0-A18656704857}" type="slidenum">
              <a:rPr lang="en-US" smtClean="0"/>
              <a:t>‹#›</a:t>
            </a:fld>
            <a:endParaRPr lang="en-US"/>
          </a:p>
        </p:txBody>
      </p:sp>
    </p:spTree>
    <p:extLst>
      <p:ext uri="{BB962C8B-B14F-4D97-AF65-F5344CB8AC3E}">
        <p14:creationId xmlns:p14="http://schemas.microsoft.com/office/powerpoint/2010/main" val="3423568374"/>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FB43E-6122-72D5-CEB0-AC1EA2CAED08}"/>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BD61425-FD84-9B9A-A196-0551C82D783F}"/>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E29A943-05EE-D498-A1D7-05FA5BF5747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A1E1A2-861C-14A4-5086-C7F91F5185E5}"/>
              </a:ext>
            </a:extLst>
          </p:cNvPr>
          <p:cNvSpPr>
            <a:spLocks noGrp="1"/>
          </p:cNvSpPr>
          <p:nvPr>
            <p:ph type="dt" sz="half" idx="10"/>
          </p:nvPr>
        </p:nvSpPr>
        <p:spPr>
          <a:xfrm>
            <a:off x="838200" y="6356350"/>
            <a:ext cx="2743200" cy="365125"/>
          </a:xfrm>
          <a:prstGeom prst="rect">
            <a:avLst/>
          </a:prstGeom>
        </p:spPr>
        <p:txBody>
          <a:bodyPr/>
          <a:lstStyle/>
          <a:p>
            <a:fld id="{BF2FD444-DC3D-4495-BF42-EAEB373ACF0B}" type="datetimeFigureOut">
              <a:rPr lang="en-US" smtClean="0"/>
              <a:t>4/16/2025</a:t>
            </a:fld>
            <a:endParaRPr lang="en-US"/>
          </a:p>
        </p:txBody>
      </p:sp>
      <p:sp>
        <p:nvSpPr>
          <p:cNvPr id="6" name="Footer Placeholder 5">
            <a:extLst>
              <a:ext uri="{FF2B5EF4-FFF2-40B4-BE49-F238E27FC236}">
                <a16:creationId xmlns:a16="http://schemas.microsoft.com/office/drawing/2014/main" id="{BF612438-76F4-5AC4-ACFF-6D011F0629A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DBB405CF-0486-005B-F078-4F01394B89D5}"/>
              </a:ext>
            </a:extLst>
          </p:cNvPr>
          <p:cNvSpPr>
            <a:spLocks noGrp="1"/>
          </p:cNvSpPr>
          <p:nvPr>
            <p:ph type="sldNum" sz="quarter" idx="12"/>
          </p:nvPr>
        </p:nvSpPr>
        <p:spPr>
          <a:xfrm>
            <a:off x="8610600" y="6356350"/>
            <a:ext cx="2743200" cy="365125"/>
          </a:xfrm>
          <a:prstGeom prst="rect">
            <a:avLst/>
          </a:prstGeom>
        </p:spPr>
        <p:txBody>
          <a:bodyPr/>
          <a:lstStyle/>
          <a:p>
            <a:fld id="{500DDA8B-8C85-4C09-87C0-A18656704857}" type="slidenum">
              <a:rPr lang="en-US" smtClean="0"/>
              <a:t>‹#›</a:t>
            </a:fld>
            <a:endParaRPr lang="en-US"/>
          </a:p>
        </p:txBody>
      </p:sp>
    </p:spTree>
    <p:extLst>
      <p:ext uri="{BB962C8B-B14F-4D97-AF65-F5344CB8AC3E}">
        <p14:creationId xmlns:p14="http://schemas.microsoft.com/office/powerpoint/2010/main" val="280146972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A2C62-71D3-2BC3-97BA-57EB3ED91EFE}"/>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EC19F11-AAF3-43E7-E1BE-53E8D12153F3}"/>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DFC0A20-3487-99E9-B6B1-5D61F3CB81B0}"/>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A08A19-654F-5AF0-8078-C2347E81D5B5}"/>
              </a:ext>
            </a:extLst>
          </p:cNvPr>
          <p:cNvSpPr>
            <a:spLocks noGrp="1"/>
          </p:cNvSpPr>
          <p:nvPr>
            <p:ph type="dt" sz="half" idx="10"/>
          </p:nvPr>
        </p:nvSpPr>
        <p:spPr>
          <a:xfrm>
            <a:off x="838200" y="6356350"/>
            <a:ext cx="2743200" cy="365125"/>
          </a:xfrm>
          <a:prstGeom prst="rect">
            <a:avLst/>
          </a:prstGeom>
        </p:spPr>
        <p:txBody>
          <a:bodyPr/>
          <a:lstStyle/>
          <a:p>
            <a:fld id="{BF2FD444-DC3D-4495-BF42-EAEB373ACF0B}" type="datetimeFigureOut">
              <a:rPr lang="en-US" smtClean="0"/>
              <a:t>4/16/2025</a:t>
            </a:fld>
            <a:endParaRPr lang="en-US"/>
          </a:p>
        </p:txBody>
      </p:sp>
      <p:sp>
        <p:nvSpPr>
          <p:cNvPr id="6" name="Footer Placeholder 5">
            <a:extLst>
              <a:ext uri="{FF2B5EF4-FFF2-40B4-BE49-F238E27FC236}">
                <a16:creationId xmlns:a16="http://schemas.microsoft.com/office/drawing/2014/main" id="{F42ECA2C-3E25-A3F0-BE54-6456743EDA8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62B7F788-69F8-928D-AD92-5B9F9D51EE98}"/>
              </a:ext>
            </a:extLst>
          </p:cNvPr>
          <p:cNvSpPr>
            <a:spLocks noGrp="1"/>
          </p:cNvSpPr>
          <p:nvPr>
            <p:ph type="sldNum" sz="quarter" idx="12"/>
          </p:nvPr>
        </p:nvSpPr>
        <p:spPr>
          <a:xfrm>
            <a:off x="8610600" y="6356350"/>
            <a:ext cx="2743200" cy="365125"/>
          </a:xfrm>
          <a:prstGeom prst="rect">
            <a:avLst/>
          </a:prstGeom>
        </p:spPr>
        <p:txBody>
          <a:bodyPr/>
          <a:lstStyle/>
          <a:p>
            <a:fld id="{500DDA8B-8C85-4C09-87C0-A18656704857}" type="slidenum">
              <a:rPr lang="en-US" smtClean="0"/>
              <a:t>‹#›</a:t>
            </a:fld>
            <a:endParaRPr lang="en-US"/>
          </a:p>
        </p:txBody>
      </p:sp>
    </p:spTree>
    <p:extLst>
      <p:ext uri="{BB962C8B-B14F-4D97-AF65-F5344CB8AC3E}">
        <p14:creationId xmlns:p14="http://schemas.microsoft.com/office/powerpoint/2010/main" val="3725711615"/>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24.xml"/><Relationship Id="rId18" Type="http://schemas.openxmlformats.org/officeDocument/2006/relationships/slideLayout" Target="../slideLayouts/slideLayout29.xml"/><Relationship Id="rId26" Type="http://schemas.openxmlformats.org/officeDocument/2006/relationships/slideLayout" Target="../slideLayouts/slideLayout37.xml"/><Relationship Id="rId3" Type="http://schemas.openxmlformats.org/officeDocument/2006/relationships/slideLayout" Target="../slideLayouts/slideLayout14.xml"/><Relationship Id="rId21" Type="http://schemas.openxmlformats.org/officeDocument/2006/relationships/slideLayout" Target="../slideLayouts/slideLayout3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5" Type="http://schemas.openxmlformats.org/officeDocument/2006/relationships/slideLayout" Target="../slideLayouts/slideLayout36.xml"/><Relationship Id="rId33" Type="http://schemas.openxmlformats.org/officeDocument/2006/relationships/image" Target="../media/image1.png"/><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29" Type="http://schemas.openxmlformats.org/officeDocument/2006/relationships/slideLayout" Target="../slideLayouts/slideLayout40.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24" Type="http://schemas.openxmlformats.org/officeDocument/2006/relationships/slideLayout" Target="../slideLayouts/slideLayout35.xml"/><Relationship Id="rId32" Type="http://schemas.openxmlformats.org/officeDocument/2006/relationships/tags" Target="../tags/tag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slideLayout" Target="../slideLayouts/slideLayout34.xml"/><Relationship Id="rId28" Type="http://schemas.openxmlformats.org/officeDocument/2006/relationships/slideLayout" Target="../slideLayouts/slideLayout39.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31"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 Id="rId27" Type="http://schemas.openxmlformats.org/officeDocument/2006/relationships/slideLayout" Target="../slideLayouts/slideLayout38.xml"/><Relationship Id="rId30" Type="http://schemas.openxmlformats.org/officeDocument/2006/relationships/slideLayout" Target="../slideLayouts/slideLayout41.xml"/><Relationship Id="rId8"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9.xml"/><Relationship Id="rId3" Type="http://schemas.openxmlformats.org/officeDocument/2006/relationships/slideLayout" Target="../slideLayouts/slideLayout44.xml"/><Relationship Id="rId7" Type="http://schemas.openxmlformats.org/officeDocument/2006/relationships/slideLayout" Target="../slideLayouts/slideLayout48.xml"/><Relationship Id="rId12" Type="http://schemas.openxmlformats.org/officeDocument/2006/relationships/theme" Target="../theme/theme3.xml"/><Relationship Id="rId2" Type="http://schemas.openxmlformats.org/officeDocument/2006/relationships/slideLayout" Target="../slideLayouts/slideLayout43.xml"/><Relationship Id="rId1" Type="http://schemas.openxmlformats.org/officeDocument/2006/relationships/slideLayout" Target="../slideLayouts/slideLayout42.xml"/><Relationship Id="rId6" Type="http://schemas.openxmlformats.org/officeDocument/2006/relationships/slideLayout" Target="../slideLayouts/slideLayout47.xml"/><Relationship Id="rId11" Type="http://schemas.openxmlformats.org/officeDocument/2006/relationships/slideLayout" Target="../slideLayouts/slideLayout52.xml"/><Relationship Id="rId5" Type="http://schemas.openxmlformats.org/officeDocument/2006/relationships/slideLayout" Target="../slideLayouts/slideLayout46.xml"/><Relationship Id="rId10" Type="http://schemas.openxmlformats.org/officeDocument/2006/relationships/slideLayout" Target="../slideLayouts/slideLayout51.xml"/><Relationship Id="rId4" Type="http://schemas.openxmlformats.org/officeDocument/2006/relationships/slideLayout" Target="../slideLayouts/slideLayout45.xml"/><Relationship Id="rId9" Type="http://schemas.openxmlformats.org/officeDocument/2006/relationships/slideLayout" Target="../slideLayouts/slideLayout50.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60.xml"/><Relationship Id="rId3" Type="http://schemas.openxmlformats.org/officeDocument/2006/relationships/slideLayout" Target="../slideLayouts/slideLayout55.xml"/><Relationship Id="rId7" Type="http://schemas.openxmlformats.org/officeDocument/2006/relationships/slideLayout" Target="../slideLayouts/slideLayout59.xml"/><Relationship Id="rId12" Type="http://schemas.openxmlformats.org/officeDocument/2006/relationships/theme" Target="../theme/theme4.xml"/><Relationship Id="rId2" Type="http://schemas.openxmlformats.org/officeDocument/2006/relationships/slideLayout" Target="../slideLayouts/slideLayout54.xml"/><Relationship Id="rId1" Type="http://schemas.openxmlformats.org/officeDocument/2006/relationships/slideLayout" Target="../slideLayouts/slideLayout53.xml"/><Relationship Id="rId6" Type="http://schemas.openxmlformats.org/officeDocument/2006/relationships/slideLayout" Target="../slideLayouts/slideLayout58.xml"/><Relationship Id="rId11" Type="http://schemas.openxmlformats.org/officeDocument/2006/relationships/slideLayout" Target="../slideLayouts/slideLayout63.xml"/><Relationship Id="rId5" Type="http://schemas.openxmlformats.org/officeDocument/2006/relationships/slideLayout" Target="../slideLayouts/slideLayout57.xml"/><Relationship Id="rId10" Type="http://schemas.openxmlformats.org/officeDocument/2006/relationships/slideLayout" Target="../slideLayouts/slideLayout62.xml"/><Relationship Id="rId4" Type="http://schemas.openxmlformats.org/officeDocument/2006/relationships/slideLayout" Target="../slideLayouts/slideLayout56.xml"/><Relationship Id="rId9" Type="http://schemas.openxmlformats.org/officeDocument/2006/relationships/slideLayout" Target="../slideLayouts/slideLayout6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935884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8" name="Picture 17" descr="A round pink circle with white text and a black background&#10;&#10;Description automatically generated">
            <a:extLst>
              <a:ext uri="{FF2B5EF4-FFF2-40B4-BE49-F238E27FC236}">
                <a16:creationId xmlns:a16="http://schemas.microsoft.com/office/drawing/2014/main" id="{402219D2-82D6-0F1C-E61B-60815EB6A7DA}"/>
              </a:ext>
            </a:extLst>
          </p:cNvPr>
          <p:cNvPicPr>
            <a:picLocks noChangeAspect="1"/>
          </p:cNvPicPr>
          <p:nvPr userDrawn="1"/>
        </p:nvPicPr>
        <p:blipFill>
          <a:blip r:embed="rId33">
            <a:extLst>
              <a:ext uri="{28A0092B-C50C-407E-A947-70E740481C1C}">
                <a14:useLocalDpi xmlns:a14="http://schemas.microsoft.com/office/drawing/2010/main" val="0"/>
              </a:ext>
            </a:extLst>
          </a:blip>
          <a:stretch>
            <a:fillRect/>
          </a:stretch>
        </p:blipFill>
        <p:spPr>
          <a:xfrm>
            <a:off x="-1618593" y="0"/>
            <a:ext cx="1487573" cy="1487573"/>
          </a:xfrm>
          <a:prstGeom prst="rect">
            <a:avLst/>
          </a:prstGeom>
        </p:spPr>
      </p:pic>
    </p:spTree>
    <p:custDataLst>
      <p:tags r:id="rId32"/>
    </p:custDataLst>
    <p:extLst>
      <p:ext uri="{BB962C8B-B14F-4D97-AF65-F5344CB8AC3E}">
        <p14:creationId xmlns:p14="http://schemas.microsoft.com/office/powerpoint/2010/main" val="891716495"/>
      </p:ext>
    </p:extLst>
  </p:cSld>
  <p:clrMap bg1="lt1" tx1="dk1" bg2="lt2" tx2="dk2" accent1="accent1" accent2="accent2" accent3="accent3" accent4="accent4" accent5="accent5" accent6="accent6" hlink="hlink" folHlink="folHlink"/>
  <p:sldLayoutIdLst>
    <p:sldLayoutId id="2147483661" r:id="rId1"/>
    <p:sldLayoutId id="2147483703" r:id="rId2"/>
    <p:sldLayoutId id="2147483698" r:id="rId3"/>
    <p:sldLayoutId id="2147483695" r:id="rId4"/>
    <p:sldLayoutId id="2147483694" r:id="rId5"/>
    <p:sldLayoutId id="2147483690" r:id="rId6"/>
    <p:sldLayoutId id="2147483689" r:id="rId7"/>
    <p:sldLayoutId id="2147483687" r:id="rId8"/>
    <p:sldLayoutId id="2147483662" r:id="rId9"/>
    <p:sldLayoutId id="2147483705" r:id="rId10"/>
    <p:sldLayoutId id="2147483704" r:id="rId11"/>
    <p:sldLayoutId id="2147483702" r:id="rId12"/>
    <p:sldLayoutId id="2147483701" r:id="rId13"/>
    <p:sldLayoutId id="2147483700" r:id="rId14"/>
    <p:sldLayoutId id="2147483699" r:id="rId15"/>
    <p:sldLayoutId id="2147483697" r:id="rId16"/>
    <p:sldLayoutId id="2147483696" r:id="rId17"/>
    <p:sldLayoutId id="2147483693" r:id="rId18"/>
    <p:sldLayoutId id="2147483692" r:id="rId19"/>
    <p:sldLayoutId id="2147483691" r:id="rId20"/>
    <p:sldLayoutId id="2147483688" r:id="rId21"/>
    <p:sldLayoutId id="2147483663" r:id="rId22"/>
    <p:sldLayoutId id="2147483664" r:id="rId23"/>
    <p:sldLayoutId id="2147483665" r:id="rId24"/>
    <p:sldLayoutId id="2147483666" r:id="rId25"/>
    <p:sldLayoutId id="2147483667" r:id="rId26"/>
    <p:sldLayoutId id="2147483668" r:id="rId27"/>
    <p:sldLayoutId id="2147483669" r:id="rId28"/>
    <p:sldLayoutId id="2147483670" r:id="rId29"/>
    <p:sldLayoutId id="2147483671" r:id="rId30"/>
  </p:sldLayoutIdLst>
  <p:transition/>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7E04E40-E0E6-7A4A-5B0E-745B70C5189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FA325BE-1938-CE31-12EE-834174A9B6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456649-D95A-75FA-D958-B9B623CB7EC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8F6D70-750D-40DD-A31B-76C5B535AF44}" type="datetimeFigureOut">
              <a:rPr lang="en-US" smtClean="0"/>
              <a:t>4/16/2025</a:t>
            </a:fld>
            <a:endParaRPr lang="en-US"/>
          </a:p>
        </p:txBody>
      </p:sp>
      <p:sp>
        <p:nvSpPr>
          <p:cNvPr id="5" name="Footer Placeholder 4">
            <a:extLst>
              <a:ext uri="{FF2B5EF4-FFF2-40B4-BE49-F238E27FC236}">
                <a16:creationId xmlns:a16="http://schemas.microsoft.com/office/drawing/2014/main" id="{80D32643-C585-1871-9DD6-1B19B33C37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B5C72B0-BECD-1CC3-EE3F-107E043C84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78FF74-78D0-4791-BD4C-3E2DDCCEB74D}" type="slidenum">
              <a:rPr lang="en-US" smtClean="0"/>
              <a:t>‹#›</a:t>
            </a:fld>
            <a:endParaRPr lang="en-US"/>
          </a:p>
        </p:txBody>
      </p:sp>
      <p:sp>
        <p:nvSpPr>
          <p:cNvPr id="7" name="椭圆 2">
            <a:extLst>
              <a:ext uri="{FF2B5EF4-FFF2-40B4-BE49-F238E27FC236}">
                <a16:creationId xmlns:a16="http://schemas.microsoft.com/office/drawing/2014/main" id="{304679F0-A3DC-72B7-9FB9-E69E6DAF3512}"/>
              </a:ext>
            </a:extLst>
          </p:cNvPr>
          <p:cNvSpPr/>
          <p:nvPr userDrawn="1"/>
        </p:nvSpPr>
        <p:spPr>
          <a:xfrm>
            <a:off x="185530" y="288876"/>
            <a:ext cx="11807687" cy="6164933"/>
          </a:xfrm>
          <a:custGeom>
            <a:avLst/>
            <a:gdLst>
              <a:gd name="connsiteX0" fmla="*/ 0 w 8128398"/>
              <a:gd name="connsiteY0" fmla="*/ 2334126 h 4668252"/>
              <a:gd name="connsiteX1" fmla="*/ 4064199 w 8128398"/>
              <a:gd name="connsiteY1" fmla="*/ 0 h 4668252"/>
              <a:gd name="connsiteX2" fmla="*/ 8128398 w 8128398"/>
              <a:gd name="connsiteY2" fmla="*/ 2334126 h 4668252"/>
              <a:gd name="connsiteX3" fmla="*/ 4064199 w 8128398"/>
              <a:gd name="connsiteY3" fmla="*/ 4668252 h 4668252"/>
              <a:gd name="connsiteX4" fmla="*/ 0 w 8128398"/>
              <a:gd name="connsiteY4" fmla="*/ 2334126 h 4668252"/>
              <a:gd name="connsiteX0-1" fmla="*/ 162302 w 8290700"/>
              <a:gd name="connsiteY0-2" fmla="*/ 2423774 h 4757900"/>
              <a:gd name="connsiteX1-3" fmla="*/ 1139129 w 8290700"/>
              <a:gd name="connsiteY1-4" fmla="*/ 669643 h 4757900"/>
              <a:gd name="connsiteX2-5" fmla="*/ 4226501 w 8290700"/>
              <a:gd name="connsiteY2-6" fmla="*/ 89648 h 4757900"/>
              <a:gd name="connsiteX3-7" fmla="*/ 8290700 w 8290700"/>
              <a:gd name="connsiteY3-8" fmla="*/ 2423774 h 4757900"/>
              <a:gd name="connsiteX4-9" fmla="*/ 4226501 w 8290700"/>
              <a:gd name="connsiteY4-10" fmla="*/ 4757900 h 4757900"/>
              <a:gd name="connsiteX5" fmla="*/ 162302 w 8290700"/>
              <a:gd name="connsiteY5" fmla="*/ 2423774 h 4757900"/>
              <a:gd name="connsiteX0-11" fmla="*/ 162302 w 8453932"/>
              <a:gd name="connsiteY0-12" fmla="*/ 2334994 h 4669120"/>
              <a:gd name="connsiteX1-13" fmla="*/ 1139129 w 8453932"/>
              <a:gd name="connsiteY1-14" fmla="*/ 580863 h 4669120"/>
              <a:gd name="connsiteX2-15" fmla="*/ 4226501 w 8453932"/>
              <a:gd name="connsiteY2-16" fmla="*/ 868 h 4669120"/>
              <a:gd name="connsiteX3-17" fmla="*/ 7472553 w 8453932"/>
              <a:gd name="connsiteY3-18" fmla="*/ 677116 h 4669120"/>
              <a:gd name="connsiteX4-19" fmla="*/ 8290700 w 8453932"/>
              <a:gd name="connsiteY4-20" fmla="*/ 2334994 h 4669120"/>
              <a:gd name="connsiteX5-21" fmla="*/ 4226501 w 8453932"/>
              <a:gd name="connsiteY5-22" fmla="*/ 4669120 h 4669120"/>
              <a:gd name="connsiteX6" fmla="*/ 162302 w 8453932"/>
              <a:gd name="connsiteY6" fmla="*/ 2334994 h 4669120"/>
              <a:gd name="connsiteX0-23" fmla="*/ 380 w 8292010"/>
              <a:gd name="connsiteY0-24" fmla="*/ 2334994 h 4737634"/>
              <a:gd name="connsiteX1-25" fmla="*/ 977207 w 8292010"/>
              <a:gd name="connsiteY1-26" fmla="*/ 580863 h 4737634"/>
              <a:gd name="connsiteX2-27" fmla="*/ 4064579 w 8292010"/>
              <a:gd name="connsiteY2-28" fmla="*/ 868 h 4737634"/>
              <a:gd name="connsiteX3-29" fmla="*/ 7310631 w 8292010"/>
              <a:gd name="connsiteY3-30" fmla="*/ 677116 h 4737634"/>
              <a:gd name="connsiteX4-31" fmla="*/ 8128778 w 8292010"/>
              <a:gd name="connsiteY4-32" fmla="*/ 2334994 h 4737634"/>
              <a:gd name="connsiteX5-33" fmla="*/ 4064579 w 8292010"/>
              <a:gd name="connsiteY5-34" fmla="*/ 4669120 h 4737634"/>
              <a:gd name="connsiteX6-35" fmla="*/ 1054209 w 8292010"/>
              <a:gd name="connsiteY6-36" fmla="*/ 3958572 h 4737634"/>
              <a:gd name="connsiteX7" fmla="*/ 380 w 8292010"/>
              <a:gd name="connsiteY7" fmla="*/ 2334994 h 4737634"/>
              <a:gd name="connsiteX0-37" fmla="*/ 380 w 8160907"/>
              <a:gd name="connsiteY0-38" fmla="*/ 2334994 h 4676413"/>
              <a:gd name="connsiteX1-39" fmla="*/ 977207 w 8160907"/>
              <a:gd name="connsiteY1-40" fmla="*/ 580863 h 4676413"/>
              <a:gd name="connsiteX2-41" fmla="*/ 4064579 w 8160907"/>
              <a:gd name="connsiteY2-42" fmla="*/ 868 h 4676413"/>
              <a:gd name="connsiteX3-43" fmla="*/ 7310631 w 8160907"/>
              <a:gd name="connsiteY3-44" fmla="*/ 677116 h 4676413"/>
              <a:gd name="connsiteX4-45" fmla="*/ 8128778 w 8160907"/>
              <a:gd name="connsiteY4-46" fmla="*/ 2334994 h 4676413"/>
              <a:gd name="connsiteX5-47" fmla="*/ 7031498 w 8160907"/>
              <a:gd name="connsiteY5-48" fmla="*/ 4199203 h 4676413"/>
              <a:gd name="connsiteX6-49" fmla="*/ 4064579 w 8160907"/>
              <a:gd name="connsiteY6-50" fmla="*/ 4669120 h 4676413"/>
              <a:gd name="connsiteX7-51" fmla="*/ 1054209 w 8160907"/>
              <a:gd name="connsiteY7-52" fmla="*/ 3958572 h 4676413"/>
              <a:gd name="connsiteX8" fmla="*/ 380 w 8160907"/>
              <a:gd name="connsiteY8" fmla="*/ 2334994 h 4676413"/>
              <a:gd name="connsiteX0-53" fmla="*/ 62 w 8160589"/>
              <a:gd name="connsiteY0-54" fmla="*/ 2334994 h 4670006"/>
              <a:gd name="connsiteX1-55" fmla="*/ 976889 w 8160589"/>
              <a:gd name="connsiteY1-56" fmla="*/ 580863 h 4670006"/>
              <a:gd name="connsiteX2-57" fmla="*/ 4064261 w 8160589"/>
              <a:gd name="connsiteY2-58" fmla="*/ 868 h 4670006"/>
              <a:gd name="connsiteX3-59" fmla="*/ 7310313 w 8160589"/>
              <a:gd name="connsiteY3-60" fmla="*/ 677116 h 4670006"/>
              <a:gd name="connsiteX4-61" fmla="*/ 8128460 w 8160589"/>
              <a:gd name="connsiteY4-62" fmla="*/ 2334994 h 4670006"/>
              <a:gd name="connsiteX5-63" fmla="*/ 7031180 w 8160589"/>
              <a:gd name="connsiteY5-64" fmla="*/ 4199203 h 4670006"/>
              <a:gd name="connsiteX6-65" fmla="*/ 4064261 w 8160589"/>
              <a:gd name="connsiteY6-66" fmla="*/ 4669120 h 4670006"/>
              <a:gd name="connsiteX7-67" fmla="*/ 948013 w 8160589"/>
              <a:gd name="connsiteY7-68" fmla="*/ 4131826 h 4670006"/>
              <a:gd name="connsiteX8-69" fmla="*/ 62 w 8160589"/>
              <a:gd name="connsiteY8-70" fmla="*/ 2334994 h 4670006"/>
              <a:gd name="connsiteX0-71" fmla="*/ 3056 w 8163583"/>
              <a:gd name="connsiteY0-72" fmla="*/ 2353191 h 4688203"/>
              <a:gd name="connsiteX1-73" fmla="*/ 791407 w 8163583"/>
              <a:gd name="connsiteY1-74" fmla="*/ 387304 h 4688203"/>
              <a:gd name="connsiteX2-75" fmla="*/ 4067255 w 8163583"/>
              <a:gd name="connsiteY2-76" fmla="*/ 19065 h 4688203"/>
              <a:gd name="connsiteX3-77" fmla="*/ 7313307 w 8163583"/>
              <a:gd name="connsiteY3-78" fmla="*/ 695313 h 4688203"/>
              <a:gd name="connsiteX4-79" fmla="*/ 8131454 w 8163583"/>
              <a:gd name="connsiteY4-80" fmla="*/ 2353191 h 4688203"/>
              <a:gd name="connsiteX5-81" fmla="*/ 7034174 w 8163583"/>
              <a:gd name="connsiteY5-82" fmla="*/ 4217400 h 4688203"/>
              <a:gd name="connsiteX6-83" fmla="*/ 4067255 w 8163583"/>
              <a:gd name="connsiteY6-84" fmla="*/ 4687317 h 4688203"/>
              <a:gd name="connsiteX7-85" fmla="*/ 951007 w 8163583"/>
              <a:gd name="connsiteY7-86" fmla="*/ 4150023 h 4688203"/>
              <a:gd name="connsiteX8-87" fmla="*/ 3056 w 8163583"/>
              <a:gd name="connsiteY8-88" fmla="*/ 2353191 h 4688203"/>
              <a:gd name="connsiteX0-89" fmla="*/ 38786 w 8199313"/>
              <a:gd name="connsiteY0-90" fmla="*/ 2353191 h 4794578"/>
              <a:gd name="connsiteX1-91" fmla="*/ 827137 w 8199313"/>
              <a:gd name="connsiteY1-92" fmla="*/ 387304 h 4794578"/>
              <a:gd name="connsiteX2-93" fmla="*/ 4102985 w 8199313"/>
              <a:gd name="connsiteY2-94" fmla="*/ 19065 h 4794578"/>
              <a:gd name="connsiteX3-95" fmla="*/ 7349037 w 8199313"/>
              <a:gd name="connsiteY3-96" fmla="*/ 695313 h 4794578"/>
              <a:gd name="connsiteX4-97" fmla="*/ 8167184 w 8199313"/>
              <a:gd name="connsiteY4-98" fmla="*/ 2353191 h 4794578"/>
              <a:gd name="connsiteX5-99" fmla="*/ 7069904 w 8199313"/>
              <a:gd name="connsiteY5-100" fmla="*/ 4217400 h 4794578"/>
              <a:gd name="connsiteX6-101" fmla="*/ 4102985 w 8199313"/>
              <a:gd name="connsiteY6-102" fmla="*/ 4687317 h 4794578"/>
              <a:gd name="connsiteX7-103" fmla="*/ 549204 w 8199313"/>
              <a:gd name="connsiteY7-104" fmla="*/ 4563909 h 4794578"/>
              <a:gd name="connsiteX8-105" fmla="*/ 38786 w 8199313"/>
              <a:gd name="connsiteY8-106" fmla="*/ 2353191 h 4794578"/>
              <a:gd name="connsiteX0-107" fmla="*/ 38786 w 8199313"/>
              <a:gd name="connsiteY0-108" fmla="*/ 2353191 h 4802240"/>
              <a:gd name="connsiteX1-109" fmla="*/ 827137 w 8199313"/>
              <a:gd name="connsiteY1-110" fmla="*/ 387304 h 4802240"/>
              <a:gd name="connsiteX2-111" fmla="*/ 4102985 w 8199313"/>
              <a:gd name="connsiteY2-112" fmla="*/ 19065 h 4802240"/>
              <a:gd name="connsiteX3-113" fmla="*/ 7349037 w 8199313"/>
              <a:gd name="connsiteY3-114" fmla="*/ 695313 h 4802240"/>
              <a:gd name="connsiteX4-115" fmla="*/ 8167184 w 8199313"/>
              <a:gd name="connsiteY4-116" fmla="*/ 2353191 h 4802240"/>
              <a:gd name="connsiteX5-117" fmla="*/ 7460318 w 8199313"/>
              <a:gd name="connsiteY5-118" fmla="*/ 4602411 h 4802240"/>
              <a:gd name="connsiteX6-119" fmla="*/ 4102985 w 8199313"/>
              <a:gd name="connsiteY6-120" fmla="*/ 4687317 h 4802240"/>
              <a:gd name="connsiteX7-121" fmla="*/ 549204 w 8199313"/>
              <a:gd name="connsiteY7-122" fmla="*/ 4563909 h 4802240"/>
              <a:gd name="connsiteX8-123" fmla="*/ 38786 w 8199313"/>
              <a:gd name="connsiteY8-124" fmla="*/ 2353191 h 4802240"/>
              <a:gd name="connsiteX0-125" fmla="*/ 38786 w 8234668"/>
              <a:gd name="connsiteY0-126" fmla="*/ 2415359 h 4864408"/>
              <a:gd name="connsiteX1-127" fmla="*/ 827137 w 8234668"/>
              <a:gd name="connsiteY1-128" fmla="*/ 449472 h 4864408"/>
              <a:gd name="connsiteX2-129" fmla="*/ 4102985 w 8234668"/>
              <a:gd name="connsiteY2-130" fmla="*/ 81233 h 4864408"/>
              <a:gd name="connsiteX3-131" fmla="*/ 7618288 w 8234668"/>
              <a:gd name="connsiteY3-132" fmla="*/ 237716 h 4864408"/>
              <a:gd name="connsiteX4-133" fmla="*/ 8167184 w 8234668"/>
              <a:gd name="connsiteY4-134" fmla="*/ 2415359 h 4864408"/>
              <a:gd name="connsiteX5-135" fmla="*/ 7460318 w 8234668"/>
              <a:gd name="connsiteY5-136" fmla="*/ 4664579 h 4864408"/>
              <a:gd name="connsiteX6-137" fmla="*/ 4102985 w 8234668"/>
              <a:gd name="connsiteY6-138" fmla="*/ 4749485 h 4864408"/>
              <a:gd name="connsiteX7-139" fmla="*/ 549204 w 8234668"/>
              <a:gd name="connsiteY7-140" fmla="*/ 4626077 h 4864408"/>
              <a:gd name="connsiteX8-141" fmla="*/ 38786 w 8234668"/>
              <a:gd name="connsiteY8-142" fmla="*/ 2415359 h 4864408"/>
              <a:gd name="connsiteX0-143" fmla="*/ 38786 w 8234668"/>
              <a:gd name="connsiteY0-144" fmla="*/ 2415359 h 4864408"/>
              <a:gd name="connsiteX1-145" fmla="*/ 827137 w 8234668"/>
              <a:gd name="connsiteY1-146" fmla="*/ 449472 h 4864408"/>
              <a:gd name="connsiteX2-147" fmla="*/ 4102985 w 8234668"/>
              <a:gd name="connsiteY2-148" fmla="*/ 81233 h 4864408"/>
              <a:gd name="connsiteX3-149" fmla="*/ 7618288 w 8234668"/>
              <a:gd name="connsiteY3-150" fmla="*/ 237716 h 4864408"/>
              <a:gd name="connsiteX4-151" fmla="*/ 8167184 w 8234668"/>
              <a:gd name="connsiteY4-152" fmla="*/ 2444235 h 4864408"/>
              <a:gd name="connsiteX5-153" fmla="*/ 7460318 w 8234668"/>
              <a:gd name="connsiteY5-154" fmla="*/ 4664579 h 4864408"/>
              <a:gd name="connsiteX6-155" fmla="*/ 4102985 w 8234668"/>
              <a:gd name="connsiteY6-156" fmla="*/ 4749485 h 4864408"/>
              <a:gd name="connsiteX7-157" fmla="*/ 549204 w 8234668"/>
              <a:gd name="connsiteY7-158" fmla="*/ 4626077 h 4864408"/>
              <a:gd name="connsiteX8-159" fmla="*/ 38786 w 8234668"/>
              <a:gd name="connsiteY8-160" fmla="*/ 2415359 h 486440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 ang="0">
                <a:pos x="connsiteX6-35" y="connsiteY6-36"/>
              </a:cxn>
              <a:cxn ang="0">
                <a:pos x="connsiteX7-51" y="connsiteY7-52"/>
              </a:cxn>
              <a:cxn ang="0">
                <a:pos x="connsiteX8-69" y="connsiteY8-70"/>
              </a:cxn>
            </a:cxnLst>
            <a:rect l="l" t="t" r="r" b="b"/>
            <a:pathLst>
              <a:path w="8234668" h="4864408">
                <a:moveTo>
                  <a:pt x="38786" y="2415359"/>
                </a:moveTo>
                <a:cubicBezTo>
                  <a:pt x="85108" y="1719258"/>
                  <a:pt x="149771" y="838493"/>
                  <a:pt x="827137" y="449472"/>
                </a:cubicBezTo>
                <a:cubicBezTo>
                  <a:pt x="1504504" y="60451"/>
                  <a:pt x="2971127" y="116526"/>
                  <a:pt x="4102985" y="81233"/>
                </a:cubicBezTo>
                <a:cubicBezTo>
                  <a:pt x="5234844" y="45940"/>
                  <a:pt x="6940922" y="-151305"/>
                  <a:pt x="7618288" y="237716"/>
                </a:cubicBezTo>
                <a:cubicBezTo>
                  <a:pt x="8295655" y="626737"/>
                  <a:pt x="8298729" y="1966307"/>
                  <a:pt x="8167184" y="2444235"/>
                </a:cubicBezTo>
                <a:cubicBezTo>
                  <a:pt x="8035639" y="2922163"/>
                  <a:pt x="8137685" y="4275558"/>
                  <a:pt x="7460318" y="4664579"/>
                </a:cubicBezTo>
                <a:cubicBezTo>
                  <a:pt x="6782952" y="5053600"/>
                  <a:pt x="5254837" y="4755902"/>
                  <a:pt x="4102985" y="4749485"/>
                </a:cubicBezTo>
                <a:cubicBezTo>
                  <a:pt x="2951133" y="4743068"/>
                  <a:pt x="1226571" y="5015098"/>
                  <a:pt x="549204" y="4626077"/>
                </a:cubicBezTo>
                <a:cubicBezTo>
                  <a:pt x="-128162" y="4237056"/>
                  <a:pt x="-7536" y="3111460"/>
                  <a:pt x="38786" y="2415359"/>
                </a:cubicBezTo>
                <a:close/>
              </a:path>
            </a:pathLst>
          </a:custGeom>
          <a:solidFill>
            <a:srgbClr val="FFFFF2"/>
          </a:solidFill>
          <a:ln w="19050" cap="flat" cmpd="sng" algn="ctr">
            <a:solidFill>
              <a:sysClr val="windowText" lastClr="000000"/>
            </a:solidFill>
            <a:prstDash val="lgDashDotDot"/>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Arial"/>
              <a:ea typeface="微软雅黑"/>
              <a:cs typeface="+mn-cs"/>
            </a:endParaRPr>
          </a:p>
        </p:txBody>
      </p:sp>
    </p:spTree>
    <p:extLst>
      <p:ext uri="{BB962C8B-B14F-4D97-AF65-F5344CB8AC3E}">
        <p14:creationId xmlns:p14="http://schemas.microsoft.com/office/powerpoint/2010/main" val="57646186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80850881"/>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12.xml"/><Relationship Id="rId1" Type="http://schemas.openxmlformats.org/officeDocument/2006/relationships/tags" Target="../tags/tag89.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12.xml"/><Relationship Id="rId1" Type="http://schemas.openxmlformats.org/officeDocument/2006/relationships/tags" Target="../tags/tag92.xml"/><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54.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12.xml"/><Relationship Id="rId1" Type="http://schemas.openxmlformats.org/officeDocument/2006/relationships/tags" Target="../tags/tag93.xml"/><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12.xml"/><Relationship Id="rId1" Type="http://schemas.openxmlformats.org/officeDocument/2006/relationships/tags" Target="../tags/tag90.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12.xml"/><Relationship Id="rId1" Type="http://schemas.openxmlformats.org/officeDocument/2006/relationships/tags" Target="../tags/tag91.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CAE7B8F-3BF4-BBA7-55C3-D173A0453DDE}"/>
              </a:ext>
            </a:extLst>
          </p:cNvPr>
          <p:cNvPicPr>
            <a:picLocks noChangeAspect="1"/>
          </p:cNvPicPr>
          <p:nvPr/>
        </p:nvPicPr>
        <p:blipFill>
          <a:blip r:embed="rId4"/>
          <a:stretch>
            <a:fillRect/>
          </a:stretch>
        </p:blipFill>
        <p:spPr>
          <a:xfrm>
            <a:off x="1663797" y="1148464"/>
            <a:ext cx="9474005" cy="3164098"/>
          </a:xfrm>
          <a:prstGeom prst="rect">
            <a:avLst/>
          </a:prstGeom>
        </p:spPr>
      </p:pic>
    </p:spTree>
    <p:custDataLst>
      <p:tags r:id="rId1"/>
    </p:custDataLst>
  </p:cSld>
  <p:clrMapOvr>
    <a:masterClrMapping/>
  </p:clrMapOvr>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6EE1BEB-E9F8-39CA-0D47-94DCD823697F}"/>
              </a:ext>
            </a:extLst>
          </p:cNvPr>
          <p:cNvPicPr>
            <a:picLocks noChangeAspect="1"/>
          </p:cNvPicPr>
          <p:nvPr/>
        </p:nvPicPr>
        <p:blipFill>
          <a:blip r:embed="rId4"/>
          <a:stretch>
            <a:fillRect/>
          </a:stretch>
        </p:blipFill>
        <p:spPr>
          <a:xfrm>
            <a:off x="1763400" y="1056810"/>
            <a:ext cx="9455716" cy="3176291"/>
          </a:xfrm>
          <a:prstGeom prst="rect">
            <a:avLst/>
          </a:prstGeom>
        </p:spPr>
      </p:pic>
    </p:spTree>
    <p:custDataLst>
      <p:tags r:id="rId1"/>
    </p:custDataLst>
    <p:extLst>
      <p:ext uri="{BB962C8B-B14F-4D97-AF65-F5344CB8AC3E}">
        <p14:creationId xmlns:p14="http://schemas.microsoft.com/office/powerpoint/2010/main" val="18594534"/>
      </p:ext>
    </p:extLst>
  </p:cSld>
  <p:clrMapOvr>
    <a:masterClrMapping/>
  </p:clrMapOvr>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ED7542FE-01A0-FBA1-7C55-3EAFB41EEB25}"/>
              </a:ext>
            </a:extLst>
          </p:cNvPr>
          <p:cNvSpPr>
            <a:spLocks noGrp="1"/>
          </p:cNvSpPr>
          <p:nvPr>
            <p:ph idx="1"/>
          </p:nvPr>
        </p:nvSpPr>
        <p:spPr/>
        <p:txBody>
          <a:bodyPr/>
          <a:lstStyle/>
          <a:p>
            <a:endParaRPr lang="en-US"/>
          </a:p>
        </p:txBody>
      </p:sp>
      <p:sp>
        <p:nvSpPr>
          <p:cNvPr id="11" name="Title 1">
            <a:extLst>
              <a:ext uri="{FF2B5EF4-FFF2-40B4-BE49-F238E27FC236}">
                <a16:creationId xmlns:a16="http://schemas.microsoft.com/office/drawing/2014/main" id="{225A5147-A431-1248-6888-94B4F621F353}"/>
              </a:ext>
            </a:extLst>
          </p:cNvPr>
          <p:cNvSpPr>
            <a:spLocks noGrp="1"/>
          </p:cNvSpPr>
          <p:nvPr>
            <p:ph type="title"/>
          </p:nvPr>
        </p:nvSpPr>
        <p:spPr>
          <a:xfrm>
            <a:off x="838200" y="365125"/>
            <a:ext cx="10515600" cy="1325563"/>
          </a:xfrm>
        </p:spPr>
        <p:txBody>
          <a:bodyPr/>
          <a:lstStyle/>
          <a:p>
            <a:endParaRPr lang="en-US"/>
          </a:p>
        </p:txBody>
      </p:sp>
      <p:pic>
        <p:nvPicPr>
          <p:cNvPr id="13" name="Picture 12">
            <a:extLst>
              <a:ext uri="{FF2B5EF4-FFF2-40B4-BE49-F238E27FC236}">
                <a16:creationId xmlns:a16="http://schemas.microsoft.com/office/drawing/2014/main" id="{C140985B-45EB-D517-D038-E39E2E2D1D5A}"/>
              </a:ext>
            </a:extLst>
          </p:cNvPr>
          <p:cNvPicPr>
            <a:picLocks noChangeAspect="1"/>
          </p:cNvPicPr>
          <p:nvPr/>
        </p:nvPicPr>
        <p:blipFill rotWithShape="1">
          <a:blip r:embed="rId2">
            <a:extLst>
              <a:ext uri="{28A0092B-C50C-407E-A947-70E740481C1C}">
                <a14:useLocalDpi xmlns:a14="http://schemas.microsoft.com/office/drawing/2010/main" val="0"/>
              </a:ext>
            </a:extLst>
          </a:blip>
          <a:srcRect r="94" b="21"/>
          <a:stretch/>
        </p:blipFill>
        <p:spPr>
          <a:xfrm>
            <a:off x="4437246" y="0"/>
            <a:ext cx="5290953" cy="2194560"/>
          </a:xfrm>
          <a:prstGeom prst="rect">
            <a:avLst/>
          </a:prstGeom>
        </p:spPr>
      </p:pic>
      <p:sp>
        <p:nvSpPr>
          <p:cNvPr id="14" name="TextBox 13">
            <a:extLst>
              <a:ext uri="{FF2B5EF4-FFF2-40B4-BE49-F238E27FC236}">
                <a16:creationId xmlns:a16="http://schemas.microsoft.com/office/drawing/2014/main" id="{ADD62B1C-F452-9829-80FA-F2BE5E47F32C}"/>
              </a:ext>
            </a:extLst>
          </p:cNvPr>
          <p:cNvSpPr txBox="1"/>
          <p:nvPr/>
        </p:nvSpPr>
        <p:spPr>
          <a:xfrm>
            <a:off x="5485169" y="715129"/>
            <a:ext cx="3098925" cy="1107996"/>
          </a:xfrm>
          <a:prstGeom prst="rect">
            <a:avLst/>
          </a:prstGeom>
          <a:noFill/>
        </p:spPr>
        <p:txBody>
          <a:bodyPr wrap="none" rtlCol="0">
            <a:spAutoFit/>
          </a:bodyPr>
          <a:lstStyle/>
          <a:p>
            <a:r>
              <a:rPr lang="en-US" sz="6600" dirty="0">
                <a:ln w="28575">
                  <a:solidFill>
                    <a:schemeClr val="bg1"/>
                  </a:solidFill>
                </a:ln>
                <a:solidFill>
                  <a:srgbClr val="00B050"/>
                </a:solidFill>
                <a:latin typeface="UTM Showcard" panose="02040603050506020204" pitchFamily="18" charset="0"/>
              </a:rPr>
              <a:t>VỀ NHÀ</a:t>
            </a:r>
          </a:p>
        </p:txBody>
      </p:sp>
      <p:sp>
        <p:nvSpPr>
          <p:cNvPr id="15" name="TextBox 14">
            <a:extLst>
              <a:ext uri="{FF2B5EF4-FFF2-40B4-BE49-F238E27FC236}">
                <a16:creationId xmlns:a16="http://schemas.microsoft.com/office/drawing/2014/main" id="{4AEA158C-39BE-8A42-0C0A-5818ACA498AC}"/>
              </a:ext>
            </a:extLst>
          </p:cNvPr>
          <p:cNvSpPr txBox="1"/>
          <p:nvPr/>
        </p:nvSpPr>
        <p:spPr>
          <a:xfrm>
            <a:off x="3127839" y="2226469"/>
            <a:ext cx="6625761" cy="2554545"/>
          </a:xfrm>
          <a:prstGeom prst="rect">
            <a:avLst/>
          </a:prstGeom>
          <a:noFill/>
        </p:spPr>
        <p:txBody>
          <a:bodyPr wrap="square" rtlCol="0">
            <a:spAutoFit/>
          </a:bodyPr>
          <a:lstStyle/>
          <a:p>
            <a:pPr algn="ctr"/>
            <a:r>
              <a:rPr lang="vi-VN" sz="3200" dirty="0">
                <a:latin typeface="Cambria" panose="02040503050406030204" pitchFamily="18" charset="0"/>
                <a:ea typeface="Cambria" panose="02040503050406030204" pitchFamily="18" charset="0"/>
              </a:rPr>
              <a:t>Tìm đọc bài ca dao hoặc bài thơ về quê hương, đất nước (ca ngợi những người có công xây dựng, bảo vệ đất nước hoặc bày tỏ tình yêu, niềm tự hào với vẻ đẹp của quê hương).</a:t>
            </a:r>
            <a:endParaRPr lang="en-US" sz="3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86247595"/>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19C9752-08E1-2C24-8AEC-3BC81ECBBBAB}"/>
              </a:ext>
            </a:extLst>
          </p:cNvPr>
          <p:cNvPicPr>
            <a:picLocks noChangeAspect="1"/>
          </p:cNvPicPr>
          <p:nvPr/>
        </p:nvPicPr>
        <p:blipFill>
          <a:blip r:embed="rId4"/>
          <a:stretch>
            <a:fillRect/>
          </a:stretch>
        </p:blipFill>
        <p:spPr>
          <a:xfrm>
            <a:off x="631558" y="734731"/>
            <a:ext cx="11449280" cy="2200847"/>
          </a:xfrm>
          <a:prstGeom prst="rect">
            <a:avLst/>
          </a:prstGeom>
        </p:spPr>
      </p:pic>
    </p:spTree>
    <p:custDataLst>
      <p:tags r:id="rId1"/>
    </p:custDataLst>
    <p:extLst>
      <p:ext uri="{BB962C8B-B14F-4D97-AF65-F5344CB8AC3E}">
        <p14:creationId xmlns:p14="http://schemas.microsoft.com/office/powerpoint/2010/main" val="4244436486"/>
      </p:ext>
    </p:extLst>
  </p:cSld>
  <p:clrMapOvr>
    <a:masterClrMapping/>
  </p:clrMapOvr>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框 13">
            <a:extLst>
              <a:ext uri="{FF2B5EF4-FFF2-40B4-BE49-F238E27FC236}">
                <a16:creationId xmlns:a16="http://schemas.microsoft.com/office/drawing/2014/main" id="{0069B416-CDAC-C2C0-27A5-7BAB865A1933}"/>
              </a:ext>
            </a:extLst>
          </p:cNvPr>
          <p:cNvSpPr txBox="1"/>
          <p:nvPr/>
        </p:nvSpPr>
        <p:spPr>
          <a:xfrm>
            <a:off x="1374383" y="1463757"/>
            <a:ext cx="9326169" cy="341631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vi-VN" sz="3600" b="1" kern="0" dirty="0">
                <a:solidFill>
                  <a:prstClr val="black"/>
                </a:solidFill>
                <a:latin typeface="Cambria" panose="02040503050406030204" pitchFamily="18" charset="0"/>
                <a:ea typeface="思源黑体 CN Bold" panose="020B0800000000000000" charset="-122"/>
                <a:cs typeface="+mn-ea"/>
                <a:sym typeface="+mn-lt"/>
              </a:rPr>
              <a:t>Chọn 1 trong 2 đề dưới đây:</a:t>
            </a:r>
            <a:endParaRPr lang="en-US" sz="3600" b="1" kern="0" dirty="0">
              <a:solidFill>
                <a:prstClr val="black"/>
              </a:solidFill>
              <a:latin typeface="Cambria" panose="02040503050406030204" pitchFamily="18" charset="0"/>
              <a:ea typeface="思源黑体 CN Bold" panose="020B0800000000000000" charset="-122"/>
              <a:cs typeface="+mn-ea"/>
              <a:sym typeface="+mn-lt"/>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vi-VN" sz="3600" b="1" kern="0" dirty="0">
                <a:solidFill>
                  <a:prstClr val="black"/>
                </a:solidFill>
                <a:latin typeface="Cambria" panose="02040503050406030204" pitchFamily="18" charset="0"/>
                <a:ea typeface="思源黑体 CN Bold" panose="020B0800000000000000" charset="-122"/>
                <a:cs typeface="+mn-ea"/>
                <a:sym typeface="+mn-lt"/>
              </a:rPr>
              <a:t>Đề 1: </a:t>
            </a:r>
            <a:r>
              <a:rPr lang="vi-VN" sz="3600" kern="0" dirty="0">
                <a:solidFill>
                  <a:prstClr val="black"/>
                </a:solidFill>
                <a:latin typeface="Cambria" panose="02040503050406030204" pitchFamily="18" charset="0"/>
                <a:ea typeface="思源黑体 CN Bold" panose="020B0800000000000000" charset="-122"/>
                <a:cs typeface="+mn-ea"/>
                <a:sym typeface="+mn-lt"/>
              </a:rPr>
              <a:t>Viết đoạn văn nêu ý kiến tán thành hoạt động ủng hộ, giúp đỡ các bạn học sinh vùng thiên tai.</a:t>
            </a:r>
            <a:endParaRPr lang="en-US" sz="3600" kern="0" dirty="0">
              <a:solidFill>
                <a:prstClr val="black"/>
              </a:solidFill>
              <a:latin typeface="Cambria" panose="02040503050406030204" pitchFamily="18" charset="0"/>
              <a:ea typeface="思源黑体 CN Bold" panose="020B0800000000000000" charset="-122"/>
              <a:cs typeface="+mn-ea"/>
              <a:sym typeface="+mn-lt"/>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vi-VN" sz="3600" b="1" kern="0" dirty="0">
                <a:solidFill>
                  <a:prstClr val="black"/>
                </a:solidFill>
                <a:latin typeface="Cambria" panose="02040503050406030204" pitchFamily="18" charset="0"/>
                <a:ea typeface="思源黑体 CN Bold" panose="020B0800000000000000" charset="-122"/>
                <a:cs typeface="+mn-ea"/>
                <a:sym typeface="+mn-lt"/>
              </a:rPr>
              <a:t>Đề 2: </a:t>
            </a:r>
            <a:r>
              <a:rPr lang="vi-VN" sz="3600" kern="0" dirty="0">
                <a:solidFill>
                  <a:prstClr val="black"/>
                </a:solidFill>
                <a:latin typeface="Cambria" panose="02040503050406030204" pitchFamily="18" charset="0"/>
                <a:ea typeface="思源黑体 CN Bold" panose="020B0800000000000000" charset="-122"/>
                <a:cs typeface="+mn-ea"/>
                <a:sym typeface="+mn-lt"/>
              </a:rPr>
              <a:t>Viết đoạn văn nêu ý kiến tán thành phong trào trồng và bảo vệ cây xanh.</a:t>
            </a:r>
            <a:endParaRPr kumimoji="0" lang="en-US" sz="3600" i="0" u="none" strike="noStrike" kern="0" cap="none" spc="0" normalizeH="0" baseline="0" noProof="0" dirty="0">
              <a:ln>
                <a:noFill/>
              </a:ln>
              <a:solidFill>
                <a:srgbClr val="53780E"/>
              </a:solidFill>
              <a:effectLst/>
              <a:uLnTx/>
              <a:uFillTx/>
              <a:latin typeface="Cambria" panose="02040503050406030204" pitchFamily="18" charset="0"/>
              <a:ea typeface="思源黑体 CN Bold" panose="020B0800000000000000" charset="-122"/>
              <a:cs typeface="+mn-ea"/>
              <a:sym typeface="+mn-lt"/>
            </a:endParaRPr>
          </a:p>
        </p:txBody>
      </p:sp>
    </p:spTree>
    <p:extLst>
      <p:ext uri="{BB962C8B-B14F-4D97-AF65-F5344CB8AC3E}">
        <p14:creationId xmlns:p14="http://schemas.microsoft.com/office/powerpoint/2010/main" val="3899327171"/>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55B5263-2F84-291B-6706-E84D4DAFA052}"/>
              </a:ext>
            </a:extLst>
          </p:cNvPr>
          <p:cNvPicPr>
            <a:picLocks noChangeAspect="1"/>
          </p:cNvPicPr>
          <p:nvPr/>
        </p:nvPicPr>
        <p:blipFill>
          <a:blip r:embed="rId4"/>
          <a:stretch>
            <a:fillRect/>
          </a:stretch>
        </p:blipFill>
        <p:spPr>
          <a:xfrm>
            <a:off x="1505326" y="1871353"/>
            <a:ext cx="8907028" cy="2749534"/>
          </a:xfrm>
          <a:prstGeom prst="rect">
            <a:avLst/>
          </a:prstGeom>
        </p:spPr>
      </p:pic>
    </p:spTree>
    <p:custDataLst>
      <p:tags r:id="rId1"/>
    </p:custDataLst>
  </p:cSld>
  <p:clrMapOvr>
    <a:masterClrMapping/>
  </p:clrMapOvr>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818033A-70CE-556B-396D-47E18313C118}"/>
              </a:ext>
            </a:extLst>
          </p:cNvPr>
          <p:cNvPicPr>
            <a:picLocks noChangeAspect="1"/>
          </p:cNvPicPr>
          <p:nvPr/>
        </p:nvPicPr>
        <p:blipFill>
          <a:blip r:embed="rId4"/>
          <a:stretch>
            <a:fillRect/>
          </a:stretch>
        </p:blipFill>
        <p:spPr>
          <a:xfrm>
            <a:off x="1725931" y="1203778"/>
            <a:ext cx="9443522" cy="3188484"/>
          </a:xfrm>
          <a:prstGeom prst="rect">
            <a:avLst/>
          </a:prstGeom>
        </p:spPr>
      </p:pic>
    </p:spTree>
    <p:custDataLst>
      <p:tags r:id="rId1"/>
    </p:custDataLst>
    <p:extLst>
      <p:ext uri="{BB962C8B-B14F-4D97-AF65-F5344CB8AC3E}">
        <p14:creationId xmlns:p14="http://schemas.microsoft.com/office/powerpoint/2010/main" val="4066338589"/>
      </p:ext>
    </p:extLst>
  </p:cSld>
  <p:clrMapOvr>
    <a:masterClrMapping/>
  </p:clrMapOvr>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8DBC7302-FC9A-2C16-8284-C6FAA7B6D929}"/>
              </a:ext>
            </a:extLst>
          </p:cNvPr>
          <p:cNvSpPr/>
          <p:nvPr/>
        </p:nvSpPr>
        <p:spPr>
          <a:xfrm>
            <a:off x="4549140" y="308610"/>
            <a:ext cx="2720340" cy="605790"/>
          </a:xfrm>
          <a:prstGeom prst="roundRect">
            <a:avLst/>
          </a:prstGeom>
          <a:solidFill>
            <a:schemeClr val="accent6">
              <a:lumMod val="75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sz="3200" b="1" dirty="0">
                <a:solidFill>
                  <a:schemeClr val="bg1"/>
                </a:solidFill>
                <a:latin typeface="Cambria" panose="02040503050406030204" pitchFamily="18" charset="0"/>
                <a:ea typeface="Cambria" panose="02040503050406030204" pitchFamily="18" charset="0"/>
              </a:rPr>
              <a:t>1. </a:t>
            </a:r>
            <a:r>
              <a:rPr lang="en-US" sz="3200" b="1" dirty="0" err="1">
                <a:solidFill>
                  <a:schemeClr val="bg1"/>
                </a:solidFill>
                <a:latin typeface="Cambria" panose="02040503050406030204" pitchFamily="18" charset="0"/>
                <a:ea typeface="Cambria" panose="02040503050406030204" pitchFamily="18" charset="0"/>
              </a:rPr>
              <a:t>Chuẩn</a:t>
            </a:r>
            <a:r>
              <a:rPr lang="en-US" sz="3200" b="1" dirty="0">
                <a:solidFill>
                  <a:schemeClr val="bg1"/>
                </a:solidFill>
                <a:latin typeface="Cambria" panose="02040503050406030204" pitchFamily="18" charset="0"/>
                <a:ea typeface="Cambria" panose="02040503050406030204" pitchFamily="18" charset="0"/>
              </a:rPr>
              <a:t> </a:t>
            </a:r>
            <a:r>
              <a:rPr lang="en-US" sz="3200" b="1" dirty="0" err="1">
                <a:solidFill>
                  <a:schemeClr val="bg1"/>
                </a:solidFill>
                <a:latin typeface="Cambria" panose="02040503050406030204" pitchFamily="18" charset="0"/>
                <a:ea typeface="Cambria" panose="02040503050406030204" pitchFamily="18" charset="0"/>
              </a:rPr>
              <a:t>bị</a:t>
            </a:r>
            <a:endParaRPr lang="en-US" sz="3200" b="1" dirty="0">
              <a:solidFill>
                <a:schemeClr val="bg1"/>
              </a:solidFill>
              <a:latin typeface="Cambria" panose="02040503050406030204" pitchFamily="18" charset="0"/>
              <a:ea typeface="Cambria" panose="02040503050406030204" pitchFamily="18" charset="0"/>
            </a:endParaRPr>
          </a:p>
        </p:txBody>
      </p:sp>
      <p:sp>
        <p:nvSpPr>
          <p:cNvPr id="3" name="TextBox 2">
            <a:extLst>
              <a:ext uri="{FF2B5EF4-FFF2-40B4-BE49-F238E27FC236}">
                <a16:creationId xmlns:a16="http://schemas.microsoft.com/office/drawing/2014/main" id="{33C3EB96-E7B7-463D-F732-C9DF78749FE2}"/>
              </a:ext>
            </a:extLst>
          </p:cNvPr>
          <p:cNvSpPr txBox="1"/>
          <p:nvPr/>
        </p:nvSpPr>
        <p:spPr>
          <a:xfrm>
            <a:off x="720090" y="1988820"/>
            <a:ext cx="5623560" cy="3539430"/>
          </a:xfrm>
          <a:prstGeom prst="rect">
            <a:avLst/>
          </a:prstGeom>
          <a:noFill/>
        </p:spPr>
        <p:txBody>
          <a:bodyPr wrap="square" rtlCol="0">
            <a:spAutoFit/>
          </a:bodyPr>
          <a:lstStyle/>
          <a:p>
            <a:pPr algn="just"/>
            <a:r>
              <a:rPr lang="vi-VN" sz="3200" b="0" i="1" dirty="0">
                <a:solidFill>
                  <a:srgbClr val="000000"/>
                </a:solidFill>
                <a:effectLst/>
                <a:latin typeface="Cambria" panose="02040503050406030204" pitchFamily="18" charset="0"/>
                <a:ea typeface="Cambria" panose="02040503050406030204" pitchFamily="18" charset="0"/>
              </a:rPr>
              <a:t>Lưu ý:</a:t>
            </a:r>
            <a:endParaRPr lang="vi-VN" sz="3200" b="0" i="0" dirty="0">
              <a:solidFill>
                <a:srgbClr val="000000"/>
              </a:solidFill>
              <a:effectLst/>
              <a:latin typeface="Cambria" panose="02040503050406030204" pitchFamily="18" charset="0"/>
              <a:ea typeface="Cambria" panose="02040503050406030204" pitchFamily="18" charset="0"/>
            </a:endParaRPr>
          </a:p>
          <a:p>
            <a:pPr algn="just"/>
            <a:r>
              <a:rPr lang="vi-VN" sz="3200" b="0" i="0" dirty="0">
                <a:solidFill>
                  <a:srgbClr val="000000"/>
                </a:solidFill>
                <a:effectLst/>
                <a:latin typeface="Cambria" panose="02040503050406030204" pitchFamily="18" charset="0"/>
                <a:ea typeface="Cambria" panose="02040503050406030204" pitchFamily="18" charset="0"/>
              </a:rPr>
              <a:t>– Nêu rõ ý kiến tán thành.</a:t>
            </a:r>
          </a:p>
          <a:p>
            <a:pPr algn="just"/>
            <a:r>
              <a:rPr lang="vi-VN" sz="3200" b="0" i="0" dirty="0">
                <a:solidFill>
                  <a:srgbClr val="000000"/>
                </a:solidFill>
                <a:effectLst/>
                <a:latin typeface="Cambria" panose="02040503050406030204" pitchFamily="18" charset="0"/>
                <a:ea typeface="Cambria" panose="02040503050406030204" pitchFamily="18" charset="0"/>
              </a:rPr>
              <a:t>– Trình bày được lí do vì sao tán thành.</a:t>
            </a:r>
          </a:p>
          <a:p>
            <a:pPr algn="just"/>
            <a:r>
              <a:rPr lang="vi-VN" sz="3200" b="0" i="0" dirty="0">
                <a:solidFill>
                  <a:srgbClr val="000000"/>
                </a:solidFill>
                <a:effectLst/>
                <a:latin typeface="Cambria" panose="02040503050406030204" pitchFamily="18" charset="0"/>
                <a:ea typeface="Cambria" panose="02040503050406030204" pitchFamily="18" charset="0"/>
              </a:rPr>
              <a:t>– Chọn được dẫn chứng để tăng sức thuyết phục cho lí do mình đưa ra.</a:t>
            </a:r>
          </a:p>
        </p:txBody>
      </p:sp>
      <p:sp>
        <p:nvSpPr>
          <p:cNvPr id="6" name="TextBox 5">
            <a:extLst>
              <a:ext uri="{FF2B5EF4-FFF2-40B4-BE49-F238E27FC236}">
                <a16:creationId xmlns:a16="http://schemas.microsoft.com/office/drawing/2014/main" id="{14C9D97C-4343-47D1-9E57-EA07506D5E11}"/>
              </a:ext>
            </a:extLst>
          </p:cNvPr>
          <p:cNvSpPr txBox="1"/>
          <p:nvPr/>
        </p:nvSpPr>
        <p:spPr>
          <a:xfrm>
            <a:off x="6366510" y="1757582"/>
            <a:ext cx="5303520" cy="3371136"/>
          </a:xfrm>
          <a:prstGeom prst="roundRect">
            <a:avLst/>
          </a:prstGeom>
          <a:solidFill>
            <a:srgbClr val="FC8E60">
              <a:lumMod val="20000"/>
              <a:lumOff val="80000"/>
            </a:srgbClr>
          </a:solidFill>
        </p:spPr>
        <p:txBody>
          <a:bodyPr wrap="square" rtlCol="0">
            <a:spAutoFit/>
          </a:bodyPr>
          <a:lstStyle/>
          <a:p>
            <a:pPr algn="just">
              <a:buClrTx/>
              <a:buFontTx/>
              <a:buNone/>
            </a:pPr>
            <a:r>
              <a:rPr lang="vi-VN" sz="3200" b="1" dirty="0">
                <a:solidFill>
                  <a:srgbClr val="002060"/>
                </a:solidFill>
                <a:latin typeface="Cambria" panose="02040503050406030204" pitchFamily="18" charset="0"/>
                <a:ea typeface="Cambria" panose="02040503050406030204" pitchFamily="18" charset="0"/>
                <a:cs typeface="Arial" panose="020B0604020202020204" pitchFamily="34" charset="0"/>
              </a:rPr>
              <a:t>Một số từ ngữ giúp em thể hiện ý kiến tán thành: tán thành, ủng hộ quan điểm, hoàn toàn đồng ý, rất xác đáng, hoàn toàn đồng tình,…</a:t>
            </a:r>
          </a:p>
        </p:txBody>
      </p:sp>
    </p:spTree>
    <p:extLst>
      <p:ext uri="{BB962C8B-B14F-4D97-AF65-F5344CB8AC3E}">
        <p14:creationId xmlns:p14="http://schemas.microsoft.com/office/powerpoint/2010/main" val="155368981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C9B1DF48-B4D8-71A7-9DFC-6EC3CEAE809E}"/>
              </a:ext>
            </a:extLst>
          </p:cNvPr>
          <p:cNvGrpSpPr/>
          <p:nvPr/>
        </p:nvGrpSpPr>
        <p:grpSpPr>
          <a:xfrm>
            <a:off x="2366010" y="102870"/>
            <a:ext cx="8583930" cy="1337310"/>
            <a:chOff x="972833" y="3758496"/>
            <a:chExt cx="4175662" cy="1896940"/>
          </a:xfrm>
        </p:grpSpPr>
        <p:sp>
          <p:nvSpPr>
            <p:cNvPr id="7" name="Speech Bubble: Rectangle with Corners Rounded 6">
              <a:extLst>
                <a:ext uri="{FF2B5EF4-FFF2-40B4-BE49-F238E27FC236}">
                  <a16:creationId xmlns:a16="http://schemas.microsoft.com/office/drawing/2014/main" id="{E8E287AC-1FA1-AD2D-612B-496A535E9FA0}"/>
                </a:ext>
              </a:extLst>
            </p:cNvPr>
            <p:cNvSpPr/>
            <p:nvPr/>
          </p:nvSpPr>
          <p:spPr>
            <a:xfrm>
              <a:off x="972833" y="3758496"/>
              <a:ext cx="4175662" cy="1896940"/>
            </a:xfrm>
            <a:prstGeom prst="wedgeRoundRectCallout">
              <a:avLst>
                <a:gd name="adj1" fmla="val -38425"/>
                <a:gd name="adj2" fmla="val 74712"/>
                <a:gd name="adj3" fmla="val 16667"/>
              </a:avLst>
            </a:prstGeom>
            <a:solidFill>
              <a:srgbClr val="D1F7EE"/>
            </a:solidFill>
            <a:ln w="28575">
              <a:solidFill>
                <a:srgbClr val="34DBB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66AD4E16-F0CD-1575-193D-48B9F4A46EEB}"/>
                </a:ext>
              </a:extLst>
            </p:cNvPr>
            <p:cNvSpPr txBox="1"/>
            <p:nvPr/>
          </p:nvSpPr>
          <p:spPr>
            <a:xfrm>
              <a:off x="1195759" y="3890954"/>
              <a:ext cx="3844548" cy="1619581"/>
            </a:xfrm>
            <a:prstGeom prst="rect">
              <a:avLst/>
            </a:prstGeom>
            <a:noFill/>
          </p:spPr>
          <p:txBody>
            <a:bodyPr wrap="square">
              <a:spAutoFit/>
            </a:bodyPr>
            <a:lstStyle/>
            <a:p>
              <a:pPr algn="just"/>
              <a:r>
                <a:rPr lang="en-US" sz="3600" b="1" i="0" dirty="0">
                  <a:solidFill>
                    <a:srgbClr val="000000"/>
                  </a:solidFill>
                  <a:effectLst/>
                  <a:latin typeface="Cambria" panose="02040503050406030204" pitchFamily="18" charset="0"/>
                  <a:ea typeface="Cambria" panose="02040503050406030204" pitchFamily="18" charset="0"/>
                </a:rPr>
                <a:t>2. </a:t>
              </a:r>
              <a:r>
                <a:rPr lang="vi-VN" sz="3600" b="1" i="0" dirty="0">
                  <a:solidFill>
                    <a:srgbClr val="000000"/>
                  </a:solidFill>
                  <a:effectLst/>
                  <a:latin typeface="Cambria" panose="02040503050406030204" pitchFamily="18" charset="0"/>
                  <a:ea typeface="Cambria" panose="02040503050406030204" pitchFamily="18" charset="0"/>
                </a:rPr>
                <a:t>Tự nhận xét bài làm của em theo yêu cầu dưới đây:</a:t>
              </a:r>
              <a:endParaRPr lang="en-US" sz="3200" b="1" dirty="0">
                <a:latin typeface="Cambria" panose="02040503050406030204" pitchFamily="18" charset="0"/>
                <a:ea typeface="Cambria" panose="02040503050406030204" pitchFamily="18" charset="0"/>
              </a:endParaRPr>
            </a:p>
          </p:txBody>
        </p:sp>
      </p:grpSp>
      <p:sp>
        <p:nvSpPr>
          <p:cNvPr id="12" name="TextBox 11">
            <a:extLst>
              <a:ext uri="{FF2B5EF4-FFF2-40B4-BE49-F238E27FC236}">
                <a16:creationId xmlns:a16="http://schemas.microsoft.com/office/drawing/2014/main" id="{9D418321-BDE9-B42C-1F86-EE502482F343}"/>
              </a:ext>
            </a:extLst>
          </p:cNvPr>
          <p:cNvSpPr txBox="1"/>
          <p:nvPr/>
        </p:nvSpPr>
        <p:spPr>
          <a:xfrm>
            <a:off x="1120140" y="2366010"/>
            <a:ext cx="10092690" cy="2554545"/>
          </a:xfrm>
          <a:prstGeom prst="rect">
            <a:avLst/>
          </a:prstGeom>
          <a:noFill/>
        </p:spPr>
        <p:txBody>
          <a:bodyPr wrap="square" rtlCol="0">
            <a:spAutoFit/>
          </a:bodyPr>
          <a:lstStyle/>
          <a:p>
            <a:pPr algn="just"/>
            <a:r>
              <a:rPr lang="vi-VN" sz="4000" b="0" i="0" dirty="0">
                <a:solidFill>
                  <a:srgbClr val="002060"/>
                </a:solidFill>
                <a:effectLst/>
                <a:latin typeface="Cambria" panose="02040503050406030204" pitchFamily="18" charset="0"/>
                <a:ea typeface="Cambria" panose="02040503050406030204" pitchFamily="18" charset="0"/>
              </a:rPr>
              <a:t>– Đoạn văn có sử dụng được từ ngữ thể hiện rõ ý kiến tán thành không?</a:t>
            </a:r>
          </a:p>
          <a:p>
            <a:pPr algn="just"/>
            <a:r>
              <a:rPr lang="vi-VN" sz="4000" b="0" i="0" dirty="0">
                <a:solidFill>
                  <a:srgbClr val="002060"/>
                </a:solidFill>
                <a:effectLst/>
                <a:latin typeface="Cambria" panose="02040503050406030204" pitchFamily="18" charset="0"/>
                <a:ea typeface="Cambria" panose="02040503050406030204" pitchFamily="18" charset="0"/>
              </a:rPr>
              <a:t>– Lí do tán thành có sức thuyết phục không?</a:t>
            </a:r>
          </a:p>
          <a:p>
            <a:pPr algn="just"/>
            <a:r>
              <a:rPr lang="vi-VN" sz="4000" b="0" i="0" dirty="0">
                <a:solidFill>
                  <a:srgbClr val="002060"/>
                </a:solidFill>
                <a:effectLst/>
                <a:latin typeface="Cambria" panose="02040503050406030204" pitchFamily="18" charset="0"/>
                <a:ea typeface="Cambria" panose="02040503050406030204" pitchFamily="18" charset="0"/>
              </a:rPr>
              <a:t>– Dẫn chứng có phù hợp với lí do không?</a:t>
            </a:r>
          </a:p>
        </p:txBody>
      </p:sp>
    </p:spTree>
    <p:extLst>
      <p:ext uri="{BB962C8B-B14F-4D97-AF65-F5344CB8AC3E}">
        <p14:creationId xmlns:p14="http://schemas.microsoft.com/office/powerpoint/2010/main" val="12415240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wipe(down)">
                                      <p:cBhvr>
                                        <p:cTn id="1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85D0797-7140-DF4A-957F-CDC0BD9F9298}"/>
              </a:ext>
            </a:extLst>
          </p:cNvPr>
          <p:cNvSpPr txBox="1"/>
          <p:nvPr/>
        </p:nvSpPr>
        <p:spPr>
          <a:xfrm>
            <a:off x="2387746" y="634142"/>
            <a:ext cx="6795885" cy="2308324"/>
          </a:xfrm>
          <a:prstGeom prst="rect">
            <a:avLst/>
          </a:prstGeom>
          <a:noFill/>
        </p:spPr>
        <p:txBody>
          <a:bodyPr wrap="square" rtlCol="0">
            <a:spAutoFit/>
          </a:bodyPr>
          <a:lstStyle/>
          <a:p>
            <a:pPr lvl="0" algn="ctr">
              <a:defRPr/>
            </a:pPr>
            <a:r>
              <a:rPr lang="en-US" sz="4800" b="1" dirty="0">
                <a:blipFill dpi="0" rotWithShape="1">
                  <a:blip r:embed="rId2">
                    <a:extLst>
                      <a:ext uri="{28A0092B-C50C-407E-A947-70E740481C1C}">
                        <a14:useLocalDpi xmlns:a14="http://schemas.microsoft.com/office/drawing/2010/main" val="0"/>
                      </a:ext>
                    </a:extLst>
                  </a:blip>
                  <a:srcRect/>
                  <a:stretch>
                    <a:fillRect/>
                  </a:stretch>
                </a:blipFill>
                <a:latin typeface="Cambria" panose="02040503050406030204" pitchFamily="18" charset="0"/>
                <a:ea typeface="Cambria" panose="02040503050406030204" pitchFamily="18" charset="0"/>
              </a:rPr>
              <a:t>3. </a:t>
            </a:r>
            <a:r>
              <a:rPr lang="vi-VN" sz="4800" b="1" dirty="0">
                <a:blipFill dpi="0" rotWithShape="1">
                  <a:blip r:embed="rId2">
                    <a:extLst>
                      <a:ext uri="{28A0092B-C50C-407E-A947-70E740481C1C}">
                        <a14:useLocalDpi xmlns:a14="http://schemas.microsoft.com/office/drawing/2010/main" val="0"/>
                      </a:ext>
                    </a:extLst>
                  </a:blip>
                  <a:srcRect/>
                  <a:stretch>
                    <a:fillRect/>
                  </a:stretch>
                </a:blipFill>
                <a:latin typeface="Cambria" panose="02040503050406030204" pitchFamily="18" charset="0"/>
                <a:ea typeface="Cambria" panose="02040503050406030204" pitchFamily="18" charset="0"/>
              </a:rPr>
              <a:t>Viết lại những câu văn mà em muốn chỉnh sửa cho hay hơn.</a:t>
            </a:r>
            <a:endParaRPr kumimoji="0" lang="en-US" sz="4800" b="1" i="0" u="none" strike="noStrike" kern="1200" cap="none" spc="0" normalizeH="0" baseline="0" noProof="0" dirty="0">
              <a:ln>
                <a:noFill/>
              </a:ln>
              <a:blipFill dpi="0" rotWithShape="1">
                <a:blip r:embed="rId2">
                  <a:extLst>
                    <a:ext uri="{28A0092B-C50C-407E-A947-70E740481C1C}">
                      <a14:useLocalDpi xmlns:a14="http://schemas.microsoft.com/office/drawing/2010/main" val="0"/>
                    </a:ext>
                  </a:extLst>
                </a:blip>
                <a:srcRect/>
                <a:stretch>
                  <a:fillRect/>
                </a:stretch>
              </a:blipFill>
              <a:effectLst/>
              <a:uLnTx/>
              <a:uFillTx/>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42817819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79B2E01-9BD5-DA02-6BFA-5400964C8837}"/>
              </a:ext>
            </a:extLst>
          </p:cNvPr>
          <p:cNvSpPr txBox="1"/>
          <p:nvPr/>
        </p:nvSpPr>
        <p:spPr>
          <a:xfrm>
            <a:off x="2645832" y="1213220"/>
            <a:ext cx="6900334" cy="1569660"/>
          </a:xfrm>
          <a:prstGeom prst="rect">
            <a:avLst/>
          </a:prstGeom>
          <a:noFill/>
        </p:spPr>
        <p:txBody>
          <a:bodyPr wrap="square" rtlCol="0">
            <a:spAutoFit/>
          </a:bodyPr>
          <a:lstStyle/>
          <a:p>
            <a:pPr lvl="0" algn="ctr">
              <a:defRPr/>
            </a:pPr>
            <a:r>
              <a:rPr lang="en-US" sz="4800" b="1" dirty="0">
                <a:solidFill>
                  <a:srgbClr val="FFFF00"/>
                </a:solidFill>
                <a:latin typeface="Cambria" panose="02040503050406030204" pitchFamily="18" charset="0"/>
                <a:ea typeface="Cambria" panose="02040503050406030204" pitchFamily="18" charset="0"/>
              </a:rPr>
              <a:t>4. </a:t>
            </a:r>
            <a:r>
              <a:rPr lang="en-US" sz="4800" b="1" dirty="0" err="1">
                <a:solidFill>
                  <a:srgbClr val="FFFF00"/>
                </a:solidFill>
                <a:latin typeface="Cambria" panose="02040503050406030204" pitchFamily="18" charset="0"/>
                <a:ea typeface="Cambria" panose="02040503050406030204" pitchFamily="18" charset="0"/>
              </a:rPr>
              <a:t>Đổi</a:t>
            </a:r>
            <a:r>
              <a:rPr lang="en-US" sz="4800" b="1" dirty="0">
                <a:solidFill>
                  <a:srgbClr val="FFFF00"/>
                </a:solidFill>
                <a:latin typeface="Cambria" panose="02040503050406030204" pitchFamily="18" charset="0"/>
                <a:ea typeface="Cambria" panose="02040503050406030204" pitchFamily="18" charset="0"/>
              </a:rPr>
              <a:t> </a:t>
            </a:r>
            <a:r>
              <a:rPr lang="en-US" sz="4800" b="1" dirty="0" err="1">
                <a:solidFill>
                  <a:srgbClr val="FFFF00"/>
                </a:solidFill>
                <a:latin typeface="Cambria" panose="02040503050406030204" pitchFamily="18" charset="0"/>
                <a:ea typeface="Cambria" panose="02040503050406030204" pitchFamily="18" charset="0"/>
              </a:rPr>
              <a:t>bài</a:t>
            </a:r>
            <a:r>
              <a:rPr lang="en-US" sz="4800" b="1" dirty="0">
                <a:solidFill>
                  <a:srgbClr val="FFFF00"/>
                </a:solidFill>
                <a:latin typeface="Cambria" panose="02040503050406030204" pitchFamily="18" charset="0"/>
                <a:ea typeface="Cambria" panose="02040503050406030204" pitchFamily="18" charset="0"/>
              </a:rPr>
              <a:t> </a:t>
            </a:r>
            <a:r>
              <a:rPr lang="en-US" sz="4800" b="1" dirty="0" err="1">
                <a:solidFill>
                  <a:srgbClr val="FFFF00"/>
                </a:solidFill>
                <a:latin typeface="Cambria" panose="02040503050406030204" pitchFamily="18" charset="0"/>
                <a:ea typeface="Cambria" panose="02040503050406030204" pitchFamily="18" charset="0"/>
              </a:rPr>
              <a:t>cho</a:t>
            </a:r>
            <a:r>
              <a:rPr lang="en-US" sz="4800" b="1" dirty="0">
                <a:solidFill>
                  <a:srgbClr val="FFFF00"/>
                </a:solidFill>
                <a:latin typeface="Cambria" panose="02040503050406030204" pitchFamily="18" charset="0"/>
                <a:ea typeface="Cambria" panose="02040503050406030204" pitchFamily="18" charset="0"/>
              </a:rPr>
              <a:t> </a:t>
            </a:r>
            <a:r>
              <a:rPr lang="en-US" sz="4800" b="1" dirty="0" err="1">
                <a:solidFill>
                  <a:srgbClr val="FFFF00"/>
                </a:solidFill>
                <a:latin typeface="Cambria" panose="02040503050406030204" pitchFamily="18" charset="0"/>
                <a:ea typeface="Cambria" panose="02040503050406030204" pitchFamily="18" charset="0"/>
              </a:rPr>
              <a:t>bạn</a:t>
            </a:r>
            <a:r>
              <a:rPr lang="en-US" sz="4800" b="1" dirty="0">
                <a:solidFill>
                  <a:srgbClr val="FFFF00"/>
                </a:solidFill>
                <a:latin typeface="Cambria" panose="02040503050406030204" pitchFamily="18" charset="0"/>
                <a:ea typeface="Cambria" panose="02040503050406030204" pitchFamily="18" charset="0"/>
              </a:rPr>
              <a:t> </a:t>
            </a:r>
            <a:r>
              <a:rPr lang="en-US" sz="4800" b="1" dirty="0" err="1">
                <a:solidFill>
                  <a:srgbClr val="FFFF00"/>
                </a:solidFill>
                <a:latin typeface="Cambria" panose="02040503050406030204" pitchFamily="18" charset="0"/>
                <a:ea typeface="Cambria" panose="02040503050406030204" pitchFamily="18" charset="0"/>
              </a:rPr>
              <a:t>để</a:t>
            </a:r>
            <a:r>
              <a:rPr lang="en-US" sz="4800" b="1" dirty="0">
                <a:solidFill>
                  <a:srgbClr val="FFFF00"/>
                </a:solidFill>
                <a:latin typeface="Cambria" panose="02040503050406030204" pitchFamily="18" charset="0"/>
                <a:ea typeface="Cambria" panose="02040503050406030204" pitchFamily="18" charset="0"/>
              </a:rPr>
              <a:t> </a:t>
            </a:r>
            <a:r>
              <a:rPr lang="en-US" sz="4800" b="1" dirty="0" err="1">
                <a:solidFill>
                  <a:srgbClr val="FFFF00"/>
                </a:solidFill>
                <a:latin typeface="Cambria" panose="02040503050406030204" pitchFamily="18" charset="0"/>
                <a:ea typeface="Cambria" panose="02040503050406030204" pitchFamily="18" charset="0"/>
              </a:rPr>
              <a:t>học</a:t>
            </a:r>
            <a:r>
              <a:rPr lang="en-US" sz="4800" b="1" dirty="0">
                <a:solidFill>
                  <a:srgbClr val="FFFF00"/>
                </a:solidFill>
                <a:latin typeface="Cambria" panose="02040503050406030204" pitchFamily="18" charset="0"/>
                <a:ea typeface="Cambria" panose="02040503050406030204" pitchFamily="18" charset="0"/>
              </a:rPr>
              <a:t> </a:t>
            </a:r>
            <a:r>
              <a:rPr lang="en-US" sz="4800" b="1" dirty="0" err="1">
                <a:solidFill>
                  <a:srgbClr val="FFFF00"/>
                </a:solidFill>
                <a:latin typeface="Cambria" panose="02040503050406030204" pitchFamily="18" charset="0"/>
                <a:ea typeface="Cambria" panose="02040503050406030204" pitchFamily="18" charset="0"/>
              </a:rPr>
              <a:t>tập</a:t>
            </a:r>
            <a:r>
              <a:rPr lang="en-US" sz="4800" b="1" dirty="0">
                <a:solidFill>
                  <a:srgbClr val="FFFF00"/>
                </a:solidFill>
                <a:latin typeface="Cambria" panose="02040503050406030204" pitchFamily="18" charset="0"/>
                <a:ea typeface="Cambria" panose="02040503050406030204" pitchFamily="18" charset="0"/>
              </a:rPr>
              <a:t> </a:t>
            </a:r>
            <a:r>
              <a:rPr lang="en-US" sz="4800" b="1" dirty="0" err="1">
                <a:solidFill>
                  <a:srgbClr val="FFFF00"/>
                </a:solidFill>
                <a:latin typeface="Cambria" panose="02040503050406030204" pitchFamily="18" charset="0"/>
                <a:ea typeface="Cambria" panose="02040503050406030204" pitchFamily="18" charset="0"/>
              </a:rPr>
              <a:t>cách</a:t>
            </a:r>
            <a:r>
              <a:rPr lang="en-US" sz="4800" b="1" dirty="0">
                <a:solidFill>
                  <a:srgbClr val="FFFF00"/>
                </a:solidFill>
                <a:latin typeface="Cambria" panose="02040503050406030204" pitchFamily="18" charset="0"/>
                <a:ea typeface="Cambria" panose="02040503050406030204" pitchFamily="18" charset="0"/>
              </a:rPr>
              <a:t> </a:t>
            </a:r>
            <a:r>
              <a:rPr lang="en-US" sz="4800" b="1" dirty="0" err="1">
                <a:solidFill>
                  <a:srgbClr val="FFFF00"/>
                </a:solidFill>
                <a:latin typeface="Cambria" panose="02040503050406030204" pitchFamily="18" charset="0"/>
                <a:ea typeface="Cambria" panose="02040503050406030204" pitchFamily="18" charset="0"/>
              </a:rPr>
              <a:t>viết</a:t>
            </a:r>
            <a:r>
              <a:rPr lang="en-US" sz="4800" b="1" dirty="0">
                <a:solidFill>
                  <a:srgbClr val="FFFF00"/>
                </a:solidFill>
                <a:latin typeface="Cambria" panose="02040503050406030204" pitchFamily="18" charset="0"/>
                <a:ea typeface="Cambria" panose="02040503050406030204" pitchFamily="18" charset="0"/>
              </a:rPr>
              <a:t>.</a:t>
            </a:r>
            <a:endParaRPr kumimoji="0" lang="en-US" sz="4800" b="1" i="0" u="none" strike="noStrike" kern="1200" cap="none" spc="0" normalizeH="0" baseline="0" noProof="0" dirty="0">
              <a:ln>
                <a:noFill/>
              </a:ln>
              <a:solidFill>
                <a:srgbClr val="FFFF00"/>
              </a:solidFill>
              <a:effectLst/>
              <a:uLnTx/>
              <a:uFillTx/>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96922779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B7EA3F9-1975-82CB-2B85-4AF303BB32E8}"/>
              </a:ext>
            </a:extLst>
          </p:cNvPr>
          <p:cNvSpPr txBox="1"/>
          <p:nvPr/>
        </p:nvSpPr>
        <p:spPr>
          <a:xfrm>
            <a:off x="1131570" y="1371815"/>
            <a:ext cx="10435590" cy="4142673"/>
          </a:xfrm>
          <a:prstGeom prst="rect">
            <a:avLst/>
          </a:prstGeom>
          <a:noFill/>
        </p:spPr>
        <p:txBody>
          <a:bodyPr wrap="square">
            <a:spAutoFit/>
          </a:bodyPr>
          <a:lstStyle/>
          <a:p>
            <a:pPr marL="0" marR="0" algn="just">
              <a:lnSpc>
                <a:spcPct val="120000"/>
              </a:lnSpc>
              <a:spcBef>
                <a:spcPts val="0"/>
              </a:spcBef>
              <a:spcAft>
                <a:spcPts val="0"/>
              </a:spcAft>
            </a:pPr>
            <a:r>
              <a:rPr lang="nl-NL" sz="2800" b="1" i="1" dirty="0">
                <a:effectLst/>
                <a:latin typeface="Cambria" panose="02040503050406030204" pitchFamily="18" charset="0"/>
                <a:ea typeface="Cambria" panose="02040503050406030204" pitchFamily="18" charset="0"/>
              </a:rPr>
              <a:t>Viết đoạn văn nêu ý kiến tán  thành một số sự việc, hiện tượng </a:t>
            </a:r>
            <a:endParaRPr lang="en-US" sz="2800" dirty="0">
              <a:effectLst/>
              <a:latin typeface="Cambria" panose="02040503050406030204" pitchFamily="18" charset="0"/>
              <a:ea typeface="Cambria" panose="02040503050406030204" pitchFamily="18" charset="0"/>
            </a:endParaRPr>
          </a:p>
          <a:p>
            <a:pPr marL="0" marR="0" algn="just">
              <a:lnSpc>
                <a:spcPct val="120000"/>
              </a:lnSpc>
              <a:spcBef>
                <a:spcPts val="0"/>
              </a:spcBef>
              <a:spcAft>
                <a:spcPts val="0"/>
              </a:spcAft>
            </a:pPr>
            <a:r>
              <a:rPr lang="nl-NL" sz="2800" b="1" i="1" dirty="0">
                <a:effectLst/>
                <a:latin typeface="Cambria" panose="02040503050406030204" pitchFamily="18" charset="0"/>
                <a:ea typeface="Cambria" panose="02040503050406030204" pitchFamily="18" charset="0"/>
              </a:rPr>
              <a:t>Bài văn có 3 phần:</a:t>
            </a:r>
            <a:endParaRPr lang="en-US" sz="2800" dirty="0">
              <a:effectLst/>
              <a:latin typeface="Cambria" panose="02040503050406030204" pitchFamily="18" charset="0"/>
              <a:ea typeface="Cambria" panose="02040503050406030204" pitchFamily="18" charset="0"/>
            </a:endParaRPr>
          </a:p>
          <a:p>
            <a:pPr marL="0" marR="0" algn="just">
              <a:lnSpc>
                <a:spcPct val="120000"/>
              </a:lnSpc>
              <a:spcBef>
                <a:spcPts val="0"/>
              </a:spcBef>
              <a:spcAft>
                <a:spcPts val="0"/>
              </a:spcAft>
            </a:pPr>
            <a:r>
              <a:rPr lang="nl-NL" sz="2800" b="1" i="1" dirty="0">
                <a:effectLst/>
                <a:latin typeface="Cambria" panose="02040503050406030204" pitchFamily="18" charset="0"/>
                <a:ea typeface="Cambria" panose="02040503050406030204" pitchFamily="18" charset="0"/>
              </a:rPr>
              <a:t>+ Phần mở đầu: </a:t>
            </a:r>
            <a:r>
              <a:rPr lang="nl-NL" sz="2800" i="1" dirty="0">
                <a:effectLst/>
                <a:latin typeface="Cambria" panose="02040503050406030204" pitchFamily="18" charset="0"/>
                <a:ea typeface="Cambria" panose="02040503050406030204" pitchFamily="18" charset="0"/>
              </a:rPr>
              <a:t>Cần giới thiệu được sự việc, hiện tượng và nêu được ý kiến tán thành</a:t>
            </a:r>
            <a:endParaRPr lang="en-US" sz="2800" dirty="0">
              <a:effectLst/>
              <a:latin typeface="Cambria" panose="02040503050406030204" pitchFamily="18" charset="0"/>
              <a:ea typeface="Cambria" panose="02040503050406030204" pitchFamily="18" charset="0"/>
            </a:endParaRPr>
          </a:p>
          <a:p>
            <a:pPr marL="0" marR="0" algn="just">
              <a:lnSpc>
                <a:spcPct val="120000"/>
              </a:lnSpc>
              <a:spcBef>
                <a:spcPts val="0"/>
              </a:spcBef>
              <a:spcAft>
                <a:spcPts val="0"/>
              </a:spcAft>
            </a:pPr>
            <a:r>
              <a:rPr lang="nl-NL" sz="2800" b="1" i="1" dirty="0">
                <a:effectLst/>
                <a:latin typeface="Cambria" panose="02040503050406030204" pitchFamily="18" charset="0"/>
                <a:ea typeface="Cambria" panose="02040503050406030204" pitchFamily="18" charset="0"/>
              </a:rPr>
              <a:t>của bản thân đối với sự việc đó.</a:t>
            </a:r>
            <a:endParaRPr lang="en-US" sz="2800" dirty="0">
              <a:effectLst/>
              <a:latin typeface="Cambria" panose="02040503050406030204" pitchFamily="18" charset="0"/>
              <a:ea typeface="Cambria" panose="02040503050406030204" pitchFamily="18" charset="0"/>
            </a:endParaRPr>
          </a:p>
          <a:p>
            <a:pPr marL="0" marR="0" algn="just">
              <a:lnSpc>
                <a:spcPct val="120000"/>
              </a:lnSpc>
              <a:spcBef>
                <a:spcPts val="0"/>
              </a:spcBef>
              <a:spcAft>
                <a:spcPts val="0"/>
              </a:spcAft>
            </a:pPr>
            <a:r>
              <a:rPr lang="nl-NL" sz="2800" b="1" i="1" dirty="0">
                <a:effectLst/>
                <a:latin typeface="Cambria" panose="02040503050406030204" pitchFamily="18" charset="0"/>
                <a:ea typeface="Cambria" panose="02040503050406030204" pitchFamily="18" charset="0"/>
              </a:rPr>
              <a:t>+ Phần triển khai: </a:t>
            </a:r>
            <a:r>
              <a:rPr lang="nl-NL" sz="2800" i="1" dirty="0">
                <a:effectLst/>
                <a:latin typeface="Cambria" panose="02040503050406030204" pitchFamily="18" charset="0"/>
                <a:ea typeface="Cambria" panose="02040503050406030204" pitchFamily="18" charset="0"/>
              </a:rPr>
              <a:t>Trình bày những lí do khiến em tán thành; những dẫn chứng được</a:t>
            </a:r>
            <a:r>
              <a:rPr lang="en-US" sz="2800" dirty="0">
                <a:latin typeface="Cambria" panose="02040503050406030204" pitchFamily="18" charset="0"/>
                <a:ea typeface="Cambria" panose="02040503050406030204" pitchFamily="18" charset="0"/>
              </a:rPr>
              <a:t> </a:t>
            </a:r>
            <a:r>
              <a:rPr lang="nl-NL" sz="2800" i="1" dirty="0">
                <a:effectLst/>
                <a:latin typeface="Cambria" panose="02040503050406030204" pitchFamily="18" charset="0"/>
                <a:ea typeface="Cambria" panose="02040503050406030204" pitchFamily="18" charset="0"/>
              </a:rPr>
              <a:t>sử dụng để làm sáng tỏ cho lí do.</a:t>
            </a:r>
            <a:endParaRPr lang="en-US" sz="2800" dirty="0">
              <a:effectLst/>
              <a:latin typeface="Cambria" panose="02040503050406030204" pitchFamily="18" charset="0"/>
              <a:ea typeface="Cambria" panose="02040503050406030204" pitchFamily="18" charset="0"/>
            </a:endParaRPr>
          </a:p>
          <a:p>
            <a:r>
              <a:rPr lang="nl-NL" sz="2800" b="1" i="1" kern="0" dirty="0">
                <a:effectLst/>
                <a:latin typeface="Cambria" panose="02040503050406030204" pitchFamily="18" charset="0"/>
                <a:ea typeface="Cambria" panose="02040503050406030204" pitchFamily="18" charset="0"/>
              </a:rPr>
              <a:t>+ Phần kết thúc: </a:t>
            </a:r>
            <a:r>
              <a:rPr lang="nl-NL" sz="2800" i="1" kern="0" dirty="0">
                <a:effectLst/>
                <a:latin typeface="Cambria" panose="02040503050406030204" pitchFamily="18" charset="0"/>
                <a:ea typeface="Cambria" panose="02040503050406030204" pitchFamily="18" charset="0"/>
              </a:rPr>
              <a:t>Khẳng định lại ý kiến tán thành.</a:t>
            </a:r>
            <a:endParaRPr lang="en-US" sz="2800" dirty="0">
              <a:latin typeface="Cambria" panose="02040503050406030204" pitchFamily="18" charset="0"/>
              <a:ea typeface="Cambria" panose="02040503050406030204" pitchFamily="18" charset="0"/>
            </a:endParaRPr>
          </a:p>
        </p:txBody>
      </p:sp>
      <p:pic>
        <p:nvPicPr>
          <p:cNvPr id="5" name="Picture 4" descr="A blue and orange text&#10;&#10;Description automatically generated">
            <a:extLst>
              <a:ext uri="{FF2B5EF4-FFF2-40B4-BE49-F238E27FC236}">
                <a16:creationId xmlns:a16="http://schemas.microsoft.com/office/drawing/2014/main" id="{61AD498C-C92F-94C3-8F85-E34F41FB6E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12920" y="104332"/>
            <a:ext cx="4109060" cy="1414395"/>
          </a:xfrm>
          <a:prstGeom prst="rect">
            <a:avLst/>
          </a:prstGeom>
        </p:spPr>
      </p:pic>
    </p:spTree>
    <p:extLst>
      <p:ext uri="{BB962C8B-B14F-4D97-AF65-F5344CB8AC3E}">
        <p14:creationId xmlns:p14="http://schemas.microsoft.com/office/powerpoint/2010/main" val="11791981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ipe(down)">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ags/tag1.xml><?xml version="1.0" encoding="utf-8"?>
<p:tagLst xmlns:a="http://schemas.openxmlformats.org/drawingml/2006/main" xmlns:r="http://schemas.openxmlformats.org/officeDocument/2006/relationships" xmlns:p="http://schemas.openxmlformats.org/presentationml/2006/main">
  <p:tag name="INKNOELEADERBOARD" val="-54801828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91.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92.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9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新版空白演示配色">
      <a:dk1>
        <a:sysClr val="windowText" lastClr="000000"/>
      </a:dk1>
      <a:lt1>
        <a:sysClr val="window" lastClr="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lumMod val="95000"/>
            <a:alpha val="95000"/>
          </a:schemeClr>
        </a:solidFill>
        <a:ln w="38100">
          <a:solidFill>
            <a:schemeClr val="tx1"/>
          </a:solidFill>
          <a:prstDash val="lgDashDot"/>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159</TotalTime>
  <Words>354</Words>
  <Application>Microsoft Office PowerPoint</Application>
  <PresentationFormat>Widescreen</PresentationFormat>
  <Paragraphs>23</Paragraphs>
  <Slides>12</Slides>
  <Notes>0</Notes>
  <HiddenSlides>0</HiddenSlides>
  <MMClips>0</MMClips>
  <ScaleCrop>false</ScaleCrop>
  <HeadingPairs>
    <vt:vector size="6" baseType="variant">
      <vt:variant>
        <vt:lpstr>Fonts Used</vt:lpstr>
      </vt:variant>
      <vt:variant>
        <vt:i4>8</vt:i4>
      </vt:variant>
      <vt:variant>
        <vt:lpstr>Theme</vt:lpstr>
      </vt:variant>
      <vt:variant>
        <vt:i4>4</vt:i4>
      </vt:variant>
      <vt:variant>
        <vt:lpstr>Slide Titles</vt:lpstr>
      </vt:variant>
      <vt:variant>
        <vt:i4>12</vt:i4>
      </vt:variant>
    </vt:vector>
  </HeadingPairs>
  <TitlesOfParts>
    <vt:vector size="24" baseType="lpstr">
      <vt:lpstr>微软雅黑</vt:lpstr>
      <vt:lpstr>Arial</vt:lpstr>
      <vt:lpstr>Calibri</vt:lpstr>
      <vt:lpstr>Calibri Light</vt:lpstr>
      <vt:lpstr>Cambria</vt:lpstr>
      <vt:lpstr>UTM Showcard</vt:lpstr>
      <vt:lpstr>Wingdings</vt:lpstr>
      <vt:lpstr>思源黑体 CN Bold</vt:lpstr>
      <vt:lpstr>Office Theme</vt:lpstr>
      <vt:lpstr>Office 主题​​</vt:lpstr>
      <vt:lpstr>Custom Design</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Huong Thao - 0972115126</dc:creator>
  <cp:keywords>Hương Thảo</cp:keywords>
  <cp:lastModifiedBy>THIS_PC</cp:lastModifiedBy>
  <cp:revision>29</cp:revision>
  <dcterms:created xsi:type="dcterms:W3CDTF">2022-09-21T23:08:02Z</dcterms:created>
  <dcterms:modified xsi:type="dcterms:W3CDTF">2025-04-16T08:11:01Z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20169690</vt:lpwstr>
  </property>
  <property fmtid="{D5CDD505-2E9C-101B-9397-08002B2CF9AE}" pid="3" name="NXPowerLiteSettings">
    <vt:lpwstr>F7000400038000</vt:lpwstr>
  </property>
  <property fmtid="{D5CDD505-2E9C-101B-9397-08002B2CF9AE}" pid="4" name="NXPowerLiteVersion">
    <vt:lpwstr>S10.3.1</vt:lpwstr>
  </property>
</Properties>
</file>