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76" r:id="rId4"/>
    <p:sldId id="262" r:id="rId5"/>
    <p:sldId id="263" r:id="rId6"/>
    <p:sldId id="279" r:id="rId7"/>
    <p:sldId id="265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CE6"/>
    <a:srgbClr val="FF5050"/>
    <a:srgbClr val="F5A54D"/>
    <a:srgbClr val="EA8030"/>
    <a:srgbClr val="33CCCC"/>
    <a:srgbClr val="00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80136" autoAdjust="0"/>
  </p:normalViewPr>
  <p:slideViewPr>
    <p:cSldViewPr snapToGrid="0">
      <p:cViewPr varScale="1">
        <p:scale>
          <a:sx n="56" d="100"/>
          <a:sy n="56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4DC6-C47A-4538-AE1B-77433F53837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0574-D422-41C8-8A37-20BF0E810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/>
              <a:t>Ca </a:t>
            </a:r>
            <a:r>
              <a:rPr lang="en-US" dirty="0" err="1"/>
              <a:t>dao</a:t>
            </a:r>
            <a:r>
              <a:rPr lang="en-US" dirty="0"/>
              <a:t>: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…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nắng</a:t>
            </a:r>
            <a:r>
              <a:rPr lang="en-US" dirty="0"/>
              <a:t> …. 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,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… (</a:t>
            </a:r>
            <a:r>
              <a:rPr lang="en-US" dirty="0" err="1"/>
              <a:t>yên</a:t>
            </a:r>
            <a:r>
              <a:rPr lang="en-US" dirty="0"/>
              <a:t>, </a:t>
            </a:r>
            <a:r>
              <a:rPr lang="en-US" dirty="0" err="1"/>
              <a:t>lặng</a:t>
            </a:r>
            <a:r>
              <a:rPr lang="en-US" dirty="0"/>
              <a:t>)</a:t>
            </a:r>
          </a:p>
          <a:p>
            <a:r>
              <a:rPr lang="en-US" dirty="0"/>
              <a:t>TN: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mực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,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0574-D422-41C8-8A37-20BF0E810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: </a:t>
            </a:r>
            <a:r>
              <a:rPr lang="en-US" dirty="0" err="1"/>
              <a:t>nho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(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), </a:t>
            </a:r>
            <a:r>
              <a:rPr lang="en-US" dirty="0" err="1"/>
              <a:t>mênh</a:t>
            </a:r>
            <a:r>
              <a:rPr lang="en-US" dirty="0"/>
              <a:t> </a:t>
            </a:r>
            <a:r>
              <a:rPr lang="en-US" dirty="0" err="1"/>
              <a:t>mông</a:t>
            </a:r>
            <a:r>
              <a:rPr lang="en-US" dirty="0"/>
              <a:t> (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) , </a:t>
            </a:r>
            <a:r>
              <a:rPr lang="en-US" dirty="0" err="1"/>
              <a:t>trông</a:t>
            </a:r>
            <a:r>
              <a:rPr lang="en-US" dirty="0"/>
              <a:t> (</a:t>
            </a:r>
            <a:r>
              <a:rPr lang="en-US" dirty="0" err="1"/>
              <a:t>trông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), …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nho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dc </a:t>
            </a:r>
            <a:r>
              <a:rPr lang="en-US" dirty="0" err="1"/>
              <a:t>không</a:t>
            </a:r>
            <a:r>
              <a:rPr lang="en-US" dirty="0"/>
              <a:t>? (ko </a:t>
            </a:r>
            <a:r>
              <a:rPr lang="en-US" dirty="0" err="1"/>
              <a:t>thay</a:t>
            </a:r>
            <a:r>
              <a:rPr lang="en-US" dirty="0"/>
              <a:t> dc)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ko dc? (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ko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–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nho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…) </a:t>
            </a:r>
          </a:p>
          <a:p>
            <a:pPr marL="171450" indent="-171450">
              <a:buFontTx/>
              <a:buChar char="-"/>
            </a:pPr>
            <a:r>
              <a:rPr lang="en-US" dirty="0"/>
              <a:t>MR: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(VD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ngút</a:t>
            </a:r>
            <a:r>
              <a:rPr lang="en-US" dirty="0"/>
              <a:t> </a:t>
            </a:r>
            <a:r>
              <a:rPr lang="en-US" dirty="0" err="1"/>
              <a:t>ngát</a:t>
            </a:r>
            <a:r>
              <a:rPr lang="en-US" dirty="0"/>
              <a:t> – </a:t>
            </a:r>
            <a:r>
              <a:rPr lang="en-US" dirty="0" err="1"/>
              <a:t>ngút</a:t>
            </a:r>
            <a:r>
              <a:rPr lang="en-US" dirty="0"/>
              <a:t> </a:t>
            </a:r>
            <a:r>
              <a:rPr lang="en-US" dirty="0" err="1"/>
              <a:t>ngàn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mênh</a:t>
            </a:r>
            <a:r>
              <a:rPr lang="en-US" dirty="0"/>
              <a:t> </a:t>
            </a:r>
            <a:r>
              <a:rPr lang="en-US" dirty="0" err="1"/>
              <a:t>mông</a:t>
            </a:r>
            <a:r>
              <a:rPr lang="en-US" dirty="0"/>
              <a:t>? (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0574-D422-41C8-8A37-20BF0E810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cằn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nói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về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vi-V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đất trồng cằn cỗi, ít màu, vì không được chăm sóc, tưới bón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? (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0574-D422-41C8-8A37-20BF0E810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2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miêu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) </a:t>
            </a:r>
          </a:p>
          <a:p>
            <a:r>
              <a:rPr lang="en-US" dirty="0"/>
              <a:t>Liên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A0574-D422-41C8-8A37-20BF0E810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2025/10/16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14CC4D-E094-008F-FC81-9E6FEB994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0" y="883679"/>
            <a:ext cx="72000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56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08163" y="4147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89994" l="3510" r="98288">
                        <a14:foregroundMark x1="54880" y1="49121" x2="55822" y2="51425"/>
                        <a14:foregroundMark x1="40068" y1="50091" x2="45334" y2="50273"/>
                        <a14:foregroundMark x1="80308" y1="39054" x2="80009" y2="45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13" y="3429000"/>
            <a:ext cx="5716696" cy="4036380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59E399-C1A1-2AD0-F49D-C18827B743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28" y="1079681"/>
            <a:ext cx="5279594" cy="168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F76940-DA2F-1A28-DB13-3C685DF4A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1141" y="2359085"/>
            <a:ext cx="7785267" cy="153022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C19C77F-4C83-B0CC-9154-F661CE104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7" y="112100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90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63" y="248190"/>
            <a:ext cx="102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thích hợp thay cho bông hoa trong mỗi thành ngữ dưới đây: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2CD5C-216F-D087-C6ED-08B3EB01B063}"/>
              </a:ext>
            </a:extLst>
          </p:cNvPr>
          <p:cNvSpPr txBox="1"/>
          <p:nvPr/>
        </p:nvSpPr>
        <p:spPr>
          <a:xfrm>
            <a:off x="874413" y="1229265"/>
            <a:ext cx="102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E418B-0DD7-54A5-FA1B-95FC208EB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1838324"/>
            <a:ext cx="7183622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02A52-4F5C-351E-F86C-0B83F60C204F}"/>
              </a:ext>
            </a:extLst>
          </p:cNvPr>
          <p:cNvSpPr txBox="1"/>
          <p:nvPr/>
        </p:nvSpPr>
        <p:spPr>
          <a:xfrm>
            <a:off x="514350" y="3238500"/>
            <a:ext cx="10239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Ngày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lành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Năm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bảy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Sóng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yên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lặng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ước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Đao 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búa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Đi đến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 đến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950DD-A49E-EDA9-2989-8D10E4589D7E}"/>
              </a:ext>
            </a:extLst>
          </p:cNvPr>
          <p:cNvGrpSpPr/>
          <p:nvPr/>
        </p:nvGrpSpPr>
        <p:grpSpPr>
          <a:xfrm>
            <a:off x="1803999" y="3323162"/>
            <a:ext cx="622182" cy="561482"/>
            <a:chOff x="-558201" y="4281177"/>
            <a:chExt cx="622182" cy="56148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1AF3903-70B2-B409-F870-AFDDE6DC74C2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07AA15-53DA-99C9-F5C5-314E4114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36705C-9AC2-DC3A-6CB5-7E4868C65133}"/>
              </a:ext>
            </a:extLst>
          </p:cNvPr>
          <p:cNvGrpSpPr/>
          <p:nvPr/>
        </p:nvGrpSpPr>
        <p:grpSpPr>
          <a:xfrm>
            <a:off x="1632549" y="4056587"/>
            <a:ext cx="622182" cy="561482"/>
            <a:chOff x="-558201" y="4281177"/>
            <a:chExt cx="622182" cy="56148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4FAB3A-2064-DC39-7996-6357C6357421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B132B5-D7E9-D04E-2F1F-80723B28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C1E586-6C6B-EB92-15E6-83C4F60FDE4A}"/>
              </a:ext>
            </a:extLst>
          </p:cNvPr>
          <p:cNvGrpSpPr/>
          <p:nvPr/>
        </p:nvGrpSpPr>
        <p:grpSpPr>
          <a:xfrm>
            <a:off x="2790824" y="4647137"/>
            <a:ext cx="616431" cy="561482"/>
            <a:chOff x="-558201" y="4281177"/>
            <a:chExt cx="622182" cy="5614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D00FCE-F514-C995-B9EC-D4B804FCE633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569A370-FCB1-CBC2-5651-94483103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126AFE-0F6B-813C-FF62-CEF874F8D28D}"/>
              </a:ext>
            </a:extLst>
          </p:cNvPr>
          <p:cNvGrpSpPr/>
          <p:nvPr/>
        </p:nvGrpSpPr>
        <p:grpSpPr>
          <a:xfrm>
            <a:off x="9315449" y="3313637"/>
            <a:ext cx="790576" cy="561482"/>
            <a:chOff x="-558201" y="4281177"/>
            <a:chExt cx="622182" cy="56148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FA9A9A8-D2F9-6EF6-464C-6D86D7EF5BFD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4371FC-63C9-86F8-ADF5-5198A9F9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F46FBF-FC1C-8259-37E1-A2CC5AC1BA99}"/>
              </a:ext>
            </a:extLst>
          </p:cNvPr>
          <p:cNvGrpSpPr/>
          <p:nvPr/>
        </p:nvGrpSpPr>
        <p:grpSpPr>
          <a:xfrm>
            <a:off x="8772524" y="4008962"/>
            <a:ext cx="616431" cy="561482"/>
            <a:chOff x="-558201" y="4281177"/>
            <a:chExt cx="622182" cy="56148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DE667AE-B92E-C67F-A344-D9F3B159F030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B56776-6745-8B95-307C-839D7173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C35E9A-97E0-CD86-B83D-8D29FEC5A688}"/>
              </a:ext>
            </a:extLst>
          </p:cNvPr>
          <p:cNvGrpSpPr/>
          <p:nvPr/>
        </p:nvGrpSpPr>
        <p:grpSpPr>
          <a:xfrm>
            <a:off x="8229599" y="4656662"/>
            <a:ext cx="616431" cy="561482"/>
            <a:chOff x="-558201" y="4281177"/>
            <a:chExt cx="622182" cy="56148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654922B-5A63-9E83-AA54-F7E02E745D4E}"/>
                </a:ext>
              </a:extLst>
            </p:cNvPr>
            <p:cNvSpPr/>
            <p:nvPr/>
          </p:nvSpPr>
          <p:spPr>
            <a:xfrm>
              <a:off x="-558201" y="4291264"/>
              <a:ext cx="622182" cy="4934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2702548-55CD-1F37-C966-B924F844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43155" y="4281177"/>
              <a:ext cx="592090" cy="5614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77C70-66D5-1500-5018-72644011882F}"/>
              </a:ext>
            </a:extLst>
          </p:cNvPr>
          <p:cNvSpPr txBox="1"/>
          <p:nvPr/>
        </p:nvSpPr>
        <p:spPr>
          <a:xfrm>
            <a:off x="783173" y="732532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từ đồng nghĩa với mỗi từ in đậm trong đoạn thơ dưới đây: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8F94A-D5C5-1B93-6F7B-CAD3B7F566D4}"/>
              </a:ext>
            </a:extLst>
          </p:cNvPr>
          <p:cNvSpPr/>
          <p:nvPr/>
        </p:nvSpPr>
        <p:spPr>
          <a:xfrm>
            <a:off x="1619250" y="2435392"/>
            <a:ext cx="8334375" cy="2943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sân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 nhỏ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 xây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chiều em đứng nơi này em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trời xanh biếc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chớp trắng trên sông Kinh Thầy … </a:t>
            </a:r>
          </a:p>
          <a:p>
            <a:pPr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(Trần Đăng Khoa)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77C70-66D5-1500-5018-72644011882F}"/>
              </a:ext>
            </a:extLst>
          </p:cNvPr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thích hợp trong ngoặc đơn để hoàn thành đoạn văn.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38F94A-D5C5-1B93-6F7B-CAD3B7F566D4}"/>
              </a:ext>
            </a:extLst>
          </p:cNvPr>
          <p:cNvSpPr/>
          <p:nvPr/>
        </p:nvSpPr>
        <p:spPr>
          <a:xfrm>
            <a:off x="828676" y="1628776"/>
            <a:ext cx="7477124" cy="4486274"/>
          </a:xfrm>
          <a:prstGeom prst="roundRect">
            <a:avLst/>
          </a:prstGeom>
          <a:solidFill>
            <a:srgbClr val="C8F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mùa xuân xôn xao, phơi phới. Những hạt mưa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mọn, bé con, bé nhỏ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mềm mại, rơi như nhảy nhót. Hạt nọ tiếp hạt kia 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xuống mặt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Mặt đất đã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 cằn, khô khan, khô khốc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thức dậy, âu yếm đón lấy những giọt mưa ấm áp,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sáng, trong lành, trong xanh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Mặt đất lại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mềm, dịu nhẹ, dịu ngọt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lại cần mẫn tiếp nhựa sống cho cây cỏ. Mưa mùa xuân đã mang lại cho cây 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lực, sức vóc, sức sống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tràn đầy. Và cây trả nghĩa cho mưa bằng cả mùa hoa thơm trái ngọt.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Nguyễn Thị Thu Trang)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BEE88-11D1-9E86-3E62-EA2E2319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262" y="1604962"/>
            <a:ext cx="2695575" cy="45434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3062DB-A99F-B61A-A648-72BAADD872E5}"/>
              </a:ext>
            </a:extLst>
          </p:cNvPr>
          <p:cNvCxnSpPr>
            <a:cxnSpLocks/>
          </p:cNvCxnSpPr>
          <p:nvPr/>
        </p:nvCxnSpPr>
        <p:spPr>
          <a:xfrm>
            <a:off x="4419600" y="2590800"/>
            <a:ext cx="876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57A1C-EC1B-364A-87BF-BF33DAF94CDB}"/>
              </a:ext>
            </a:extLst>
          </p:cNvPr>
          <p:cNvCxnSpPr>
            <a:cxnSpLocks/>
          </p:cNvCxnSpPr>
          <p:nvPr/>
        </p:nvCxnSpPr>
        <p:spPr>
          <a:xfrm>
            <a:off x="3276600" y="3305175"/>
            <a:ext cx="1047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DABB78-D511-A881-7ADC-77BC09D6797C}"/>
              </a:ext>
            </a:extLst>
          </p:cNvPr>
          <p:cNvCxnSpPr>
            <a:cxnSpLocks/>
          </p:cNvCxnSpPr>
          <p:nvPr/>
        </p:nvCxnSpPr>
        <p:spPr>
          <a:xfrm>
            <a:off x="3724275" y="4038600"/>
            <a:ext cx="1333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8F153-0D11-3DFC-461D-C72CEC97A90C}"/>
              </a:ext>
            </a:extLst>
          </p:cNvPr>
          <p:cNvCxnSpPr>
            <a:cxnSpLocks/>
          </p:cNvCxnSpPr>
          <p:nvPr/>
        </p:nvCxnSpPr>
        <p:spPr>
          <a:xfrm>
            <a:off x="2047875" y="4400550"/>
            <a:ext cx="1114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82114F-1CF1-9234-F938-9F08B91EE8EE}"/>
              </a:ext>
            </a:extLst>
          </p:cNvPr>
          <p:cNvCxnSpPr>
            <a:cxnSpLocks/>
          </p:cNvCxnSpPr>
          <p:nvPr/>
        </p:nvCxnSpPr>
        <p:spPr>
          <a:xfrm>
            <a:off x="4676775" y="5124450"/>
            <a:ext cx="1076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943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8FCCEC-DFE1-15B8-F001-CDACE496D457}"/>
              </a:ext>
            </a:extLst>
          </p:cNvPr>
          <p:cNvSpPr txBox="1"/>
          <p:nvPr/>
        </p:nvSpPr>
        <p:spPr>
          <a:xfrm>
            <a:off x="1059900" y="2064959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 –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516513" y="3766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E2328-B88F-0544-F72D-BBDB65A72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8" y="53314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81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654</Words>
  <Application>Microsoft Office PowerPoint</Application>
  <PresentationFormat>Widescreen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Máy Tính Trường Sơn</cp:lastModifiedBy>
  <cp:revision>74</cp:revision>
  <dcterms:created xsi:type="dcterms:W3CDTF">2023-07-22T16:47:00Z</dcterms:created>
  <dcterms:modified xsi:type="dcterms:W3CDTF">2025-10-16T05:15:49Z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FED60CFFD7F244BA8966EE8F8DAA4546_13</vt:lpwstr>
  </property>
  <property fmtid="{D5CDD505-2E9C-101B-9397-08002B2CF9AE}" pid="3" name="KSOProductBuildVer">
    <vt:lpwstr>1033-12.2.0.13201</vt:lpwstr>
  </property>
</Properties>
</file>