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Lst>
  <p:notesMasterIdLst>
    <p:notesMasterId r:id="rId12"/>
  </p:notesMasterIdLst>
  <p:sldIdLst>
    <p:sldId id="258" r:id="rId4"/>
    <p:sldId id="472" r:id="rId5"/>
    <p:sldId id="271" r:id="rId6"/>
    <p:sldId id="279" r:id="rId7"/>
    <p:sldId id="287" r:id="rId8"/>
    <p:sldId id="338" r:id="rId9"/>
    <p:sldId id="47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2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DC4FA-D231-45C2-827C-D6769E65A1E9}"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D94A0-D778-4140-809E-F9DE672890FA}" type="slidenum">
              <a:rPr lang="en-US" smtClean="0"/>
              <a:t>‹#›</a:t>
            </a:fld>
            <a:endParaRPr lang="en-US"/>
          </a:p>
        </p:txBody>
      </p:sp>
    </p:spTree>
    <p:extLst>
      <p:ext uri="{BB962C8B-B14F-4D97-AF65-F5344CB8AC3E}">
        <p14:creationId xmlns:p14="http://schemas.microsoft.com/office/powerpoint/2010/main" val="173169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51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fd8ccc017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fd8ccc017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72"/>
        <p:cNvGrpSpPr/>
        <p:nvPr/>
      </p:nvGrpSpPr>
      <p:grpSpPr>
        <a:xfrm>
          <a:off x="0" y="0"/>
          <a:ext cx="0" cy="0"/>
          <a:chOff x="0" y="0"/>
          <a:chExt cx="0" cy="0"/>
        </a:xfrm>
      </p:grpSpPr>
      <p:sp>
        <p:nvSpPr>
          <p:cNvPr id="73" name="Google Shape;73;p3"/>
          <p:cNvSpPr/>
          <p:nvPr/>
        </p:nvSpPr>
        <p:spPr>
          <a:xfrm flipH="1">
            <a:off x="5308718" y="3412681"/>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3"/>
          <p:cNvSpPr/>
          <p:nvPr/>
        </p:nvSpPr>
        <p:spPr>
          <a:xfrm flipH="1">
            <a:off x="5369727" y="3784063"/>
            <a:ext cx="6802406" cy="3087269"/>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Google Shape;7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3"/>
          <p:cNvSpPr txBox="1">
            <a:spLocks noGrp="1"/>
          </p:cNvSpPr>
          <p:nvPr>
            <p:ph type="title"/>
          </p:nvPr>
        </p:nvSpPr>
        <p:spPr>
          <a:xfrm>
            <a:off x="4156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6000"/>
              <a:buNone/>
              <a:defRPr>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7" name="Google Shape;77;p3"/>
          <p:cNvSpPr txBox="1">
            <a:spLocks noGrp="1"/>
          </p:cNvSpPr>
          <p:nvPr>
            <p:ph type="body" idx="1"/>
          </p:nvPr>
        </p:nvSpPr>
        <p:spPr>
          <a:xfrm>
            <a:off x="4156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78" name="Google Shape;78;p3"/>
          <p:cNvSpPr txBox="1">
            <a:spLocks noGrp="1"/>
          </p:cNvSpPr>
          <p:nvPr>
            <p:ph type="subTitle" idx="2"/>
          </p:nvPr>
        </p:nvSpPr>
        <p:spPr>
          <a:xfrm>
            <a:off x="4156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79" name="Google Shape;79;p3"/>
          <p:cNvSpPr/>
          <p:nvPr/>
        </p:nvSpPr>
        <p:spPr>
          <a:xfrm rot="10800000" flipH="1">
            <a:off x="-7" y="6"/>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289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61458278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05024032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74294593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18820994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03430036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68797672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extLst>
      <p:ext uri="{BB962C8B-B14F-4D97-AF65-F5344CB8AC3E}">
        <p14:creationId xmlns:p14="http://schemas.microsoft.com/office/powerpoint/2010/main" val="1328224659"/>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073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11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00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86" name="Google Shape;286;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87" name="Google Shape;287;p8"/>
          <p:cNvGrpSpPr/>
          <p:nvPr/>
        </p:nvGrpSpPr>
        <p:grpSpPr>
          <a:xfrm>
            <a:off x="88218" y="544708"/>
            <a:ext cx="12015759" cy="6112289"/>
            <a:chOff x="4516205" y="1482294"/>
            <a:chExt cx="5373774" cy="2733582"/>
          </a:xfrm>
        </p:grpSpPr>
        <p:grpSp>
          <p:nvGrpSpPr>
            <p:cNvPr id="288" name="Google Shape;288;p8"/>
            <p:cNvGrpSpPr/>
            <p:nvPr/>
          </p:nvGrpSpPr>
          <p:grpSpPr>
            <a:xfrm>
              <a:off x="5224213" y="1482294"/>
              <a:ext cx="3703218" cy="2358199"/>
              <a:chOff x="5325278" y="1424542"/>
              <a:chExt cx="3703218" cy="2358199"/>
            </a:xfrm>
          </p:grpSpPr>
          <p:sp>
            <p:nvSpPr>
              <p:cNvPr id="289" name="Google Shape;289;p8"/>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8"/>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8"/>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a:off x="4516205" y="2962970"/>
              <a:ext cx="1817064" cy="1233640"/>
              <a:chOff x="8313506" y="1158236"/>
              <a:chExt cx="1339030" cy="948370"/>
            </a:xfrm>
          </p:grpSpPr>
          <p:sp>
            <p:nvSpPr>
              <p:cNvPr id="295" name="Google Shape;295;p8"/>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a:off x="7811045" y="2817083"/>
              <a:ext cx="2078934" cy="1398792"/>
              <a:chOff x="7984257" y="2869929"/>
              <a:chExt cx="1657050" cy="1114931"/>
            </a:xfrm>
          </p:grpSpPr>
          <p:sp>
            <p:nvSpPr>
              <p:cNvPr id="298" name="Google Shape;298;p8"/>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47" name="Google Shape;347;p8"/>
          <p:cNvSpPr/>
          <p:nvPr/>
        </p:nvSpPr>
        <p:spPr>
          <a:xfrm rot="10800000">
            <a:off x="7707905" y="3432"/>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8"/>
          <p:cNvSpPr/>
          <p:nvPr/>
        </p:nvSpPr>
        <p:spPr>
          <a:xfrm rot="10800000" flipH="1">
            <a:off x="5" y="-5118"/>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9197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43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802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54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62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29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421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41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0860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Image">
  <p:cSld name="Background Image">
    <p:spTree>
      <p:nvGrpSpPr>
        <p:cNvPr id="1" name="Shape 350"/>
        <p:cNvGrpSpPr/>
        <p:nvPr/>
      </p:nvGrpSpPr>
      <p:grpSpPr>
        <a:xfrm>
          <a:off x="0" y="0"/>
          <a:ext cx="0" cy="0"/>
          <a:chOff x="0" y="0"/>
          <a:chExt cx="0" cy="0"/>
        </a:xfrm>
      </p:grpSpPr>
      <p:grpSp>
        <p:nvGrpSpPr>
          <p:cNvPr id="351" name="Google Shape;351;p9"/>
          <p:cNvGrpSpPr/>
          <p:nvPr/>
        </p:nvGrpSpPr>
        <p:grpSpPr>
          <a:xfrm>
            <a:off x="66259" y="4977963"/>
            <a:ext cx="2465020" cy="1604168"/>
            <a:chOff x="8313506" y="1158236"/>
            <a:chExt cx="1339030" cy="948370"/>
          </a:xfrm>
        </p:grpSpPr>
        <p:sp>
          <p:nvSpPr>
            <p:cNvPr id="352" name="Google Shape;352;p9"/>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3" name="Google Shape;353;p9"/>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54" name="Google Shape;354;p9"/>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55" name="Google Shape;35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6" name="Google Shape;356;p9"/>
          <p:cNvSpPr/>
          <p:nvPr/>
        </p:nvSpPr>
        <p:spPr>
          <a:xfrm rot="10135448">
            <a:off x="203180" y="5129730"/>
            <a:ext cx="729500" cy="493434"/>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7" name="Google Shape;357;p9"/>
          <p:cNvSpPr/>
          <p:nvPr/>
        </p:nvSpPr>
        <p:spPr>
          <a:xfrm rot="8709156">
            <a:off x="228020" y="5315505"/>
            <a:ext cx="602823" cy="45318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8" name="Google Shape;358;p9"/>
          <p:cNvSpPr/>
          <p:nvPr/>
        </p:nvSpPr>
        <p:spPr>
          <a:xfrm rot="10212306">
            <a:off x="376077" y="5244069"/>
            <a:ext cx="526029" cy="43781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9" name="Google Shape;359;p9"/>
          <p:cNvSpPr/>
          <p:nvPr/>
        </p:nvSpPr>
        <p:spPr>
          <a:xfrm rot="-10275230">
            <a:off x="524027" y="5225151"/>
            <a:ext cx="488585" cy="42382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0" name="Google Shape;360;p9"/>
          <p:cNvSpPr/>
          <p:nvPr/>
        </p:nvSpPr>
        <p:spPr>
          <a:xfrm rot="8705611">
            <a:off x="437741" y="5424664"/>
            <a:ext cx="463251" cy="31495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1" name="Google Shape;361;p9"/>
          <p:cNvSpPr/>
          <p:nvPr/>
        </p:nvSpPr>
        <p:spPr>
          <a:xfrm rot="-344436">
            <a:off x="798174" y="4942478"/>
            <a:ext cx="1118529" cy="864729"/>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2" name="Google Shape;362;p9"/>
          <p:cNvSpPr/>
          <p:nvPr/>
        </p:nvSpPr>
        <p:spPr>
          <a:xfrm rot="-846593" flipH="1">
            <a:off x="692657" y="4421936"/>
            <a:ext cx="410624" cy="924137"/>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3" name="Google Shape;363;p9"/>
          <p:cNvSpPr/>
          <p:nvPr/>
        </p:nvSpPr>
        <p:spPr>
          <a:xfrm rot="-1020297" flipH="1">
            <a:off x="603710" y="4180899"/>
            <a:ext cx="477133" cy="917203"/>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4" name="Google Shape;364;p9"/>
          <p:cNvSpPr/>
          <p:nvPr/>
        </p:nvSpPr>
        <p:spPr>
          <a:xfrm rot="263922">
            <a:off x="1619012" y="4936626"/>
            <a:ext cx="159237" cy="490058"/>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5" name="Google Shape;365;p9"/>
          <p:cNvSpPr/>
          <p:nvPr/>
        </p:nvSpPr>
        <p:spPr>
          <a:xfrm rot="1334941">
            <a:off x="1443418" y="4349028"/>
            <a:ext cx="425798" cy="895891"/>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6" name="Google Shape;366;p9"/>
          <p:cNvSpPr/>
          <p:nvPr/>
        </p:nvSpPr>
        <p:spPr>
          <a:xfrm rot="692801">
            <a:off x="1441033" y="4066587"/>
            <a:ext cx="420484" cy="82844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7" name="Google Shape;367;p9"/>
          <p:cNvSpPr/>
          <p:nvPr/>
        </p:nvSpPr>
        <p:spPr>
          <a:xfrm rot="767453" flipH="1">
            <a:off x="838332" y="3951402"/>
            <a:ext cx="174274" cy="289039"/>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8" name="Google Shape;368;p9"/>
          <p:cNvSpPr/>
          <p:nvPr/>
        </p:nvSpPr>
        <p:spPr>
          <a:xfrm rot="236087">
            <a:off x="1571702" y="4042290"/>
            <a:ext cx="174035" cy="28864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9"/>
          <p:cNvSpPr/>
          <p:nvPr/>
        </p:nvSpPr>
        <p:spPr>
          <a:xfrm rot="236087">
            <a:off x="1038057" y="5302610"/>
            <a:ext cx="298593" cy="49472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9"/>
          <p:cNvSpPr/>
          <p:nvPr/>
        </p:nvSpPr>
        <p:spPr>
          <a:xfrm rot="-934353" flipH="1">
            <a:off x="1351676" y="5280610"/>
            <a:ext cx="299424" cy="496101"/>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1" name="Google Shape;371;p9"/>
          <p:cNvSpPr/>
          <p:nvPr/>
        </p:nvSpPr>
        <p:spPr>
          <a:xfrm rot="225104">
            <a:off x="806675" y="4004044"/>
            <a:ext cx="863468" cy="1088167"/>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2" name="Google Shape;372;p9"/>
          <p:cNvSpPr/>
          <p:nvPr/>
        </p:nvSpPr>
        <p:spPr>
          <a:xfrm rot="237339">
            <a:off x="789951" y="4695609"/>
            <a:ext cx="830376" cy="405346"/>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9"/>
          <p:cNvSpPr/>
          <p:nvPr/>
        </p:nvSpPr>
        <p:spPr>
          <a:xfrm rot="3070795">
            <a:off x="916473" y="5515923"/>
            <a:ext cx="133998" cy="25131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9"/>
          <p:cNvSpPr/>
          <p:nvPr/>
        </p:nvSpPr>
        <p:spPr>
          <a:xfrm rot="10417582">
            <a:off x="893583" y="5593437"/>
            <a:ext cx="212862" cy="138836"/>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5" name="Google Shape;375;p9"/>
          <p:cNvSpPr/>
          <p:nvPr/>
        </p:nvSpPr>
        <p:spPr>
          <a:xfrm rot="-377214">
            <a:off x="927785" y="5594138"/>
            <a:ext cx="249299" cy="275240"/>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6" name="Google Shape;376;p9"/>
          <p:cNvSpPr/>
          <p:nvPr/>
        </p:nvSpPr>
        <p:spPr>
          <a:xfrm rot="10417582">
            <a:off x="1399318" y="5649779"/>
            <a:ext cx="223320" cy="138836"/>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9"/>
          <p:cNvSpPr/>
          <p:nvPr/>
        </p:nvSpPr>
        <p:spPr>
          <a:xfrm rot="236087">
            <a:off x="967051" y="3970063"/>
            <a:ext cx="382525" cy="410281"/>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8" name="Google Shape;378;p9"/>
          <p:cNvSpPr/>
          <p:nvPr/>
        </p:nvSpPr>
        <p:spPr>
          <a:xfrm rot="2579848" flipH="1">
            <a:off x="761266" y="4241307"/>
            <a:ext cx="237287" cy="386815"/>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9" name="Google Shape;379;p9"/>
          <p:cNvSpPr/>
          <p:nvPr/>
        </p:nvSpPr>
        <p:spPr>
          <a:xfrm rot="253146">
            <a:off x="1020608" y="4843916"/>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0" name="Google Shape;380;p9"/>
          <p:cNvSpPr/>
          <p:nvPr/>
        </p:nvSpPr>
        <p:spPr>
          <a:xfrm rot="253146">
            <a:off x="1328484" y="4876038"/>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1" name="Google Shape;381;p9"/>
          <p:cNvSpPr/>
          <p:nvPr/>
        </p:nvSpPr>
        <p:spPr>
          <a:xfrm rot="-647552">
            <a:off x="1379934" y="4476617"/>
            <a:ext cx="97729" cy="163335"/>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2" name="Google Shape;382;p9"/>
          <p:cNvSpPr/>
          <p:nvPr/>
        </p:nvSpPr>
        <p:spPr>
          <a:xfrm rot="1119473" flipH="1">
            <a:off x="1010097" y="4436485"/>
            <a:ext cx="97525" cy="163364"/>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3" name="Google Shape;383;p9"/>
          <p:cNvSpPr/>
          <p:nvPr/>
        </p:nvSpPr>
        <p:spPr>
          <a:xfrm rot="243691" flipH="1">
            <a:off x="1386273" y="4508844"/>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4" name="Google Shape;384;p9"/>
          <p:cNvSpPr/>
          <p:nvPr/>
        </p:nvSpPr>
        <p:spPr>
          <a:xfrm rot="231928" flipH="1">
            <a:off x="1433823" y="4581286"/>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5" name="Google Shape;385;p9"/>
          <p:cNvSpPr/>
          <p:nvPr/>
        </p:nvSpPr>
        <p:spPr>
          <a:xfrm rot="243691" flipH="1">
            <a:off x="1058312" y="4480657"/>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p9"/>
          <p:cNvSpPr/>
          <p:nvPr/>
        </p:nvSpPr>
        <p:spPr>
          <a:xfrm rot="231928" flipH="1">
            <a:off x="1027725" y="4559082"/>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9"/>
          <p:cNvSpPr/>
          <p:nvPr/>
        </p:nvSpPr>
        <p:spPr>
          <a:xfrm rot="5827501">
            <a:off x="1198679" y="4548350"/>
            <a:ext cx="21768" cy="385354"/>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8" name="Google Shape;388;p9"/>
          <p:cNvSpPr/>
          <p:nvPr/>
        </p:nvSpPr>
        <p:spPr>
          <a:xfrm rot="6187657">
            <a:off x="1020236" y="5566595"/>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9" name="Google Shape;389;p9"/>
          <p:cNvSpPr/>
          <p:nvPr/>
        </p:nvSpPr>
        <p:spPr>
          <a:xfrm rot="-8078648" flipH="1">
            <a:off x="1600334" y="4082989"/>
            <a:ext cx="34154" cy="172470"/>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0" name="Google Shape;390;p9"/>
          <p:cNvSpPr/>
          <p:nvPr/>
        </p:nvSpPr>
        <p:spPr>
          <a:xfrm rot="-1504048" flipH="1">
            <a:off x="947056" y="4008142"/>
            <a:ext cx="41068" cy="166598"/>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1" name="Google Shape;391;p9"/>
          <p:cNvSpPr/>
          <p:nvPr/>
        </p:nvSpPr>
        <p:spPr>
          <a:xfrm rot="-2101337">
            <a:off x="1299943" y="3931881"/>
            <a:ext cx="302453" cy="442956"/>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2" name="Google Shape;392;p9"/>
          <p:cNvSpPr/>
          <p:nvPr/>
        </p:nvSpPr>
        <p:spPr>
          <a:xfrm rot="236087">
            <a:off x="826990" y="3928888"/>
            <a:ext cx="399917" cy="415901"/>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9"/>
          <p:cNvSpPr/>
          <p:nvPr/>
        </p:nvSpPr>
        <p:spPr>
          <a:xfrm rot="-44356">
            <a:off x="1145964" y="3954684"/>
            <a:ext cx="312572" cy="434064"/>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4" name="Google Shape;394;p9"/>
          <p:cNvSpPr/>
          <p:nvPr/>
        </p:nvSpPr>
        <p:spPr>
          <a:xfrm rot="-10432592">
            <a:off x="1167586" y="3916668"/>
            <a:ext cx="255458" cy="151036"/>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5" name="Google Shape;395;p9"/>
          <p:cNvSpPr/>
          <p:nvPr/>
        </p:nvSpPr>
        <p:spPr>
          <a:xfrm rot="-10432651">
            <a:off x="1209845" y="3818241"/>
            <a:ext cx="191523" cy="12648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6" name="Google Shape;396;p9"/>
          <p:cNvSpPr/>
          <p:nvPr/>
        </p:nvSpPr>
        <p:spPr>
          <a:xfrm rot="-10432939">
            <a:off x="1240404" y="3729502"/>
            <a:ext cx="159042" cy="107954"/>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7" name="Google Shape;397;p9"/>
          <p:cNvSpPr/>
          <p:nvPr/>
        </p:nvSpPr>
        <p:spPr>
          <a:xfrm rot="-10432793">
            <a:off x="1266177" y="3638128"/>
            <a:ext cx="128643" cy="10643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8" name="Google Shape;398;p9"/>
          <p:cNvSpPr/>
          <p:nvPr/>
        </p:nvSpPr>
        <p:spPr>
          <a:xfrm rot="-10432112">
            <a:off x="1292366" y="3541799"/>
            <a:ext cx="89930" cy="10715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9" name="Google Shape;399;p9"/>
          <p:cNvSpPr/>
          <p:nvPr/>
        </p:nvSpPr>
        <p:spPr>
          <a:xfrm rot="3068467">
            <a:off x="1702064" y="5419517"/>
            <a:ext cx="134841" cy="263076"/>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0" name="Google Shape;400;p9"/>
          <p:cNvSpPr/>
          <p:nvPr/>
        </p:nvSpPr>
        <p:spPr>
          <a:xfrm rot="-220067">
            <a:off x="1710906" y="5494796"/>
            <a:ext cx="257928" cy="275369"/>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1" name="Google Shape;401;p9"/>
          <p:cNvSpPr/>
          <p:nvPr/>
        </p:nvSpPr>
        <p:spPr>
          <a:xfrm rot="6187657">
            <a:off x="1816919" y="5472768"/>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2" name="Google Shape;402;p9"/>
          <p:cNvSpPr/>
          <p:nvPr/>
        </p:nvSpPr>
        <p:spPr>
          <a:xfrm>
            <a:off x="843983" y="4750056"/>
            <a:ext cx="133500" cy="133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3" name="Google Shape;403;p9"/>
          <p:cNvSpPr/>
          <p:nvPr/>
        </p:nvSpPr>
        <p:spPr>
          <a:xfrm>
            <a:off x="1426554" y="4830143"/>
            <a:ext cx="133500" cy="1335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4" name="Google Shape;404;p9"/>
          <p:cNvSpPr/>
          <p:nvPr/>
        </p:nvSpPr>
        <p:spPr>
          <a:xfrm rot="10800000" flipH="1">
            <a:off x="6" y="-1639"/>
            <a:ext cx="6863414" cy="220641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5" name="Google Shape;405;p9"/>
          <p:cNvSpPr/>
          <p:nvPr/>
        </p:nvSpPr>
        <p:spPr>
          <a:xfrm rot="10800000" flipH="1">
            <a:off x="0" y="-1513"/>
            <a:ext cx="6863414" cy="169329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06" name="Google Shape;406;p9"/>
          <p:cNvGrpSpPr/>
          <p:nvPr/>
        </p:nvGrpSpPr>
        <p:grpSpPr>
          <a:xfrm>
            <a:off x="9691421" y="195611"/>
            <a:ext cx="2336876" cy="1811906"/>
            <a:chOff x="9114068" y="534589"/>
            <a:chExt cx="2884320" cy="2236369"/>
          </a:xfrm>
        </p:grpSpPr>
        <p:sp>
          <p:nvSpPr>
            <p:cNvPr id="407" name="Google Shape;407;p9"/>
            <p:cNvSpPr/>
            <p:nvPr/>
          </p:nvSpPr>
          <p:spPr>
            <a:xfrm rot="-338559">
              <a:off x="9180433" y="613833"/>
              <a:ext cx="1680439" cy="1475829"/>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9"/>
            <p:cNvSpPr/>
            <p:nvPr/>
          </p:nvSpPr>
          <p:spPr>
            <a:xfrm rot="583655">
              <a:off x="11347885" y="1676804"/>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9"/>
            <p:cNvSpPr/>
            <p:nvPr/>
          </p:nvSpPr>
          <p:spPr>
            <a:xfrm rot="583655">
              <a:off x="11620195" y="2275721"/>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0" name="Google Shape;410;p9"/>
            <p:cNvSpPr/>
            <p:nvPr/>
          </p:nvSpPr>
          <p:spPr>
            <a:xfrm rot="-848969">
              <a:off x="10772492" y="2163944"/>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321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meline or Process" userDrawn="1">
  <p:cSld name="Timeline or Process">
    <p:spTree>
      <p:nvGrpSpPr>
        <p:cNvPr id="1" name="Shape 441"/>
        <p:cNvGrpSpPr/>
        <p:nvPr/>
      </p:nvGrpSpPr>
      <p:grpSpPr>
        <a:xfrm>
          <a:off x="0" y="0"/>
          <a:ext cx="0" cy="0"/>
          <a:chOff x="0" y="0"/>
          <a:chExt cx="0" cy="0"/>
        </a:xfrm>
      </p:grpSpPr>
      <p:grpSp>
        <p:nvGrpSpPr>
          <p:cNvPr id="31" name="Google Shape;287;p8">
            <a:extLst>
              <a:ext uri="{FF2B5EF4-FFF2-40B4-BE49-F238E27FC236}">
                <a16:creationId xmlns:a16="http://schemas.microsoft.com/office/drawing/2014/main" id="{6C6C7933-F04A-49FF-8E76-49C8477D6006}"/>
              </a:ext>
            </a:extLst>
          </p:cNvPr>
          <p:cNvGrpSpPr/>
          <p:nvPr userDrawn="1"/>
        </p:nvGrpSpPr>
        <p:grpSpPr>
          <a:xfrm>
            <a:off x="415547" y="51618"/>
            <a:ext cx="12015759" cy="6112289"/>
            <a:chOff x="4516205" y="1482294"/>
            <a:chExt cx="5373774" cy="2733582"/>
          </a:xfrm>
        </p:grpSpPr>
        <p:grpSp>
          <p:nvGrpSpPr>
            <p:cNvPr id="32" name="Google Shape;288;p8">
              <a:extLst>
                <a:ext uri="{FF2B5EF4-FFF2-40B4-BE49-F238E27FC236}">
                  <a16:creationId xmlns:a16="http://schemas.microsoft.com/office/drawing/2014/main" id="{938A59F6-2D43-421B-B81C-639829E5CB7B}"/>
                </a:ext>
              </a:extLst>
            </p:cNvPr>
            <p:cNvGrpSpPr/>
            <p:nvPr/>
          </p:nvGrpSpPr>
          <p:grpSpPr>
            <a:xfrm>
              <a:off x="5224213" y="1482294"/>
              <a:ext cx="3703218" cy="2358199"/>
              <a:chOff x="5325278" y="1424542"/>
              <a:chExt cx="3703218" cy="2358199"/>
            </a:xfrm>
          </p:grpSpPr>
          <p:sp>
            <p:nvSpPr>
              <p:cNvPr id="39" name="Google Shape;289;p8">
                <a:extLst>
                  <a:ext uri="{FF2B5EF4-FFF2-40B4-BE49-F238E27FC236}">
                    <a16:creationId xmlns:a16="http://schemas.microsoft.com/office/drawing/2014/main" id="{439A2BDB-0D40-467B-8ACB-C980D8C64B7A}"/>
                  </a:ext>
                </a:extLst>
              </p:cNvPr>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290;p8">
                <a:extLst>
                  <a:ext uri="{FF2B5EF4-FFF2-40B4-BE49-F238E27FC236}">
                    <a16:creationId xmlns:a16="http://schemas.microsoft.com/office/drawing/2014/main" id="{FCC667D0-5F46-4ABB-8063-601C82145CBC}"/>
                  </a:ext>
                </a:extLst>
              </p:cNvPr>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291;p8">
                <a:extLst>
                  <a:ext uri="{FF2B5EF4-FFF2-40B4-BE49-F238E27FC236}">
                    <a16:creationId xmlns:a16="http://schemas.microsoft.com/office/drawing/2014/main" id="{2F9D945B-4728-4471-8233-C3B4DC29DFD3}"/>
                  </a:ext>
                </a:extLst>
              </p:cNvPr>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292;p8">
                <a:extLst>
                  <a:ext uri="{FF2B5EF4-FFF2-40B4-BE49-F238E27FC236}">
                    <a16:creationId xmlns:a16="http://schemas.microsoft.com/office/drawing/2014/main" id="{FBDE83C3-05C3-43B2-89D1-56DDF7962555}"/>
                  </a:ext>
                </a:extLst>
              </p:cNvPr>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Google Shape;293;p8">
                <a:extLst>
                  <a:ext uri="{FF2B5EF4-FFF2-40B4-BE49-F238E27FC236}">
                    <a16:creationId xmlns:a16="http://schemas.microsoft.com/office/drawing/2014/main" id="{690774FF-B975-485D-9635-B97EEF622A64}"/>
                  </a:ext>
                </a:extLst>
              </p:cNvPr>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 name="Google Shape;294;p8">
              <a:extLst>
                <a:ext uri="{FF2B5EF4-FFF2-40B4-BE49-F238E27FC236}">
                  <a16:creationId xmlns:a16="http://schemas.microsoft.com/office/drawing/2014/main" id="{83A04142-3AA1-4AB4-B857-76B474090BB7}"/>
                </a:ext>
              </a:extLst>
            </p:cNvPr>
            <p:cNvGrpSpPr/>
            <p:nvPr/>
          </p:nvGrpSpPr>
          <p:grpSpPr>
            <a:xfrm>
              <a:off x="4516205" y="2962970"/>
              <a:ext cx="1817064" cy="1233640"/>
              <a:chOff x="8313506" y="1158236"/>
              <a:chExt cx="1339030" cy="948370"/>
            </a:xfrm>
          </p:grpSpPr>
          <p:sp>
            <p:nvSpPr>
              <p:cNvPr id="37" name="Google Shape;295;p8">
                <a:extLst>
                  <a:ext uri="{FF2B5EF4-FFF2-40B4-BE49-F238E27FC236}">
                    <a16:creationId xmlns:a16="http://schemas.microsoft.com/office/drawing/2014/main" id="{B402D6F7-A892-4605-9B86-AB60E008A21A}"/>
                  </a:ext>
                </a:extLst>
              </p:cNvPr>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296;p8">
                <a:extLst>
                  <a:ext uri="{FF2B5EF4-FFF2-40B4-BE49-F238E27FC236}">
                    <a16:creationId xmlns:a16="http://schemas.microsoft.com/office/drawing/2014/main" id="{FB34975A-1C39-4145-A5E5-47711294D8CE}"/>
                  </a:ext>
                </a:extLst>
              </p:cNvPr>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 name="Google Shape;297;p8">
              <a:extLst>
                <a:ext uri="{FF2B5EF4-FFF2-40B4-BE49-F238E27FC236}">
                  <a16:creationId xmlns:a16="http://schemas.microsoft.com/office/drawing/2014/main" id="{324D84E4-A1F5-4215-A1FC-7FCCC83B640F}"/>
                </a:ext>
              </a:extLst>
            </p:cNvPr>
            <p:cNvGrpSpPr/>
            <p:nvPr/>
          </p:nvGrpSpPr>
          <p:grpSpPr>
            <a:xfrm>
              <a:off x="7811045" y="2817083"/>
              <a:ext cx="2078934" cy="1398792"/>
              <a:chOff x="7984257" y="2869929"/>
              <a:chExt cx="1657050" cy="1114931"/>
            </a:xfrm>
          </p:grpSpPr>
          <p:sp>
            <p:nvSpPr>
              <p:cNvPr id="35" name="Google Shape;298;p8">
                <a:extLst>
                  <a:ext uri="{FF2B5EF4-FFF2-40B4-BE49-F238E27FC236}">
                    <a16:creationId xmlns:a16="http://schemas.microsoft.com/office/drawing/2014/main" id="{F303F367-0CCB-4AF6-A120-C90F27356653}"/>
                  </a:ext>
                </a:extLst>
              </p:cNvPr>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299;p8">
                <a:extLst>
                  <a:ext uri="{FF2B5EF4-FFF2-40B4-BE49-F238E27FC236}">
                    <a16:creationId xmlns:a16="http://schemas.microsoft.com/office/drawing/2014/main" id="{1FD06497-D761-41A6-92EA-A17330AC6427}"/>
                  </a:ext>
                </a:extLst>
              </p:cNvPr>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42" name="Google Shape;442;p13"/>
          <p:cNvGrpSpPr/>
          <p:nvPr/>
        </p:nvGrpSpPr>
        <p:grpSpPr>
          <a:xfrm>
            <a:off x="2908851" y="2016296"/>
            <a:ext cx="1887477" cy="1129063"/>
            <a:chOff x="5582189" y="-750031"/>
            <a:chExt cx="1442805" cy="1021869"/>
          </a:xfrm>
        </p:grpSpPr>
        <p:sp>
          <p:nvSpPr>
            <p:cNvPr id="443" name="Google Shape;443;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4" name="Google Shape;444;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5" name="Google Shape;445;p13"/>
          <p:cNvGrpSpPr/>
          <p:nvPr/>
        </p:nvGrpSpPr>
        <p:grpSpPr>
          <a:xfrm>
            <a:off x="337687" y="1825250"/>
            <a:ext cx="4741352" cy="3027166"/>
            <a:chOff x="5582189" y="-750031"/>
            <a:chExt cx="1442805" cy="1021869"/>
          </a:xfrm>
        </p:grpSpPr>
        <p:sp>
          <p:nvSpPr>
            <p:cNvPr id="446" name="Google Shape;446;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7" name="Google Shape;447;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8" name="Google Shape;448;p13"/>
          <p:cNvGrpSpPr/>
          <p:nvPr/>
        </p:nvGrpSpPr>
        <p:grpSpPr>
          <a:xfrm flipH="1">
            <a:off x="6183859" y="1959115"/>
            <a:ext cx="5020587" cy="3226392"/>
            <a:chOff x="5582189" y="-750031"/>
            <a:chExt cx="1442805" cy="1021869"/>
          </a:xfrm>
        </p:grpSpPr>
        <p:sp>
          <p:nvSpPr>
            <p:cNvPr id="449" name="Google Shape;449;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0" name="Google Shape;450;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1" name="Google Shape;451;p13"/>
          <p:cNvGrpSpPr/>
          <p:nvPr/>
        </p:nvGrpSpPr>
        <p:grpSpPr>
          <a:xfrm flipH="1">
            <a:off x="6774961" y="1539366"/>
            <a:ext cx="1887477" cy="1129063"/>
            <a:chOff x="5582189" y="-750031"/>
            <a:chExt cx="1442805" cy="1021869"/>
          </a:xfrm>
        </p:grpSpPr>
        <p:sp>
          <p:nvSpPr>
            <p:cNvPr id="452" name="Google Shape;452;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3" name="Google Shape;453;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4" name="Google Shape;454;p13"/>
          <p:cNvGrpSpPr/>
          <p:nvPr/>
        </p:nvGrpSpPr>
        <p:grpSpPr>
          <a:xfrm>
            <a:off x="9725890" y="769049"/>
            <a:ext cx="2191765" cy="1378296"/>
            <a:chOff x="5582189" y="-750031"/>
            <a:chExt cx="1442805" cy="1021869"/>
          </a:xfrm>
        </p:grpSpPr>
        <p:sp>
          <p:nvSpPr>
            <p:cNvPr id="455" name="Google Shape;455;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6" name="Google Shape;456;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57" name="Google Shape;457;p13"/>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13"/>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59" name="Google Shape;459;p13"/>
          <p:cNvSpPr txBox="1">
            <a:spLocks noGrp="1"/>
          </p:cNvSpPr>
          <p:nvPr>
            <p:ph type="subTitle" idx="2"/>
          </p:nvPr>
        </p:nvSpPr>
        <p:spPr>
          <a:xfrm>
            <a:off x="408738" y="2613933"/>
            <a:ext cx="2238062" cy="722456"/>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1"/>
                </a:solidFill>
              </a:defRPr>
            </a:lvl1pPr>
            <a:lvl2pPr lvl="1" algn="ctr" rtl="0">
              <a:spcBef>
                <a:spcPts val="2100"/>
              </a:spcBef>
              <a:spcAft>
                <a:spcPts val="0"/>
              </a:spcAft>
              <a:buNone/>
              <a:defRPr sz="3200" b="1">
                <a:solidFill>
                  <a:schemeClr val="accent1"/>
                </a:solidFill>
              </a:defRPr>
            </a:lvl2pPr>
            <a:lvl3pPr lvl="2" algn="ctr" rtl="0">
              <a:spcBef>
                <a:spcPts val="2100"/>
              </a:spcBef>
              <a:spcAft>
                <a:spcPts val="0"/>
              </a:spcAft>
              <a:buNone/>
              <a:defRPr sz="3200" b="1">
                <a:solidFill>
                  <a:schemeClr val="accent1"/>
                </a:solidFill>
              </a:defRPr>
            </a:lvl3pPr>
            <a:lvl4pPr lvl="3" algn="ctr" rtl="0">
              <a:spcBef>
                <a:spcPts val="2100"/>
              </a:spcBef>
              <a:spcAft>
                <a:spcPts val="0"/>
              </a:spcAft>
              <a:buNone/>
              <a:defRPr sz="3200" b="1">
                <a:solidFill>
                  <a:schemeClr val="accent1"/>
                </a:solidFill>
              </a:defRPr>
            </a:lvl4pPr>
            <a:lvl5pPr lvl="4" algn="ctr" rtl="0">
              <a:spcBef>
                <a:spcPts val="2100"/>
              </a:spcBef>
              <a:spcAft>
                <a:spcPts val="0"/>
              </a:spcAft>
              <a:buNone/>
              <a:defRPr sz="3200" b="1">
                <a:solidFill>
                  <a:schemeClr val="accent1"/>
                </a:solidFill>
              </a:defRPr>
            </a:lvl5pPr>
            <a:lvl6pPr lvl="5" algn="ctr" rtl="0">
              <a:spcBef>
                <a:spcPts val="2100"/>
              </a:spcBef>
              <a:spcAft>
                <a:spcPts val="0"/>
              </a:spcAft>
              <a:buNone/>
              <a:defRPr sz="3200" b="1">
                <a:solidFill>
                  <a:schemeClr val="accent1"/>
                </a:solidFill>
              </a:defRPr>
            </a:lvl6pPr>
            <a:lvl7pPr lvl="6" algn="ctr" rtl="0">
              <a:spcBef>
                <a:spcPts val="2100"/>
              </a:spcBef>
              <a:spcAft>
                <a:spcPts val="0"/>
              </a:spcAft>
              <a:buNone/>
              <a:defRPr sz="3200" b="1">
                <a:solidFill>
                  <a:schemeClr val="accent1"/>
                </a:solidFill>
              </a:defRPr>
            </a:lvl7pPr>
            <a:lvl8pPr lvl="7" algn="ctr" rtl="0">
              <a:spcBef>
                <a:spcPts val="2100"/>
              </a:spcBef>
              <a:spcAft>
                <a:spcPts val="0"/>
              </a:spcAft>
              <a:buNone/>
              <a:defRPr sz="3200" b="1">
                <a:solidFill>
                  <a:schemeClr val="accent1"/>
                </a:solidFill>
              </a:defRPr>
            </a:lvl8pPr>
            <a:lvl9pPr lvl="8" algn="ctr" rtl="0">
              <a:spcBef>
                <a:spcPts val="2100"/>
              </a:spcBef>
              <a:spcAft>
                <a:spcPts val="2100"/>
              </a:spcAft>
              <a:buNone/>
              <a:defRPr sz="3200" b="1">
                <a:solidFill>
                  <a:schemeClr val="accent1"/>
                </a:solidFill>
              </a:defRPr>
            </a:lvl9pPr>
          </a:lstStyle>
          <a:p>
            <a:endParaRPr/>
          </a:p>
        </p:txBody>
      </p:sp>
      <p:sp>
        <p:nvSpPr>
          <p:cNvPr id="460" name="Google Shape;460;p13"/>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1" name="Google Shape;461;p13"/>
          <p:cNvSpPr txBox="1">
            <a:spLocks noGrp="1"/>
          </p:cNvSpPr>
          <p:nvPr>
            <p:ph type="subTitle" idx="4"/>
          </p:nvPr>
        </p:nvSpPr>
        <p:spPr>
          <a:xfrm>
            <a:off x="272730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2" name="Google Shape;462;p13"/>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3" name="Google Shape;463;p13"/>
          <p:cNvSpPr txBox="1">
            <a:spLocks noGrp="1"/>
          </p:cNvSpPr>
          <p:nvPr>
            <p:ph type="subTitle" idx="6"/>
          </p:nvPr>
        </p:nvSpPr>
        <p:spPr>
          <a:xfrm>
            <a:off x="5045864"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3"/>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4" name="Google Shape;464;p13"/>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6" name="Google Shape;466;p13"/>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7" name="Google Shape;467;p13"/>
          <p:cNvSpPr txBox="1">
            <a:spLocks noGrp="1"/>
          </p:cNvSpPr>
          <p:nvPr>
            <p:ph type="subTitle" idx="13"/>
          </p:nvPr>
        </p:nvSpPr>
        <p:spPr>
          <a:xfrm>
            <a:off x="968299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5"/>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8" name="Google Shape;468;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69" name="Google Shape;469;p13"/>
          <p:cNvSpPr/>
          <p:nvPr/>
        </p:nvSpPr>
        <p:spPr>
          <a:xfrm rot="10800000" flipH="1">
            <a:off x="0" y="-1922"/>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0" name="Google Shape;470;p13"/>
          <p:cNvSpPr/>
          <p:nvPr/>
        </p:nvSpPr>
        <p:spPr>
          <a:xfrm flipH="1">
            <a:off x="5328575" y="4395028"/>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6145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Tree>
    <p:extLst>
      <p:ext uri="{BB962C8B-B14F-4D97-AF65-F5344CB8AC3E}">
        <p14:creationId xmlns:p14="http://schemas.microsoft.com/office/powerpoint/2010/main" val="40125250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8" name="矩形 7"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SpPr/>
          <p:nvPr userDrawn="1"/>
        </p:nvSpPr>
        <p:spPr>
          <a:xfrm>
            <a:off x="206901" y="201778"/>
            <a:ext cx="11778197" cy="6454443"/>
          </a:xfrm>
          <a:prstGeom prst="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3794252750"/>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7" name="任意多边形 115" descr="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
          <p:cNvSpPr/>
          <p:nvPr userDrawn="1"/>
        </p:nvSpPr>
        <p:spPr>
          <a:xfrm>
            <a:off x="1412868" y="-9991"/>
            <a:ext cx="9366263" cy="6877982"/>
          </a:xfrm>
          <a:custGeom>
            <a:avLst/>
            <a:gdLst>
              <a:gd name="connsiteX0" fmla="*/ 1376638 w 9343606"/>
              <a:gd name="connsiteY0" fmla="*/ 0 h 6861345"/>
              <a:gd name="connsiteX1" fmla="*/ 7966969 w 9343606"/>
              <a:gd name="connsiteY1" fmla="*/ 0 h 6861345"/>
              <a:gd name="connsiteX2" fmla="*/ 7975267 w 9343606"/>
              <a:gd name="connsiteY2" fmla="*/ 8202 h 6861345"/>
              <a:gd name="connsiteX3" fmla="*/ 9343606 w 9343606"/>
              <a:gd name="connsiteY3" fmla="*/ 3432876 h 6861345"/>
              <a:gd name="connsiteX4" fmla="*/ 7975267 w 9343606"/>
              <a:gd name="connsiteY4" fmla="*/ 6857551 h 6861345"/>
              <a:gd name="connsiteX5" fmla="*/ 7971428 w 9343606"/>
              <a:gd name="connsiteY5" fmla="*/ 6861345 h 6861345"/>
              <a:gd name="connsiteX6" fmla="*/ 1372179 w 9343606"/>
              <a:gd name="connsiteY6" fmla="*/ 6861345 h 6861345"/>
              <a:gd name="connsiteX7" fmla="*/ 1368340 w 9343606"/>
              <a:gd name="connsiteY7" fmla="*/ 6857551 h 6861345"/>
              <a:gd name="connsiteX8" fmla="*/ 0 w 9343606"/>
              <a:gd name="connsiteY8" fmla="*/ 3432876 h 6861345"/>
              <a:gd name="connsiteX9" fmla="*/ 1368340 w 9343606"/>
              <a:gd name="connsiteY9" fmla="*/ 8202 h 686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3606" h="6861345">
                <a:moveTo>
                  <a:pt x="1376638" y="0"/>
                </a:moveTo>
                <a:lnTo>
                  <a:pt x="7966969" y="0"/>
                </a:lnTo>
                <a:lnTo>
                  <a:pt x="7975267" y="8202"/>
                </a:lnTo>
                <a:cubicBezTo>
                  <a:pt x="8820697" y="884653"/>
                  <a:pt x="9343606" y="2095458"/>
                  <a:pt x="9343606" y="3432876"/>
                </a:cubicBezTo>
                <a:cubicBezTo>
                  <a:pt x="9343606" y="4770295"/>
                  <a:pt x="8820697" y="5981100"/>
                  <a:pt x="7975267" y="6857551"/>
                </a:cubicBezTo>
                <a:lnTo>
                  <a:pt x="7971428" y="6861345"/>
                </a:lnTo>
                <a:lnTo>
                  <a:pt x="1372179" y="6861345"/>
                </a:lnTo>
                <a:lnTo>
                  <a:pt x="1368340" y="6857551"/>
                </a:lnTo>
                <a:cubicBezTo>
                  <a:pt x="522910" y="5981100"/>
                  <a:pt x="0" y="4770295"/>
                  <a:pt x="0" y="3432876"/>
                </a:cubicBezTo>
                <a:cubicBezTo>
                  <a:pt x="0" y="2095458"/>
                  <a:pt x="522910" y="884653"/>
                  <a:pt x="1368340" y="82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09889068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380208401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B361EC6-CEF7-4AB0-B188-5248CFDC1A13}" type="datetimeFigureOut">
              <a:rPr lang="zh-CN" altLang="en-US" smtClean="0"/>
              <a:t>2025/9/15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40296986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29605129"/>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1EC6-CEF7-4AB0-B188-5248CFDC1A13}" type="datetimeFigureOut">
              <a:rPr lang="zh-CN" altLang="en-US" smtClean="0"/>
              <a:t>2025/9/15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DC46-BB54-4822-9C75-95A4D5172AEB}"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308D7F5-2C41-1951-0E87-6C32381E5B2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Tree>
    <p:extLst>
      <p:ext uri="{BB962C8B-B14F-4D97-AF65-F5344CB8AC3E}">
        <p14:creationId xmlns:p14="http://schemas.microsoft.com/office/powerpoint/2010/main" val="377243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821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0.emf"/><Relationship Id="rId4" Type="http://schemas.openxmlformats.org/officeDocument/2006/relationships/image" Target="../media/image7.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9.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330.png"/><Relationship Id="rId12"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0.png"/><Relationship Id="rId11" Type="http://schemas.openxmlformats.org/officeDocument/2006/relationships/image" Target="../media/image37.png"/><Relationship Id="rId5" Type="http://schemas.openxmlformats.org/officeDocument/2006/relationships/image" Target="../media/image310.png"/><Relationship Id="rId1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311.png"/><Relationship Id="rId9" Type="http://schemas.openxmlformats.org/officeDocument/2006/relationships/image" Target="../media/image35.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18" name="Freeform 3">
            <a:extLst>
              <a:ext uri="{FF2B5EF4-FFF2-40B4-BE49-F238E27FC236}">
                <a16:creationId xmlns:a16="http://schemas.microsoft.com/office/drawing/2014/main" id="{309D348B-EB8B-C4EE-47C5-33776EA609BC}"/>
              </a:ext>
            </a:extLst>
          </p:cNvPr>
          <p:cNvSpPr/>
          <p:nvPr/>
        </p:nvSpPr>
        <p:spPr>
          <a:xfrm>
            <a:off x="-207486" y="5568122"/>
            <a:ext cx="12574387" cy="1440339"/>
          </a:xfrm>
          <a:custGeom>
            <a:avLst/>
            <a:gdLst/>
            <a:ahLst/>
            <a:cxnLst/>
            <a:rect l="l" t="t" r="r" b="b"/>
            <a:pathLst>
              <a:path w="18861581" h="2160508">
                <a:moveTo>
                  <a:pt x="0" y="0"/>
                </a:moveTo>
                <a:lnTo>
                  <a:pt x="18861581" y="0"/>
                </a:lnTo>
                <a:lnTo>
                  <a:pt x="18861581" y="2160508"/>
                </a:lnTo>
                <a:lnTo>
                  <a:pt x="0" y="21605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Freeform 2">
            <a:extLst>
              <a:ext uri="{FF2B5EF4-FFF2-40B4-BE49-F238E27FC236}">
                <a16:creationId xmlns:a16="http://schemas.microsoft.com/office/drawing/2014/main" id="{4FEFE804-2767-958F-EB77-B252B28FADB8}"/>
              </a:ext>
            </a:extLst>
          </p:cNvPr>
          <p:cNvSpPr/>
          <p:nvPr/>
        </p:nvSpPr>
        <p:spPr>
          <a:xfrm>
            <a:off x="4071690" y="584200"/>
            <a:ext cx="7802309" cy="4537980"/>
          </a:xfrm>
          <a:custGeom>
            <a:avLst/>
            <a:gdLst/>
            <a:ahLst/>
            <a:cxnLst/>
            <a:rect l="l" t="t" r="r" b="b"/>
            <a:pathLst>
              <a:path w="14350795" h="7331951">
                <a:moveTo>
                  <a:pt x="0" y="0"/>
                </a:moveTo>
                <a:lnTo>
                  <a:pt x="14350794" y="0"/>
                </a:lnTo>
                <a:lnTo>
                  <a:pt x="14350794" y="7331952"/>
                </a:lnTo>
                <a:lnTo>
                  <a:pt x="0" y="73319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5">
            <a:extLst>
              <a:ext uri="{FF2B5EF4-FFF2-40B4-BE49-F238E27FC236}">
                <a16:creationId xmlns:a16="http://schemas.microsoft.com/office/drawing/2014/main" id="{17637902-64DA-0599-23F1-514C96A33E50}"/>
              </a:ext>
            </a:extLst>
          </p:cNvPr>
          <p:cNvSpPr/>
          <p:nvPr/>
        </p:nvSpPr>
        <p:spPr>
          <a:xfrm>
            <a:off x="333242" y="918720"/>
            <a:ext cx="1535469" cy="806819"/>
          </a:xfrm>
          <a:custGeom>
            <a:avLst/>
            <a:gdLst/>
            <a:ahLst/>
            <a:cxnLst/>
            <a:rect l="l" t="t" r="r" b="b"/>
            <a:pathLst>
              <a:path w="2303203" h="1210228">
                <a:moveTo>
                  <a:pt x="0" y="0"/>
                </a:moveTo>
                <a:lnTo>
                  <a:pt x="2303203" y="0"/>
                </a:lnTo>
                <a:lnTo>
                  <a:pt x="2303203" y="1210229"/>
                </a:lnTo>
                <a:lnTo>
                  <a:pt x="0" y="12102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21" name="Picture 2" descr="Hình ảnh Giáo Viên PNG , Giáo Viên PNG , Giảng Bài, Dạy PNG ...">
            <a:extLst>
              <a:ext uri="{FF2B5EF4-FFF2-40B4-BE49-F238E27FC236}">
                <a16:creationId xmlns:a16="http://schemas.microsoft.com/office/drawing/2014/main" id="{3C4103BC-06A5-24F5-4309-91ED063F167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438" b="92500" l="10000" r="90000">
                        <a14:foregroundMark x1="42813" y1="17344" x2="36406" y2="17188"/>
                        <a14:foregroundMark x1="36406" y1="17188" x2="35938" y2="26250"/>
                        <a14:foregroundMark x1="35938" y1="26250" x2="40625" y2="32031"/>
                        <a14:foregroundMark x1="40625" y1="32031" x2="42500" y2="40156"/>
                        <a14:foregroundMark x1="42500" y1="40156" x2="38906" y2="48906"/>
                        <a14:foregroundMark x1="38906" y1="48906" x2="40313" y2="55625"/>
                        <a14:foregroundMark x1="40313" y1="55625" x2="44688" y2="59531"/>
                        <a14:foregroundMark x1="44688" y1="59531" x2="47656" y2="52344"/>
                        <a14:foregroundMark x1="47656" y1="52344" x2="45469" y2="25625"/>
                        <a14:foregroundMark x1="45469" y1="25625" x2="45938" y2="22188"/>
                        <a14:foregroundMark x1="52969" y1="52812" x2="57031" y2="48281"/>
                        <a14:foregroundMark x1="57031" y1="48281" x2="52031" y2="52188"/>
                        <a14:foregroundMark x1="52031" y1="52188" x2="50938" y2="52188"/>
                        <a14:foregroundMark x1="52656" y1="46250" x2="52188" y2="53906"/>
                        <a14:foregroundMark x1="52188" y1="53906" x2="54531" y2="47656"/>
                        <a14:foregroundMark x1="54531" y1="47656" x2="53750" y2="56406"/>
                        <a14:foregroundMark x1="54063" y1="47188" x2="47500" y2="49688"/>
                        <a14:foregroundMark x1="47500" y1="49688" x2="46719" y2="55469"/>
                        <a14:foregroundMark x1="46719" y1="55469" x2="57188" y2="57813"/>
                        <a14:foregroundMark x1="57188" y1="57813" x2="58750" y2="45469"/>
                        <a14:foregroundMark x1="58750" y1="45469" x2="53125" y2="44688"/>
                        <a14:foregroundMark x1="39063" y1="22188" x2="39688" y2="16094"/>
                        <a14:foregroundMark x1="39688" y1="16094" x2="45156" y2="12188"/>
                        <a14:foregroundMark x1="45156" y1="12188" x2="52344" y2="12031"/>
                        <a14:foregroundMark x1="52344" y1="12031" x2="52031" y2="19531"/>
                        <a14:foregroundMark x1="52031" y1="19531" x2="41875" y2="23281"/>
                        <a14:foregroundMark x1="27344" y1="92969" x2="33438" y2="92656"/>
                        <a14:foregroundMark x1="33438" y1="92656" x2="51250" y2="92656"/>
                        <a14:foregroundMark x1="51250" y1="92656" x2="68906" y2="92188"/>
                        <a14:foregroundMark x1="34688" y1="77188" x2="46875" y2="68125"/>
                        <a14:foregroundMark x1="46875" y1="68125" x2="60313" y2="70000"/>
                        <a14:foregroundMark x1="60313" y1="70000" x2="66250" y2="76563"/>
                        <a14:foregroundMark x1="66250" y1="76563" x2="63281" y2="85000"/>
                        <a14:foregroundMark x1="63281" y1="85000" x2="54375" y2="86250"/>
                        <a14:foregroundMark x1="54375" y1="86250" x2="48125" y2="83750"/>
                        <a14:foregroundMark x1="48125" y1="83750" x2="52031" y2="71406"/>
                        <a14:foregroundMark x1="52031" y1="71406" x2="64219" y2="70938"/>
                        <a14:foregroundMark x1="64219" y1="70938" x2="68125" y2="73594"/>
                        <a14:foregroundMark x1="28750" y1="71406" x2="29688" y2="64375"/>
                        <a14:foregroundMark x1="29688" y1="64375" x2="35469" y2="68594"/>
                        <a14:foregroundMark x1="35469" y1="68594" x2="37500" y2="77969"/>
                        <a14:foregroundMark x1="37500" y1="77969" x2="34688" y2="90469"/>
                        <a14:foregroundMark x1="70313" y1="70000" x2="69844" y2="91875"/>
                        <a14:foregroundMark x1="39063" y1="10000" x2="45000" y2="10000"/>
                        <a14:foregroundMark x1="45000" y1="10000" x2="47188" y2="8594"/>
                        <a14:foregroundMark x1="39688" y1="10000" x2="45625" y2="8438"/>
                        <a14:foregroundMark x1="45625" y1="8438" x2="47813" y2="8594"/>
                        <a14:foregroundMark x1="51406" y1="11719" x2="53438" y2="11719"/>
                        <a14:foregroundMark x1="50938" y1="13125" x2="46250" y2="9063"/>
                        <a14:foregroundMark x1="46250" y1="9063" x2="46406" y2="8438"/>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1375757"/>
            <a:ext cx="6121148" cy="61211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5F1CE1D-71B5-B8F2-E725-F1733B7F0177}"/>
              </a:ext>
            </a:extLst>
          </p:cNvPr>
          <p:cNvPicPr>
            <a:picLocks noChangeAspect="1"/>
          </p:cNvPicPr>
          <p:nvPr/>
        </p:nvPicPr>
        <p:blipFill>
          <a:blip r:embed="rId10"/>
          <a:stretch>
            <a:fillRect/>
          </a:stretch>
        </p:blipFill>
        <p:spPr>
          <a:xfrm>
            <a:off x="4183490" y="1242369"/>
            <a:ext cx="7578708" cy="3221643"/>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2266936F-D1EB-BB09-76AA-F9069B0344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4673" y="163448"/>
            <a:ext cx="1591458" cy="1591458"/>
          </a:xfrm>
          <a:prstGeom prst="rect">
            <a:avLst/>
          </a:prstGeom>
        </p:spPr>
      </p:pic>
      <p:sp>
        <p:nvSpPr>
          <p:cNvPr id="8" name="Rounded Rectangle 7"/>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8475" y="1962785"/>
            <a:ext cx="3110230" cy="2931795"/>
          </a:xfrm>
          <a:prstGeom prst="rect">
            <a:avLst/>
          </a:prstGeom>
        </p:spPr>
      </p:pic>
      <mc:AlternateContent xmlns:mc="http://schemas.openxmlformats.org/markup-compatibility/2006" xmlns:a14="http://schemas.microsoft.com/office/drawing/2010/main">
        <mc:Choice Requires="a14">
          <p:sp>
            <p:nvSpPr>
              <p:cNvPr id="16" name="Text Box 15"/>
              <p:cNvSpPr txBox="1"/>
              <p:nvPr/>
            </p:nvSpPr>
            <p:spPr>
              <a:xfrm>
                <a:off x="3040380" y="393065"/>
                <a:ext cx="6414135" cy="1552413"/>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𝟐𝟔</m:t>
                          </m:r>
                        </m:num>
                        <m:den>
                          <m:r>
                            <a:rPr lang="en-US" altLang="en-US" sz="3200" b="1" i="1" smtClean="0">
                              <a:solidFill>
                                <a:srgbClr val="002060"/>
                              </a:solidFill>
                              <a:latin typeface="Cambria Math" panose="02040503050406030204" pitchFamily="18" charset="0"/>
                              <a:cs typeface="Times New Roman" panose="02020603050405020304" pitchFamily="18" charset="0"/>
                            </a:rPr>
                            <m:t>𝟏𝟓</m:t>
                          </m:r>
                        </m:den>
                      </m:f>
                      <m:r>
                        <a:rPr lang="en-US" altLang="en-US" sz="3200" b="1" i="1" smtClean="0">
                          <a:solidFill>
                            <a:srgbClr val="002060"/>
                          </a:solidFill>
                          <a:latin typeface="Cambria Math" panose="02040503050406030204" pitchFamily="18" charset="0"/>
                          <a:cs typeface="Times New Roman" panose="02020603050405020304" pitchFamily="18" charset="0"/>
                        </a:rPr>
                        <m:t>−(</m:t>
                      </m:r>
                      <m:r>
                        <a:rPr lang="en-US" altLang="en-US" sz="3200" b="1" i="1" smtClean="0">
                          <a:solidFill>
                            <a:srgbClr val="002060"/>
                          </a:solidFill>
                          <a:latin typeface="Cambria Math" panose="02040503050406030204" pitchFamily="18" charset="0"/>
                          <a:cs typeface="Times New Roman" panose="02020603050405020304" pitchFamily="18" charset="0"/>
                        </a:rPr>
                        <m:t>𝟏</m:t>
                      </m:r>
                      <m:r>
                        <a:rPr lang="en-US" altLang="en-US" sz="3200" b="1" i="1" smtClean="0">
                          <a:solidFill>
                            <a:srgbClr val="002060"/>
                          </a:solidFill>
                          <a:latin typeface="Cambria Math" panose="02040503050406030204" pitchFamily="18" charset="0"/>
                          <a:cs typeface="Times New Roman" panose="02020603050405020304" pitchFamily="18" charset="0"/>
                        </a:rPr>
                        <m:t>+</m:t>
                      </m:r>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𝟑</m:t>
                          </m:r>
                        </m:num>
                        <m:den>
                          <m:r>
                            <a:rPr lang="en-US" altLang="en-US" sz="3200" b="1" i="1" smtClean="0">
                              <a:solidFill>
                                <a:srgbClr val="002060"/>
                              </a:solidFill>
                              <a:latin typeface="Cambria Math" panose="02040503050406030204" pitchFamily="18" charset="0"/>
                              <a:cs typeface="Times New Roman" panose="02020603050405020304" pitchFamily="18" charset="0"/>
                            </a:rPr>
                            <m:t>𝟓</m:t>
                          </m:r>
                        </m:den>
                      </m:f>
                      <m:r>
                        <a:rPr lang="en-US" altLang="en-US" sz="3200" b="1" i="1" smtClean="0">
                          <a:solidFill>
                            <a:srgbClr val="002060"/>
                          </a:solidFill>
                          <a:latin typeface="Cambria Math" panose="02040503050406030204" pitchFamily="18" charset="0"/>
                          <a:cs typeface="Times New Roman" panose="02020603050405020304" pitchFamily="18" charset="0"/>
                        </a:rPr>
                        <m:t>)= ?</m:t>
                      </m:r>
                    </m:oMath>
                  </m:oMathPara>
                </a14:m>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6" name="Text Box 15"/>
              <p:cNvSpPr txBox="1">
                <a:spLocks noRot="1" noChangeAspect="1" noMove="1" noResize="1" noEditPoints="1" noAdjustHandles="1" noChangeArrowheads="1" noChangeShapeType="1" noTextEdit="1"/>
              </p:cNvSpPr>
              <p:nvPr/>
            </p:nvSpPr>
            <p:spPr>
              <a:xfrm>
                <a:off x="3040380" y="393065"/>
                <a:ext cx="6414135" cy="1552413"/>
              </a:xfrm>
              <a:prstGeom prst="rect">
                <a:avLst/>
              </a:prstGeom>
              <a:blipFill>
                <a:blip r:embed="rId4"/>
                <a:stretch>
                  <a:fillRect t="-5490"/>
                </a:stretch>
              </a:blipFill>
              <a:ln w="9525">
                <a:noFill/>
              </a:ln>
            </p:spPr>
            <p:txBody>
              <a:bodyPr/>
              <a:lstStyle/>
              <a:p>
                <a:r>
                  <a:rPr lang="en-US">
                    <a:noFill/>
                  </a:rPr>
                  <a:t> </a:t>
                </a:r>
              </a:p>
            </p:txBody>
          </p:sp>
        </mc:Fallback>
      </mc:AlternateContent>
      <p:sp>
        <p:nvSpPr>
          <p:cNvPr id="17" name="Action Button: Back or Previous 16">
            <a:hlinkClick r:id="rId5" action="ppaction://hlinksldjump"/>
          </p:cNvPr>
          <p:cNvSpPr/>
          <p:nvPr/>
        </p:nvSpPr>
        <p:spPr>
          <a:xfrm>
            <a:off x="11042015" y="5521960"/>
            <a:ext cx="66738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3" name="Picture 7">
            <a:extLst>
              <a:ext uri="{FF2B5EF4-FFF2-40B4-BE49-F238E27FC236}">
                <a16:creationId xmlns:a16="http://schemas.microsoft.com/office/drawing/2014/main" id="{1B2973A7-1D32-FE84-8FA9-89E3A4E0E4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67175" y="2754630"/>
            <a:ext cx="7151370" cy="2542540"/>
          </a:xfrm>
          <a:prstGeom prst="rect">
            <a:avLst/>
          </a:prstGeom>
        </p:spPr>
      </p:pic>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44461491-FD12-5B86-B8AE-E44EF0BEE288}"/>
                  </a:ext>
                </a:extLst>
              </p:cNvPr>
              <p:cNvSpPr txBox="1"/>
              <p:nvPr/>
            </p:nvSpPr>
            <p:spPr>
              <a:xfrm>
                <a:off x="5979160" y="3375025"/>
                <a:ext cx="5179695" cy="1070358"/>
              </a:xfrm>
              <a:prstGeom prst="rect">
                <a:avLst/>
              </a:prstGeom>
              <a:noFill/>
            </p:spPr>
            <p:txBody>
              <a:bodyPr wrap="square" rtlCol="0" anchor="t">
                <a:spAutoFit/>
                <a:scene3d>
                  <a:camera prst="orthographicFront"/>
                  <a:lightRig rig="threePt" dir="t"/>
                </a:scene3d>
              </a:bodyPr>
              <a:lstStyle/>
              <a:p>
                <a:pPr lvl="0">
                  <a:defRPr/>
                </a:pPr>
                <a14:m>
                  <m:oMath xmlns:m="http://schemas.openxmlformats.org/officeDocument/2006/math">
                    <m:r>
                      <a:rPr lang="en-US" altLang="en-US" sz="4400" b="1" i="1" smtClean="0">
                        <a:solidFill>
                          <a:srgbClr val="002060"/>
                        </a:solidFill>
                        <a:latin typeface="Cambria Math" panose="02040503050406030204" pitchFamily="18" charset="0"/>
                        <a:cs typeface="Times New Roman" panose="02020603050405020304" pitchFamily="18" charset="0"/>
                      </a:rPr>
                      <m:t>= </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𝟐𝟔</m:t>
                        </m:r>
                      </m:num>
                      <m:den>
                        <m:r>
                          <a:rPr lang="en-US" altLang="en-US" sz="4400" b="1" i="1" smtClean="0">
                            <a:solidFill>
                              <a:srgbClr val="002060"/>
                            </a:solidFill>
                            <a:latin typeface="Cambria Math" panose="02040503050406030204" pitchFamily="18" charset="0"/>
                            <a:cs typeface="Times New Roman" panose="02020603050405020304" pitchFamily="18" charset="0"/>
                          </a:rPr>
                          <m:t>𝟏𝟓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𝟖</m:t>
                        </m:r>
                      </m:num>
                      <m:den>
                        <m:r>
                          <a:rPr lang="en-US" altLang="en-US" sz="4400" b="1" i="1">
                            <a:solidFill>
                              <a:srgbClr val="002060"/>
                            </a:solidFill>
                            <a:latin typeface="Cambria Math" panose="02040503050406030204" pitchFamily="18" charset="0"/>
                            <a:cs typeface="Times New Roman" panose="02020603050405020304" pitchFamily="18" charset="0"/>
                          </a:rPr>
                          <m:t>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oMath>
                </a14:m>
                <a:r>
                  <a:rPr kumimoji="0" lang="en-US"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m:t>
                        </m:r>
                      </m:num>
                      <m:den>
                        <m:r>
                          <a:rPr lang="en-US" altLang="en-US" sz="4400" b="1" i="1" smtClean="0">
                            <a:solidFill>
                              <a:srgbClr val="002060"/>
                            </a:solidFill>
                            <a:latin typeface="Cambria Math" panose="02040503050406030204" pitchFamily="18" charset="0"/>
                            <a:cs typeface="Times New Roman" panose="02020603050405020304" pitchFamily="18" charset="0"/>
                          </a:rPr>
                          <m:t>𝟏</m:t>
                        </m:r>
                        <m:r>
                          <a:rPr lang="en-US" altLang="en-US" sz="4400" b="1" i="1">
                            <a:solidFill>
                              <a:srgbClr val="002060"/>
                            </a:solidFill>
                            <a:latin typeface="Cambria Math" panose="02040503050406030204" pitchFamily="18" charset="0"/>
                            <a:cs typeface="Times New Roman" panose="02020603050405020304" pitchFamily="18" charset="0"/>
                          </a:rPr>
                          <m:t>𝟓</m:t>
                        </m:r>
                      </m:den>
                    </m:f>
                  </m:oMath>
                </a14:m>
                <a:endParaRPr kumimoji="0" lang="vi-VN"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44461491-FD12-5B86-B8AE-E44EF0BEE288}"/>
                  </a:ext>
                </a:extLst>
              </p:cNvPr>
              <p:cNvSpPr txBox="1">
                <a:spLocks noRot="1" noChangeAspect="1" noMove="1" noResize="1" noEditPoints="1" noAdjustHandles="1" noChangeArrowheads="1" noChangeShapeType="1" noTextEdit="1"/>
              </p:cNvSpPr>
              <p:nvPr/>
            </p:nvSpPr>
            <p:spPr>
              <a:xfrm>
                <a:off x="5979160" y="3375025"/>
                <a:ext cx="5179695" cy="1070358"/>
              </a:xfrm>
              <a:prstGeom prst="rect">
                <a:avLst/>
              </a:prstGeom>
              <a:blipFill>
                <a:blip r:embed="rId8"/>
                <a:stretch>
                  <a:fillRect/>
                </a:stretch>
              </a:blipFill>
            </p:spPr>
            <p:txBody>
              <a:bodyPr/>
              <a:lstStyle/>
              <a:p>
                <a:r>
                  <a:rPr lang="en-US">
                    <a:noFill/>
                  </a:rPr>
                  <a:t> </a:t>
                </a:r>
              </a:p>
            </p:txBody>
          </p:sp>
        </mc:Fallback>
      </mc:AlternateContent>
      <p:sp>
        <p:nvSpPr>
          <p:cNvPr id="7" name="Rounded Rectangle 6"/>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121" name="图片 337">
            <a:extLst>
              <a:ext uri="{FF2B5EF4-FFF2-40B4-BE49-F238E27FC236}">
                <a16:creationId xmlns:a16="http://schemas.microsoft.com/office/drawing/2014/main" id="{8808C792-2E41-4511-9136-5053F7EE0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28283"/>
            <a:ext cx="10276534" cy="36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337">
            <a:extLst>
              <a:ext uri="{FF2B5EF4-FFF2-40B4-BE49-F238E27FC236}">
                <a16:creationId xmlns:a16="http://schemas.microsoft.com/office/drawing/2014/main" id="{41BF6ED1-2252-4B68-B9C1-3591311D6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8025" y="383227"/>
            <a:ext cx="11484439" cy="23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9" name="Google Shape;64;p2">
            <a:extLst>
              <a:ext uri="{FF2B5EF4-FFF2-40B4-BE49-F238E27FC236}">
                <a16:creationId xmlns:a16="http://schemas.microsoft.com/office/drawing/2014/main" id="{4118FC62-BA53-482A-818F-C3B6C5F3318D}"/>
              </a:ext>
            </a:extLst>
          </p:cNvPr>
          <p:cNvGrpSpPr/>
          <p:nvPr/>
        </p:nvGrpSpPr>
        <p:grpSpPr>
          <a:xfrm>
            <a:off x="3987808" y="4436928"/>
            <a:ext cx="4106700" cy="2470042"/>
            <a:chOff x="5582189" y="-750031"/>
            <a:chExt cx="1442805" cy="1021869"/>
          </a:xfrm>
        </p:grpSpPr>
        <p:sp>
          <p:nvSpPr>
            <p:cNvPr id="220" name="Google Shape;65;p2">
              <a:extLst>
                <a:ext uri="{FF2B5EF4-FFF2-40B4-BE49-F238E27FC236}">
                  <a16:creationId xmlns:a16="http://schemas.microsoft.com/office/drawing/2014/main" id="{26ECBAFC-E488-4203-99BE-0B6BB3A32BC5}"/>
                </a:ext>
              </a:extLst>
            </p:cNvPr>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1" name="Google Shape;66;p2">
              <a:extLst>
                <a:ext uri="{FF2B5EF4-FFF2-40B4-BE49-F238E27FC236}">
                  <a16:creationId xmlns:a16="http://schemas.microsoft.com/office/drawing/2014/main" id="{348A05AB-412F-42B6-A630-191B4C8B586E}"/>
                </a:ext>
              </a:extLst>
            </p:cNvPr>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7" name="Google Shape;62;p2">
            <a:extLst>
              <a:ext uri="{FF2B5EF4-FFF2-40B4-BE49-F238E27FC236}">
                <a16:creationId xmlns:a16="http://schemas.microsoft.com/office/drawing/2014/main" id="{78E1AEE1-64FC-4019-BF9D-C0782AC2441C}"/>
              </a:ext>
            </a:extLst>
          </p:cNvPr>
          <p:cNvSpPr/>
          <p:nvPr/>
        </p:nvSpPr>
        <p:spPr>
          <a:xfrm rot="583655">
            <a:off x="934140" y="1439143"/>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63;p2">
            <a:extLst>
              <a:ext uri="{FF2B5EF4-FFF2-40B4-BE49-F238E27FC236}">
                <a16:creationId xmlns:a16="http://schemas.microsoft.com/office/drawing/2014/main" id="{3B454927-DF47-43DE-993E-4FCCDB1C6835}"/>
              </a:ext>
            </a:extLst>
          </p:cNvPr>
          <p:cNvSpPr/>
          <p:nvPr/>
        </p:nvSpPr>
        <p:spPr>
          <a:xfrm rot="20751031">
            <a:off x="10622762" y="937391"/>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2" name="Google Shape;67;p2">
            <a:extLst>
              <a:ext uri="{FF2B5EF4-FFF2-40B4-BE49-F238E27FC236}">
                <a16:creationId xmlns:a16="http://schemas.microsoft.com/office/drawing/2014/main" id="{C417DA1F-61BE-4887-A56C-A2E6AECE6E22}"/>
              </a:ext>
            </a:extLst>
          </p:cNvPr>
          <p:cNvSpPr/>
          <p:nvPr/>
        </p:nvSpPr>
        <p:spPr>
          <a:xfrm rot="238541">
            <a:off x="1832166" y="2039749"/>
            <a:ext cx="523560" cy="427333"/>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68;p2">
            <a:extLst>
              <a:ext uri="{FF2B5EF4-FFF2-40B4-BE49-F238E27FC236}">
                <a16:creationId xmlns:a16="http://schemas.microsoft.com/office/drawing/2014/main" id="{A0E0EA92-7FA2-4BA8-A537-AAE75BAF8486}"/>
              </a:ext>
            </a:extLst>
          </p:cNvPr>
          <p:cNvSpPr/>
          <p:nvPr/>
        </p:nvSpPr>
        <p:spPr>
          <a:xfrm rot="19151366">
            <a:off x="4033039" y="4771028"/>
            <a:ext cx="392007" cy="295429"/>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Picture 4" descr="Transparent Background Unicorn Png Clipart (#5613213) - PinClipart">
            <a:extLst>
              <a:ext uri="{FF2B5EF4-FFF2-40B4-BE49-F238E27FC236}">
                <a16:creationId xmlns:a16="http://schemas.microsoft.com/office/drawing/2014/main" id="{FCC48214-17ED-45BA-96D6-6FAA454AC5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528318" y="2088844"/>
            <a:ext cx="2877136" cy="3628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ttle horse unicorn PNG - Similar PNG">
            <a:extLst>
              <a:ext uri="{FF2B5EF4-FFF2-40B4-BE49-F238E27FC236}">
                <a16:creationId xmlns:a16="http://schemas.microsoft.com/office/drawing/2014/main" id="{50134737-A0EA-4EB9-B7D9-E561C2CBE2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67" b="94833" l="10000" r="90000">
                        <a14:foregroundMark x1="35000" y1="24167" x2="39833" y2="36833"/>
                        <a14:foregroundMark x1="36833" y1="42167" x2="53833" y2="67000"/>
                        <a14:foregroundMark x1="53833" y1="67000" x2="53833" y2="67000"/>
                        <a14:foregroundMark x1="60000" y1="62167" x2="58833" y2="66000"/>
                        <a14:foregroundMark x1="36667" y1="6667" x2="36667" y2="6667"/>
                        <a14:foregroundMark x1="47167" y1="90167" x2="47167" y2="90167"/>
                        <a14:foregroundMark x1="60333" y1="94833" x2="60333" y2="94833"/>
                      </a14:backgroundRemoval>
                    </a14:imgEffect>
                  </a14:imgLayer>
                </a14:imgProps>
              </a:ext>
              <a:ext uri="{28A0092B-C50C-407E-A947-70E740481C1C}">
                <a14:useLocalDpi xmlns:a14="http://schemas.microsoft.com/office/drawing/2010/main" val="0"/>
              </a:ext>
            </a:extLst>
          </a:blip>
          <a:srcRect/>
          <a:stretch>
            <a:fillRect/>
          </a:stretch>
        </p:blipFill>
        <p:spPr bwMode="auto">
          <a:xfrm>
            <a:off x="8880530" y="3281214"/>
            <a:ext cx="3468379" cy="35767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2DE91-DEF5-3A82-6CF5-673BBF9FE1FE}"/>
              </a:ext>
            </a:extLst>
          </p:cNvPr>
          <p:cNvPicPr>
            <a:picLocks noChangeAspect="1"/>
          </p:cNvPicPr>
          <p:nvPr/>
        </p:nvPicPr>
        <p:blipFill>
          <a:blip r:embed="rId8"/>
          <a:stretch>
            <a:fillRect/>
          </a:stretch>
        </p:blipFill>
        <p:spPr>
          <a:xfrm>
            <a:off x="7446361" y="-138428"/>
            <a:ext cx="2658086" cy="1457070"/>
          </a:xfrm>
          <a:prstGeom prst="rect">
            <a:avLst/>
          </a:prstGeom>
        </p:spPr>
      </p:pic>
      <p:pic>
        <p:nvPicPr>
          <p:cNvPr id="5" name="Picture 4">
            <a:extLst>
              <a:ext uri="{FF2B5EF4-FFF2-40B4-BE49-F238E27FC236}">
                <a16:creationId xmlns:a16="http://schemas.microsoft.com/office/drawing/2014/main" id="{2D39C6FD-A4F7-BC17-E5EE-E475DDC104B4}"/>
              </a:ext>
            </a:extLst>
          </p:cNvPr>
          <p:cNvPicPr>
            <a:picLocks noChangeAspect="1"/>
          </p:cNvPicPr>
          <p:nvPr/>
        </p:nvPicPr>
        <p:blipFill>
          <a:blip r:embed="rId9"/>
          <a:stretch>
            <a:fillRect/>
          </a:stretch>
        </p:blipFill>
        <p:spPr>
          <a:xfrm>
            <a:off x="1211483" y="1756382"/>
            <a:ext cx="2225233" cy="640135"/>
          </a:xfrm>
          <a:prstGeom prst="rect">
            <a:avLst/>
          </a:prstGeom>
        </p:spPr>
      </p:pic>
      <p:pic>
        <p:nvPicPr>
          <p:cNvPr id="9" name="Picture 8">
            <a:extLst>
              <a:ext uri="{FF2B5EF4-FFF2-40B4-BE49-F238E27FC236}">
                <a16:creationId xmlns:a16="http://schemas.microsoft.com/office/drawing/2014/main" id="{C8046BEC-90F2-16DD-629A-8AED26D53540}"/>
              </a:ext>
            </a:extLst>
          </p:cNvPr>
          <p:cNvPicPr>
            <a:picLocks noChangeAspect="1"/>
          </p:cNvPicPr>
          <p:nvPr/>
        </p:nvPicPr>
        <p:blipFill>
          <a:blip r:embed="rId10"/>
          <a:stretch>
            <a:fillRect/>
          </a:stretch>
        </p:blipFill>
        <p:spPr>
          <a:xfrm>
            <a:off x="3019501" y="2334299"/>
            <a:ext cx="7029297"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182687" y="236306"/>
            <a:ext cx="11794733"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8" name="Group 7">
            <a:extLst>
              <a:ext uri="{FF2B5EF4-FFF2-40B4-BE49-F238E27FC236}">
                <a16:creationId xmlns:a16="http://schemas.microsoft.com/office/drawing/2014/main" id="{51AFAB2B-EFBD-7A77-B3B8-7C57CCB68CEB}"/>
              </a:ext>
            </a:extLst>
          </p:cNvPr>
          <p:cNvGrpSpPr/>
          <p:nvPr/>
        </p:nvGrpSpPr>
        <p:grpSpPr>
          <a:xfrm>
            <a:off x="773262" y="340110"/>
            <a:ext cx="605826" cy="769441"/>
            <a:chOff x="3174278" y="246848"/>
            <a:chExt cx="605826" cy="769441"/>
          </a:xfrm>
        </p:grpSpPr>
        <p:sp>
          <p:nvSpPr>
            <p:cNvPr id="9" name="Oval 8">
              <a:extLst>
                <a:ext uri="{FF2B5EF4-FFF2-40B4-BE49-F238E27FC236}">
                  <a16:creationId xmlns:a16="http://schemas.microsoft.com/office/drawing/2014/main" id="{320FED57-57EF-BCE0-4C51-762664FAF0A2}"/>
                </a:ext>
              </a:extLst>
            </p:cNvPr>
            <p:cNvSpPr/>
            <p:nvPr/>
          </p:nvSpPr>
          <p:spPr>
            <a:xfrm>
              <a:off x="3174278" y="379826"/>
              <a:ext cx="605826" cy="605826"/>
            </a:xfrm>
            <a:prstGeom prst="ellipse">
              <a:avLst/>
            </a:prstGeom>
            <a:solidFill>
              <a:srgbClr val="00206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6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23967284-EB71-CE4D-40ED-3E473668CA8C}"/>
                </a:ext>
              </a:extLst>
            </p:cNvPr>
            <p:cNvSpPr txBox="1"/>
            <p:nvPr/>
          </p:nvSpPr>
          <p:spPr>
            <a:xfrm>
              <a:off x="3228647" y="246848"/>
              <a:ext cx="3016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grpSp>
      <p:sp>
        <p:nvSpPr>
          <p:cNvPr id="20" name="TextBox 19">
            <a:extLst>
              <a:ext uri="{FF2B5EF4-FFF2-40B4-BE49-F238E27FC236}">
                <a16:creationId xmlns:a16="http://schemas.microsoft.com/office/drawing/2014/main" id="{70364AB1-4813-1775-3778-4C80CBDC15CF}"/>
              </a:ext>
            </a:extLst>
          </p:cNvPr>
          <p:cNvSpPr txBox="1"/>
          <p:nvPr/>
        </p:nvSpPr>
        <p:spPr>
          <a:xfrm>
            <a:off x="1105129" y="487387"/>
            <a:ext cx="1638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mn-ea"/>
                <a:cs typeface="+mn-cs"/>
              </a:rPr>
              <a:t>Tính</a:t>
            </a:r>
            <a:endParaRPr kumimoji="0" lang="en-VN"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66B3911-79AF-22FE-C29A-FB24FD928831}"/>
              </a:ext>
            </a:extLst>
          </p:cNvPr>
          <p:cNvPicPr>
            <a:picLocks noChangeAspect="1"/>
          </p:cNvPicPr>
          <p:nvPr/>
        </p:nvPicPr>
        <p:blipFill>
          <a:blip r:embed="rId3"/>
          <a:stretch>
            <a:fillRect/>
          </a:stretch>
        </p:blipFill>
        <p:spPr>
          <a:xfrm>
            <a:off x="523875" y="1393611"/>
            <a:ext cx="11220450" cy="1225763"/>
          </a:xfrm>
          <a:prstGeom prst="rect">
            <a:avLst/>
          </a:prstGeom>
        </p:spPr>
      </p:pic>
      <mc:AlternateContent xmlns:mc="http://schemas.openxmlformats.org/markup-compatibility/2006" xmlns:a14="http://schemas.microsoft.com/office/drawing/2010/main">
        <mc:Choice Requires="a14">
          <p:sp>
            <p:nvSpPr>
              <p:cNvPr id="11" name="Text Box 7">
                <a:extLst>
                  <a:ext uri="{FF2B5EF4-FFF2-40B4-BE49-F238E27FC236}">
                    <a16:creationId xmlns:a16="http://schemas.microsoft.com/office/drawing/2014/main" id="{47B63C05-A2DC-39F7-D63D-87263D28F33F}"/>
                  </a:ext>
                </a:extLst>
              </p:cNvPr>
              <p:cNvSpPr txBox="1"/>
              <p:nvPr/>
            </p:nvSpPr>
            <p:spPr>
              <a:xfrm>
                <a:off x="83185" y="2755900"/>
                <a:ext cx="2602865" cy="102771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𝟓</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mbria" panose="02040503050406030204" pitchFamily="18" charset="0"/>
                              <a:ea typeface="Cambria" panose="020405030504060302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num>
                        <m:den>
                          <m:r>
                            <a:rPr lang="en-US" altLang="en-US" sz="3200" b="1" i="1" smtClean="0">
                              <a:solidFill>
                                <a:srgbClr val="FF0000"/>
                              </a:solidFill>
                              <a:latin typeface="Cambria Math" panose="02040503050406030204" pitchFamily="18" charset="0"/>
                              <a:cs typeface="Times New Roman" panose="02020603050405020304" pitchFamily="18" charset="0"/>
                            </a:rPr>
                            <m:t>𝟖</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1" name="Text Box 7">
                <a:extLst>
                  <a:ext uri="{FF2B5EF4-FFF2-40B4-BE49-F238E27FC236}">
                    <a16:creationId xmlns:a16="http://schemas.microsoft.com/office/drawing/2014/main" id="{47B63C05-A2DC-39F7-D63D-87263D28F33F}"/>
                  </a:ext>
                </a:extLst>
              </p:cNvPr>
              <p:cNvSpPr txBox="1">
                <a:spLocks noRot="1" noChangeAspect="1" noMove="1" noResize="1" noEditPoints="1" noAdjustHandles="1" noChangeArrowheads="1" noChangeShapeType="1" noTextEdit="1"/>
              </p:cNvSpPr>
              <p:nvPr/>
            </p:nvSpPr>
            <p:spPr>
              <a:xfrm>
                <a:off x="83185" y="2755900"/>
                <a:ext cx="2602865" cy="1027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7BEEBCD6-1225-29F3-D4AA-625FB8580ADB}"/>
                  </a:ext>
                </a:extLst>
              </p:cNvPr>
              <p:cNvSpPr txBox="1"/>
              <p:nvPr/>
            </p:nvSpPr>
            <p:spPr>
              <a:xfrm>
                <a:off x="-142875" y="3851275"/>
                <a:ext cx="2602865" cy="1015919"/>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𝟒𝟎</m:t>
                          </m:r>
                        </m:num>
                        <m:den>
                          <m:r>
                            <a:rPr lang="en-US" altLang="en-US" sz="3200" b="1" i="1" smtClean="0">
                              <a:solidFill>
                                <a:srgbClr val="FF0000"/>
                              </a:solidFill>
                              <a:latin typeface="Cambria Math" panose="02040503050406030204" pitchFamily="18" charset="0"/>
                              <a:cs typeface="Times New Roman" panose="02020603050405020304" pitchFamily="18" charset="0"/>
                            </a:rPr>
                            <m:t>𝟏𝟐𝟎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7BEEBCD6-1225-29F3-D4AA-625FB8580ADB}"/>
                  </a:ext>
                </a:extLst>
              </p:cNvPr>
              <p:cNvSpPr txBox="1">
                <a:spLocks noRot="1" noChangeAspect="1" noMove="1" noResize="1" noEditPoints="1" noAdjustHandles="1" noChangeArrowheads="1" noChangeShapeType="1" noTextEdit="1"/>
              </p:cNvSpPr>
              <p:nvPr/>
            </p:nvSpPr>
            <p:spPr>
              <a:xfrm>
                <a:off x="-142875" y="3851275"/>
                <a:ext cx="2602865" cy="10159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7">
                <a:extLst>
                  <a:ext uri="{FF2B5EF4-FFF2-40B4-BE49-F238E27FC236}">
                    <a16:creationId xmlns:a16="http://schemas.microsoft.com/office/drawing/2014/main" id="{8EF3BBA1-0DB6-0D82-3F90-D36656747FAC}"/>
                  </a:ext>
                </a:extLst>
              </p:cNvPr>
              <p:cNvSpPr txBox="1"/>
              <p:nvPr/>
            </p:nvSpPr>
            <p:spPr>
              <a:xfrm>
                <a:off x="-142874" y="4918075"/>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3" name="Text Box 7">
                <a:extLst>
                  <a:ext uri="{FF2B5EF4-FFF2-40B4-BE49-F238E27FC236}">
                    <a16:creationId xmlns:a16="http://schemas.microsoft.com/office/drawing/2014/main" id="{8EF3BBA1-0DB6-0D82-3F90-D36656747FAC}"/>
                  </a:ext>
                </a:extLst>
              </p:cNvPr>
              <p:cNvSpPr txBox="1">
                <a:spLocks noRot="1" noChangeAspect="1" noMove="1" noResize="1" noEditPoints="1" noAdjustHandles="1" noChangeArrowheads="1" noChangeShapeType="1" noTextEdit="1"/>
              </p:cNvSpPr>
              <p:nvPr/>
            </p:nvSpPr>
            <p:spPr>
              <a:xfrm>
                <a:off x="-142874" y="4918075"/>
                <a:ext cx="2190750" cy="10175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7">
                <a:extLst>
                  <a:ext uri="{FF2B5EF4-FFF2-40B4-BE49-F238E27FC236}">
                    <a16:creationId xmlns:a16="http://schemas.microsoft.com/office/drawing/2014/main" id="{80D4B7DD-28B2-8E13-5290-5C9E6A995AF6}"/>
                  </a:ext>
                </a:extLst>
              </p:cNvPr>
              <p:cNvSpPr txBox="1"/>
              <p:nvPr/>
            </p:nvSpPr>
            <p:spPr>
              <a:xfrm>
                <a:off x="3378835" y="2651125"/>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𝟏𝟐</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𝟕</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a:rPr lang="en-US" sz="3200" b="1" i="1" dirty="0" smtClean="0">
                              <a:solidFill>
                                <a:srgbClr val="FF0000"/>
                              </a:solidFill>
                              <a:latin typeface="Cambria Math" panose="02040503050406030204" pitchFamily="18"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4" name="Text Box 7">
                <a:extLst>
                  <a:ext uri="{FF2B5EF4-FFF2-40B4-BE49-F238E27FC236}">
                    <a16:creationId xmlns:a16="http://schemas.microsoft.com/office/drawing/2014/main" id="{80D4B7DD-28B2-8E13-5290-5C9E6A995AF6}"/>
                  </a:ext>
                </a:extLst>
              </p:cNvPr>
              <p:cNvSpPr txBox="1">
                <a:spLocks noRot="1" noChangeAspect="1" noMove="1" noResize="1" noEditPoints="1" noAdjustHandles="1" noChangeArrowheads="1" noChangeShapeType="1" noTextEdit="1"/>
              </p:cNvSpPr>
              <p:nvPr/>
            </p:nvSpPr>
            <p:spPr>
              <a:xfrm>
                <a:off x="3378835" y="2651125"/>
                <a:ext cx="2602865" cy="10177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7">
                <a:extLst>
                  <a:ext uri="{FF2B5EF4-FFF2-40B4-BE49-F238E27FC236}">
                    <a16:creationId xmlns:a16="http://schemas.microsoft.com/office/drawing/2014/main" id="{BE8EEBB2-8301-432D-2839-BD057F9A2E54}"/>
                  </a:ext>
                </a:extLst>
              </p:cNvPr>
              <p:cNvSpPr txBox="1"/>
              <p:nvPr/>
            </p:nvSpPr>
            <p:spPr>
              <a:xfrm>
                <a:off x="3152775" y="37465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𝟖𝟒</m:t>
                          </m:r>
                        </m:num>
                        <m:den>
                          <m:r>
                            <a:rPr lang="en-US" altLang="en-US" sz="3200" b="1" i="1" smtClean="0">
                              <a:solidFill>
                                <a:srgbClr val="FF0000"/>
                              </a:solidFill>
                              <a:latin typeface="Cambria Math" panose="02040503050406030204" pitchFamily="18" charset="0"/>
                              <a:cs typeface="Times New Roman" panose="02020603050405020304" pitchFamily="18" charset="0"/>
                            </a:rPr>
                            <m:t>𝟓𝟔</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5" name="Text Box 7">
                <a:extLst>
                  <a:ext uri="{FF2B5EF4-FFF2-40B4-BE49-F238E27FC236}">
                    <a16:creationId xmlns:a16="http://schemas.microsoft.com/office/drawing/2014/main" id="{BE8EEBB2-8301-432D-2839-BD057F9A2E54}"/>
                  </a:ext>
                </a:extLst>
              </p:cNvPr>
              <p:cNvSpPr txBox="1">
                <a:spLocks noRot="1" noChangeAspect="1" noMove="1" noResize="1" noEditPoints="1" noAdjustHandles="1" noChangeArrowheads="1" noChangeShapeType="1" noTextEdit="1"/>
              </p:cNvSpPr>
              <p:nvPr/>
            </p:nvSpPr>
            <p:spPr>
              <a:xfrm>
                <a:off x="3152775" y="3746500"/>
                <a:ext cx="2602865" cy="101752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7">
                <a:extLst>
                  <a:ext uri="{FF2B5EF4-FFF2-40B4-BE49-F238E27FC236}">
                    <a16:creationId xmlns:a16="http://schemas.microsoft.com/office/drawing/2014/main" id="{4D8E1F65-699B-AA92-E523-76FC11A0C557}"/>
                  </a:ext>
                </a:extLst>
              </p:cNvPr>
              <p:cNvSpPr txBox="1"/>
              <p:nvPr/>
            </p:nvSpPr>
            <p:spPr>
              <a:xfrm>
                <a:off x="3152776" y="4813300"/>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𝟑</m:t>
                          </m:r>
                        </m:num>
                        <m:den>
                          <m:r>
                            <a:rPr lang="en-US" altLang="en-US" sz="3200" b="1" i="1" smtClean="0">
                              <a:solidFill>
                                <a:srgbClr val="FF0000"/>
                              </a:solidFill>
                              <a:latin typeface="Cambria Math" panose="02040503050406030204" pitchFamily="18" charset="0"/>
                              <a:cs typeface="Times New Roman" panose="02020603050405020304" pitchFamily="18" charset="0"/>
                            </a:rPr>
                            <m:t>𝟐</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6" name="Text Box 7">
                <a:extLst>
                  <a:ext uri="{FF2B5EF4-FFF2-40B4-BE49-F238E27FC236}">
                    <a16:creationId xmlns:a16="http://schemas.microsoft.com/office/drawing/2014/main" id="{4D8E1F65-699B-AA92-E523-76FC11A0C557}"/>
                  </a:ext>
                </a:extLst>
              </p:cNvPr>
              <p:cNvSpPr txBox="1">
                <a:spLocks noRot="1" noChangeAspect="1" noMove="1" noResize="1" noEditPoints="1" noAdjustHandles="1" noChangeArrowheads="1" noChangeShapeType="1" noTextEdit="1"/>
              </p:cNvSpPr>
              <p:nvPr/>
            </p:nvSpPr>
            <p:spPr>
              <a:xfrm>
                <a:off x="3152776" y="4813300"/>
                <a:ext cx="2190750" cy="101752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7">
                <a:extLst>
                  <a:ext uri="{FF2B5EF4-FFF2-40B4-BE49-F238E27FC236}">
                    <a16:creationId xmlns:a16="http://schemas.microsoft.com/office/drawing/2014/main" id="{A3E87AEB-A1F9-79AC-E525-BAEEA175C84A}"/>
                  </a:ext>
                </a:extLst>
              </p:cNvPr>
              <p:cNvSpPr txBox="1"/>
              <p:nvPr/>
            </p:nvSpPr>
            <p:spPr>
              <a:xfrm>
                <a:off x="6150610" y="2832100"/>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3" name="Text Box 7">
                <a:extLst>
                  <a:ext uri="{FF2B5EF4-FFF2-40B4-BE49-F238E27FC236}">
                    <a16:creationId xmlns:a16="http://schemas.microsoft.com/office/drawing/2014/main" id="{A3E87AEB-A1F9-79AC-E525-BAEEA175C84A}"/>
                  </a:ext>
                </a:extLst>
              </p:cNvPr>
              <p:cNvSpPr txBox="1">
                <a:spLocks noRot="1" noChangeAspect="1" noMove="1" noResize="1" noEditPoints="1" noAdjustHandles="1" noChangeArrowheads="1" noChangeShapeType="1" noTextEdit="1"/>
              </p:cNvSpPr>
              <p:nvPr/>
            </p:nvSpPr>
            <p:spPr>
              <a:xfrm>
                <a:off x="6150610" y="2832100"/>
                <a:ext cx="2602865" cy="10177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2280D70E-CFC7-C7D5-C0C9-79BB88047A39}"/>
                  </a:ext>
                </a:extLst>
              </p:cNvPr>
              <p:cNvSpPr txBox="1"/>
              <p:nvPr/>
            </p:nvSpPr>
            <p:spPr>
              <a:xfrm>
                <a:off x="5924550" y="3927475"/>
                <a:ext cx="2602865" cy="101572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𝟒𝟐</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2280D70E-CFC7-C7D5-C0C9-79BB88047A39}"/>
                  </a:ext>
                </a:extLst>
              </p:cNvPr>
              <p:cNvSpPr txBox="1">
                <a:spLocks noRot="1" noChangeAspect="1" noMove="1" noResize="1" noEditPoints="1" noAdjustHandles="1" noChangeArrowheads="1" noChangeShapeType="1" noTextEdit="1"/>
              </p:cNvSpPr>
              <p:nvPr/>
            </p:nvSpPr>
            <p:spPr>
              <a:xfrm>
                <a:off x="5924550" y="3927475"/>
                <a:ext cx="2602865" cy="101572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7">
                <a:extLst>
                  <a:ext uri="{FF2B5EF4-FFF2-40B4-BE49-F238E27FC236}">
                    <a16:creationId xmlns:a16="http://schemas.microsoft.com/office/drawing/2014/main" id="{340EB883-0643-69CA-6FE4-70A61325D0BB}"/>
                  </a:ext>
                </a:extLst>
              </p:cNvPr>
              <p:cNvSpPr txBox="1"/>
              <p:nvPr/>
            </p:nvSpPr>
            <p:spPr>
              <a:xfrm>
                <a:off x="5915025" y="51181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𝟏𝟒</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5" name="Text Box 7">
                <a:extLst>
                  <a:ext uri="{FF2B5EF4-FFF2-40B4-BE49-F238E27FC236}">
                    <a16:creationId xmlns:a16="http://schemas.microsoft.com/office/drawing/2014/main" id="{340EB883-0643-69CA-6FE4-70A61325D0BB}"/>
                  </a:ext>
                </a:extLst>
              </p:cNvPr>
              <p:cNvSpPr txBox="1">
                <a:spLocks noRot="1" noChangeAspect="1" noMove="1" noResize="1" noEditPoints="1" noAdjustHandles="1" noChangeArrowheads="1" noChangeShapeType="1" noTextEdit="1"/>
              </p:cNvSpPr>
              <p:nvPr/>
            </p:nvSpPr>
            <p:spPr>
              <a:xfrm>
                <a:off x="5915025" y="5118100"/>
                <a:ext cx="2602865" cy="101752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7">
                <a:extLst>
                  <a:ext uri="{FF2B5EF4-FFF2-40B4-BE49-F238E27FC236}">
                    <a16:creationId xmlns:a16="http://schemas.microsoft.com/office/drawing/2014/main" id="{8FF97FFA-5B5C-1F3E-6CFB-8328D07B7322}"/>
                  </a:ext>
                </a:extLst>
              </p:cNvPr>
              <p:cNvSpPr txBox="1"/>
              <p:nvPr/>
            </p:nvSpPr>
            <p:spPr>
              <a:xfrm>
                <a:off x="8858250" y="3927475"/>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𝟐𝟒</m:t>
                          </m:r>
                        </m:num>
                        <m:den>
                          <m:r>
                            <a:rPr lang="en-US" altLang="en-US" sz="3200" b="1" i="1" smtClean="0">
                              <a:solidFill>
                                <a:srgbClr val="FF0000"/>
                              </a:solidFill>
                              <a:latin typeface="Cambria Math" panose="02040503050406030204" pitchFamily="18" charset="0"/>
                              <a:cs typeface="Times New Roman" panose="02020603050405020304" pitchFamily="18" charset="0"/>
                            </a:rPr>
                            <m:t>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7" name="Text Box 7">
                <a:extLst>
                  <a:ext uri="{FF2B5EF4-FFF2-40B4-BE49-F238E27FC236}">
                    <a16:creationId xmlns:a16="http://schemas.microsoft.com/office/drawing/2014/main" id="{8FF97FFA-5B5C-1F3E-6CFB-8328D07B7322}"/>
                  </a:ext>
                </a:extLst>
              </p:cNvPr>
              <p:cNvSpPr txBox="1">
                <a:spLocks noRot="1" noChangeAspect="1" noMove="1" noResize="1" noEditPoints="1" noAdjustHandles="1" noChangeArrowheads="1" noChangeShapeType="1" noTextEdit="1"/>
              </p:cNvSpPr>
              <p:nvPr/>
            </p:nvSpPr>
            <p:spPr>
              <a:xfrm>
                <a:off x="8858250" y="3927475"/>
                <a:ext cx="2602865" cy="101752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7">
                <a:extLst>
                  <a:ext uri="{FF2B5EF4-FFF2-40B4-BE49-F238E27FC236}">
                    <a16:creationId xmlns:a16="http://schemas.microsoft.com/office/drawing/2014/main" id="{8FF97FFA-5B5C-1F3E-6CFB-8328D07B7322}"/>
                  </a:ext>
                </a:extLst>
              </p:cNvPr>
              <p:cNvSpPr txBox="1"/>
              <p:nvPr/>
            </p:nvSpPr>
            <p:spPr>
              <a:xfrm>
                <a:off x="8858250" y="502285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21" name="Text Box 7">
                <a:extLst>
                  <a:ext uri="{FF2B5EF4-FFF2-40B4-BE49-F238E27FC236}">
                    <a16:creationId xmlns:a16="http://schemas.microsoft.com/office/drawing/2014/main" id="{8FF97FFA-5B5C-1F3E-6CFB-8328D07B7322}"/>
                  </a:ext>
                </a:extLst>
              </p:cNvPr>
              <p:cNvSpPr txBox="1">
                <a:spLocks noRot="1" noChangeAspect="1" noMove="1" noResize="1" noEditPoints="1" noAdjustHandles="1" noChangeArrowheads="1" noChangeShapeType="1" noTextEdit="1"/>
              </p:cNvSpPr>
              <p:nvPr/>
            </p:nvSpPr>
            <p:spPr>
              <a:xfrm>
                <a:off x="8858250" y="5022850"/>
                <a:ext cx="2602865" cy="101752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7">
                <a:extLst>
                  <a:ext uri="{FF2B5EF4-FFF2-40B4-BE49-F238E27FC236}">
                    <a16:creationId xmlns:a16="http://schemas.microsoft.com/office/drawing/2014/main" id="{A3E87AEB-A1F9-79AC-E525-BAEEA175C84A}"/>
                  </a:ext>
                </a:extLst>
              </p:cNvPr>
              <p:cNvSpPr txBox="1"/>
              <p:nvPr/>
            </p:nvSpPr>
            <p:spPr>
              <a:xfrm>
                <a:off x="8994076" y="2755042"/>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m:rPr>
                              <m:nor/>
                            </m:rPr>
                            <a:rPr lang="en-US" altLang="en-US" sz="3200" b="1" i="0" smtClean="0">
                              <a:solidFill>
                                <a:srgbClr val="FF0000"/>
                              </a:solidFill>
                              <a:latin typeface="Cambria Math" panose="02040503050406030204" pitchFamily="18" charset="0"/>
                              <a:cs typeface="Times New Roman" panose="02020603050405020304" pitchFamily="18" charset="0"/>
                            </a:rPr>
                            <m:t>24 </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𝟒</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22" name="Text Box 7">
                <a:extLst>
                  <a:ext uri="{FF2B5EF4-FFF2-40B4-BE49-F238E27FC236}">
                    <a16:creationId xmlns:a16="http://schemas.microsoft.com/office/drawing/2014/main" id="{A3E87AEB-A1F9-79AC-E525-BAEEA175C84A}"/>
                  </a:ext>
                </a:extLst>
              </p:cNvPr>
              <p:cNvSpPr txBox="1">
                <a:spLocks noRot="1" noChangeAspect="1" noMove="1" noResize="1" noEditPoints="1" noAdjustHandles="1" noChangeArrowheads="1" noChangeShapeType="1" noTextEdit="1"/>
              </p:cNvSpPr>
              <p:nvPr/>
            </p:nvSpPr>
            <p:spPr>
              <a:xfrm>
                <a:off x="8994076" y="2755042"/>
                <a:ext cx="2602865" cy="101771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4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randombar(horizont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randombar(horizontal)">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2" grpId="0"/>
      <p:bldP spid="13" grpId="0"/>
      <p:bldP spid="14" grpId="0"/>
      <p:bldP spid="15" grpId="0"/>
      <p:bldP spid="16" grpId="0"/>
      <p:bldP spid="3" grpId="0"/>
      <p:bldP spid="4" grpId="0"/>
      <p:bldP spid="5" grpId="0"/>
      <p:bldP spid="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74DC188C-5307-E498-BBCD-1E458DE06640}"/>
              </a:ext>
            </a:extLst>
          </p:cNvPr>
          <p:cNvGrpSpPr/>
          <p:nvPr/>
        </p:nvGrpSpPr>
        <p:grpSpPr>
          <a:xfrm>
            <a:off x="970740" y="432762"/>
            <a:ext cx="605826" cy="830997"/>
            <a:chOff x="3174278" y="237323"/>
            <a:chExt cx="605826" cy="830997"/>
          </a:xfrm>
        </p:grpSpPr>
        <p:sp>
          <p:nvSpPr>
            <p:cNvPr id="5" name="Oval 4">
              <a:extLst>
                <a:ext uri="{FF2B5EF4-FFF2-40B4-BE49-F238E27FC236}">
                  <a16:creationId xmlns:a16="http://schemas.microsoft.com/office/drawing/2014/main" id="{1BEC707F-5B64-1EB0-D3E2-DBF957649EEE}"/>
                </a:ext>
              </a:extLst>
            </p:cNvPr>
            <p:cNvSpPr/>
            <p:nvPr/>
          </p:nvSpPr>
          <p:spPr>
            <a:xfrm>
              <a:off x="3174278" y="379826"/>
              <a:ext cx="605826" cy="605826"/>
            </a:xfrm>
            <a:prstGeom prst="ellipse">
              <a:avLst/>
            </a:prstGeom>
            <a:solidFill>
              <a:srgbClr val="00206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11D89E3F-9DC6-5BB9-B863-A92EB389A7C7}"/>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grpSp>
      <p:sp>
        <p:nvSpPr>
          <p:cNvPr id="4" name="TextBox 3">
            <a:extLst>
              <a:ext uri="{FF2B5EF4-FFF2-40B4-BE49-F238E27FC236}">
                <a16:creationId xmlns:a16="http://schemas.microsoft.com/office/drawing/2014/main" id="{CC9583C5-4F17-DBE3-9AC3-DA6FB2ECF3A8}"/>
              </a:ext>
            </a:extLst>
          </p:cNvPr>
          <p:cNvSpPr txBox="1"/>
          <p:nvPr/>
        </p:nvSpPr>
        <p:spPr>
          <a:xfrm>
            <a:off x="1647825" y="352425"/>
            <a:ext cx="9886950" cy="1815882"/>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Tìm phân số thích hợp.</a:t>
            </a:r>
            <a:endParaRPr lang="en-US" sz="2800" b="1"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Để trang trí tấm biển quảng cáo có dạng hình vuông, người ta gắn sợi dây đèn một vòng xung quanh tấm biển đó. Biết độ dài sợi dây đèn là 18 m thì vừa đủ để gắn.</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66CDAD6-329C-1A12-B769-4A5FBA2FE81B}"/>
              </a:ext>
            </a:extLst>
          </p:cNvPr>
          <p:cNvPicPr>
            <a:picLocks noChangeAspect="1"/>
          </p:cNvPicPr>
          <p:nvPr/>
        </p:nvPicPr>
        <p:blipFill>
          <a:blip r:embed="rId3"/>
          <a:stretch>
            <a:fillRect/>
          </a:stretch>
        </p:blipFill>
        <p:spPr>
          <a:xfrm>
            <a:off x="433387" y="2162175"/>
            <a:ext cx="5015165" cy="2181225"/>
          </a:xfrm>
          <a:prstGeom prst="rect">
            <a:avLst/>
          </a:prstGeom>
        </p:spPr>
      </p:pic>
      <p:grpSp>
        <p:nvGrpSpPr>
          <p:cNvPr id="24" name="Group 23">
            <a:extLst>
              <a:ext uri="{FF2B5EF4-FFF2-40B4-BE49-F238E27FC236}">
                <a16:creationId xmlns:a16="http://schemas.microsoft.com/office/drawing/2014/main" id="{AEB49BFD-6FEB-F0B3-8491-FC91B54676D6}"/>
              </a:ext>
            </a:extLst>
          </p:cNvPr>
          <p:cNvGrpSpPr/>
          <p:nvPr/>
        </p:nvGrpSpPr>
        <p:grpSpPr>
          <a:xfrm>
            <a:off x="5857874" y="2257425"/>
            <a:ext cx="5610225" cy="1815882"/>
            <a:chOff x="5857874" y="2257425"/>
            <a:chExt cx="5610225" cy="1815882"/>
          </a:xfrm>
        </p:grpSpPr>
        <p:sp>
          <p:nvSpPr>
            <p:cNvPr id="21" name="TextBox 20">
              <a:extLst>
                <a:ext uri="{FF2B5EF4-FFF2-40B4-BE49-F238E27FC236}">
                  <a16:creationId xmlns:a16="http://schemas.microsoft.com/office/drawing/2014/main" id="{49826AB9-15D2-8DE7-A8F2-695F0CE21BAB}"/>
                </a:ext>
              </a:extLst>
            </p:cNvPr>
            <p:cNvSpPr txBox="1"/>
            <p:nvPr/>
          </p:nvSpPr>
          <p:spPr>
            <a:xfrm>
              <a:off x="5857874" y="2257425"/>
              <a:ext cx="5610225" cy="1815882"/>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a) </a:t>
              </a:r>
              <a:r>
                <a:rPr lang="en-US" sz="2800" dirty="0" err="1">
                  <a:solidFill>
                    <a:srgbClr val="002060"/>
                  </a:solidFill>
                  <a:latin typeface="Cambria" panose="02040503050406030204" pitchFamily="18" charset="0"/>
                  <a:ea typeface="Cambria" panose="02040503050406030204" pitchFamily="18" charset="0"/>
                </a:rPr>
                <a:t>Độ</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m.</a:t>
              </a:r>
            </a:p>
            <a:p>
              <a:pPr algn="just"/>
              <a:r>
                <a:rPr lang="en-US" sz="2800" dirty="0">
                  <a:solidFill>
                    <a:srgbClr val="002060"/>
                  </a:solidFill>
                  <a:latin typeface="Cambria" panose="02040503050406030204" pitchFamily="18" charset="0"/>
                  <a:ea typeface="Cambria" panose="02040503050406030204" pitchFamily="18" charset="0"/>
                </a:rPr>
                <a:t>b) </a:t>
              </a:r>
              <a:r>
                <a:rPr lang="en-US" sz="2800" dirty="0" err="1">
                  <a:solidFill>
                    <a:srgbClr val="002060"/>
                  </a:solidFill>
                  <a:latin typeface="Cambria" panose="02040503050406030204" pitchFamily="18" charset="0"/>
                  <a:ea typeface="Cambria" panose="02040503050406030204" pitchFamily="18" charset="0"/>
                </a:rPr>
                <a:t>Diện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b="0" i="0" dirty="0">
                  <a:solidFill>
                    <a:srgbClr val="002060"/>
                  </a:solidFill>
                  <a:effectLst/>
                  <a:latin typeface="Cambria" panose="02040503050406030204" pitchFamily="18" charset="0"/>
                  <a:ea typeface="Cambria" panose="02040503050406030204" pitchFamily="18" charset="0"/>
                </a:rPr>
                <a:t>m²</a:t>
              </a:r>
              <a:r>
                <a:rPr lang="en-US" sz="2800" dirty="0">
                  <a:solidFill>
                    <a:srgbClr val="002060"/>
                  </a:solidFill>
                  <a:latin typeface="Cambria" panose="02040503050406030204" pitchFamily="18" charset="0"/>
                  <a:ea typeface="Cambria" panose="02040503050406030204" pitchFamily="18" charset="0"/>
                </a:rPr>
                <a:t>.</a:t>
              </a:r>
            </a:p>
          </p:txBody>
        </p:sp>
        <p:sp>
          <p:nvSpPr>
            <p:cNvPr id="22" name="Rectangle: Rounded Corners 21">
              <a:extLst>
                <a:ext uri="{FF2B5EF4-FFF2-40B4-BE49-F238E27FC236}">
                  <a16:creationId xmlns:a16="http://schemas.microsoft.com/office/drawing/2014/main" id="{9A3B7926-10AF-5BE9-9838-B8F154F88A3E}"/>
                </a:ext>
              </a:extLst>
            </p:cNvPr>
            <p:cNvSpPr/>
            <p:nvPr/>
          </p:nvSpPr>
          <p:spPr>
            <a:xfrm>
              <a:off x="7334250" y="28003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23" name="Rectangle: Rounded Corners 22">
              <a:extLst>
                <a:ext uri="{FF2B5EF4-FFF2-40B4-BE49-F238E27FC236}">
                  <a16:creationId xmlns:a16="http://schemas.microsoft.com/office/drawing/2014/main" id="{8D494C0A-A1B1-140D-72AF-6A9ACFB6214A}"/>
                </a:ext>
              </a:extLst>
            </p:cNvPr>
            <p:cNvSpPr/>
            <p:nvPr/>
          </p:nvSpPr>
          <p:spPr>
            <a:xfrm>
              <a:off x="6800850" y="36385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2FEE82-C3F3-5A35-67A9-99CD09591326}"/>
                  </a:ext>
                </a:extLst>
              </p:cNvPr>
              <p:cNvSpPr txBox="1"/>
              <p:nvPr/>
            </p:nvSpPr>
            <p:spPr>
              <a:xfrm>
                <a:off x="438150" y="4676775"/>
                <a:ext cx="4629149" cy="1894493"/>
              </a:xfrm>
              <a:prstGeom prst="rect">
                <a:avLst/>
              </a:prstGeom>
              <a:noFill/>
            </p:spPr>
            <p:txBody>
              <a:bodyPr wrap="square" rtlCol="0">
                <a:spAutoFit/>
              </a:bodyPr>
              <a:lstStyle/>
              <a:p>
                <a:pPr algn="ctr"/>
                <a:r>
                  <a:rPr lang="en-US" sz="2400" b="1" i="0" dirty="0">
                    <a:solidFill>
                      <a:srgbClr val="FF0000"/>
                    </a:solidFill>
                    <a:effectLst/>
                    <a:latin typeface="Cambria" panose="02040503050406030204" pitchFamily="18" charset="0"/>
                    <a:ea typeface="Cambria" panose="02040503050406030204" pitchFamily="18" charset="0"/>
                  </a:rPr>
                  <a:t>a) </a:t>
                </a:r>
                <a:r>
                  <a:rPr lang="en-US" sz="2400" b="1" i="0" dirty="0" err="1">
                    <a:solidFill>
                      <a:srgbClr val="FF0000"/>
                    </a:solidFill>
                    <a:effectLst/>
                    <a:latin typeface="Cambria" panose="02040503050406030204" pitchFamily="18" charset="0"/>
                    <a:ea typeface="Cambria" panose="02040503050406030204" pitchFamily="18" charset="0"/>
                  </a:rPr>
                  <a:t>Độ</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dài</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cạnh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của</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tấm</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biển</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quảng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cáo</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đó</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là</a:t>
                </a:r>
                <a:r>
                  <a:rPr lang="en-US" sz="2400" b="1" i="0" dirty="0">
                    <a:solidFill>
                      <a:srgbClr val="FF0000"/>
                    </a:solidFill>
                    <a:effectLst/>
                    <a:latin typeface="Cambria" panose="02040503050406030204" pitchFamily="18" charset="0"/>
                    <a:ea typeface="Cambria" panose="02040503050406030204" pitchFamily="18" charset="0"/>
                  </a:rPr>
                  <a:t>:</a:t>
                </a:r>
              </a:p>
              <a:p>
                <a:pPr algn="ctr"/>
                <a:r>
                  <a:rPr lang="en-US" sz="2400" b="1" i="0" dirty="0">
                    <a:solidFill>
                      <a:srgbClr val="FF0000"/>
                    </a:solidFill>
                    <a:effectLst/>
                    <a:latin typeface="Cambria" panose="02040503050406030204" pitchFamily="18" charset="0"/>
                    <a:ea typeface="Cambria" panose="02040503050406030204" pitchFamily="18" charset="0"/>
                  </a:rPr>
                  <a:t>18 : 4 =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a:p>
                <a:pPr algn="ctr"/>
                <a:r>
                  <a:rPr lang="en-US" sz="2400" b="1" i="0" dirty="0" err="1">
                    <a:solidFill>
                      <a:srgbClr val="FF0000"/>
                    </a:solidFill>
                    <a:effectLst/>
                    <a:latin typeface="Cambria" panose="02040503050406030204" pitchFamily="18" charset="0"/>
                    <a:ea typeface="Cambria" panose="02040503050406030204" pitchFamily="18" charset="0"/>
                  </a:rPr>
                  <a:t>Đáp</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số</a:t>
                </a:r>
                <a:r>
                  <a:rPr lang="en-US" sz="2400" b="1" i="0" dirty="0">
                    <a:solidFill>
                      <a:srgbClr val="FF0000"/>
                    </a:solidFill>
                    <a:effectLst/>
                    <a:latin typeface="Cambria" panose="02040503050406030204" pitchFamily="18" charset="0"/>
                    <a:ea typeface="Cambria" panose="02040503050406030204" pitchFamily="18" charset="0"/>
                  </a:rPr>
                  <a:t>: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p:txBody>
          </p:sp>
        </mc:Choice>
        <mc:Fallback xmlns="">
          <p:sp>
            <p:nvSpPr>
              <p:cNvPr id="25" name="TextBox 24">
                <a:extLst>
                  <a:ext uri="{FF2B5EF4-FFF2-40B4-BE49-F238E27FC236}">
                    <a16:creationId xmlns:a16="http://schemas.microsoft.com/office/drawing/2014/main" id="{C92FEE82-C3F3-5A35-67A9-99CD09591326}"/>
                  </a:ext>
                </a:extLst>
              </p:cNvPr>
              <p:cNvSpPr txBox="1">
                <a:spLocks noRot="1" noChangeAspect="1" noMove="1" noResize="1" noEditPoints="1" noAdjustHandles="1" noChangeArrowheads="1" noChangeShapeType="1" noTextEdit="1"/>
              </p:cNvSpPr>
              <p:nvPr/>
            </p:nvSpPr>
            <p:spPr>
              <a:xfrm>
                <a:off x="438150" y="4676775"/>
                <a:ext cx="4629149" cy="1894493"/>
              </a:xfrm>
              <a:prstGeom prst="rect">
                <a:avLst/>
              </a:prstGeom>
              <a:blipFill>
                <a:blip r:embed="rId4"/>
                <a:stretch>
                  <a:fillRect t="-2572" b="-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914142-EAAB-747A-8F6F-B442E4E9BC10}"/>
                  </a:ext>
                </a:extLst>
              </p:cNvPr>
              <p:cNvSpPr txBox="1"/>
              <p:nvPr/>
            </p:nvSpPr>
            <p:spPr>
              <a:xfrm>
                <a:off x="5467349" y="4705350"/>
                <a:ext cx="6391275" cy="1763816"/>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b) </a:t>
                </a:r>
                <a:r>
                  <a:rPr lang="en-US" sz="2800" b="1" dirty="0" err="1">
                    <a:solidFill>
                      <a:srgbClr val="FF0000"/>
                    </a:solidFill>
                    <a:latin typeface="Cambria" panose="02040503050406030204" pitchFamily="18" charset="0"/>
                    <a:ea typeface="Cambria" panose="02040503050406030204" pitchFamily="18" charset="0"/>
                  </a:rPr>
                  <a:t>Diện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tích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tấm</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biển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quảng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cáo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𝟖𝟏</m:t>
                        </m:r>
                      </m:num>
                      <m:den>
                        <m:r>
                          <a:rPr lang="en-US" altLang="en-US" sz="2800" b="1" i="1" smtClean="0">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err="1">
                    <a:solidFill>
                      <a:srgbClr val="FF0000"/>
                    </a:solidFill>
                    <a:latin typeface="Cambria" panose="02040503050406030204" pitchFamily="18" charset="0"/>
                    <a:ea typeface="Cambria" panose="02040503050406030204" pitchFamily="18" charset="0"/>
                  </a:rPr>
                  <a:t>Đáp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số</a:t>
                </a: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𝟖𝟏</m:t>
                        </m:r>
                      </m:num>
                      <m:den>
                        <m:r>
                          <a:rPr lang="en-US" altLang="en-US" sz="2800" b="1" i="1">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26" name="TextBox 25">
                <a:extLst>
                  <a:ext uri="{FF2B5EF4-FFF2-40B4-BE49-F238E27FC236}">
                    <a16:creationId xmlns:a16="http://schemas.microsoft.com/office/drawing/2014/main" id="{CC914142-EAAB-747A-8F6F-B442E4E9BC10}"/>
                  </a:ext>
                </a:extLst>
              </p:cNvPr>
              <p:cNvSpPr txBox="1">
                <a:spLocks noRot="1" noChangeAspect="1" noMove="1" noResize="1" noEditPoints="1" noAdjustHandles="1" noChangeArrowheads="1" noChangeShapeType="1" noTextEdit="1"/>
              </p:cNvSpPr>
              <p:nvPr/>
            </p:nvSpPr>
            <p:spPr>
              <a:xfrm>
                <a:off x="5467349" y="4705350"/>
                <a:ext cx="6391275" cy="1763816"/>
              </a:xfrm>
              <a:prstGeom prst="rect">
                <a:avLst/>
              </a:prstGeom>
              <a:blipFill>
                <a:blip r:embed="rId5"/>
                <a:stretch>
                  <a:fillRect l="-1240" t="-3806" r="-1145" b="-3114"/>
                </a:stretch>
              </a:blipFill>
            </p:spPr>
            <p:txBody>
              <a:bodyPr/>
              <a:lstStyle/>
              <a:p>
                <a:r>
                  <a:rPr lang="en-US">
                    <a:noFill/>
                  </a:rPr>
                  <a:t> </a:t>
                </a:r>
              </a:p>
            </p:txBody>
          </p:sp>
        </mc:Fallback>
      </mc:AlternateContent>
    </p:spTree>
    <p:extLst>
      <p:ext uri="{BB962C8B-B14F-4D97-AF65-F5344CB8AC3E}">
        <p14:creationId xmlns:p14="http://schemas.microsoft.com/office/powerpoint/2010/main" val="4649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E3A5130D-1AE7-6033-ABEC-2AC8576710F1}"/>
              </a:ext>
            </a:extLst>
          </p:cNvPr>
          <p:cNvGrpSpPr/>
          <p:nvPr/>
        </p:nvGrpSpPr>
        <p:grpSpPr>
          <a:xfrm>
            <a:off x="258351" y="246108"/>
            <a:ext cx="605826" cy="830997"/>
            <a:chOff x="3174278" y="237323"/>
            <a:chExt cx="605826" cy="830997"/>
          </a:xfrm>
        </p:grpSpPr>
        <p:sp>
          <p:nvSpPr>
            <p:cNvPr id="5" name="Oval 4">
              <a:extLst>
                <a:ext uri="{FF2B5EF4-FFF2-40B4-BE49-F238E27FC236}">
                  <a16:creationId xmlns:a16="http://schemas.microsoft.com/office/drawing/2014/main" id="{4BFABD00-A4CC-583F-492F-C4B1CAE41774}"/>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ADF253B-F67E-CD3A-9A89-8A2E2A6DBB74}"/>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754690-E215-3A7E-E5B8-3F532811666A}"/>
                  </a:ext>
                </a:extLst>
              </p:cNvPr>
              <p:cNvSpPr txBox="1"/>
              <p:nvPr/>
            </p:nvSpPr>
            <p:spPr>
              <a:xfrm>
                <a:off x="1032846" y="237528"/>
                <a:ext cx="10320954" cy="1368195"/>
              </a:xfrm>
              <a:prstGeom prst="rect">
                <a:avLst/>
              </a:prstGeom>
              <a:noFill/>
            </p:spPr>
            <p:txBody>
              <a:bodyPr wrap="square" rtlCol="0">
                <a:spAutoFit/>
              </a:bodyPr>
              <a:lstStyle/>
              <a:p>
                <a:pPr lvl="0">
                  <a:defRPr/>
                </a:pPr>
                <a:r>
                  <a:rPr lang="vi-VN" sz="2400" b="1" dirty="0">
                    <a:solidFill>
                      <a:srgbClr val="002060"/>
                    </a:solidFill>
                    <a:latin typeface="Cambria" panose="02040503050406030204" pitchFamily="18" charset="0"/>
                    <a:ea typeface="Cambria" panose="02040503050406030204" pitchFamily="18" charset="0"/>
                  </a:rPr>
                  <a:t>Một tấm kính dạng hình chữ nhật có chiều dài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𝟓</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𝟐</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m, chiều rộng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𝟒</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𝟑</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 m. Chú Hòa chia tấm kính đó thành 3 phần bằng nhau (như hình vẽ) để làm mặt bàn. Tính diện tích mỗi phần tấm kính làm mặt bàn.</a:t>
                </a:r>
                <a:r>
                  <a:rPr lang="en-US" sz="2400" b="1" dirty="0">
                    <a:solidFill>
                      <a:srgbClr val="002060"/>
                    </a:solidFill>
                    <a:latin typeface="Cambria" panose="02040503050406030204" pitchFamily="18" charset="0"/>
                    <a:ea typeface="Cambria" panose="02040503050406030204" pitchFamily="18" charset="0"/>
                  </a:rPr>
                  <a:t> </a:t>
                </a:r>
                <a:endParaRPr kumimoji="0" lang="en-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27754690-E215-3A7E-E5B8-3F532811666A}"/>
                  </a:ext>
                </a:extLst>
              </p:cNvPr>
              <p:cNvSpPr txBox="1">
                <a:spLocks noRot="1" noChangeAspect="1" noMove="1" noResize="1" noEditPoints="1" noAdjustHandles="1" noChangeArrowheads="1" noChangeShapeType="1" noTextEdit="1"/>
              </p:cNvSpPr>
              <p:nvPr/>
            </p:nvSpPr>
            <p:spPr>
              <a:xfrm>
                <a:off x="1032846" y="237528"/>
                <a:ext cx="10320954" cy="1368195"/>
              </a:xfrm>
              <a:prstGeom prst="rect">
                <a:avLst/>
              </a:prstGeom>
              <a:blipFill>
                <a:blip r:embed="rId3"/>
                <a:stretch>
                  <a:fillRect l="-885" r="-590" b="-937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3D05DB6-3729-237D-8106-2906F7328EF3}"/>
              </a:ext>
            </a:extLst>
          </p:cNvPr>
          <p:cNvPicPr>
            <a:picLocks noChangeAspect="1"/>
          </p:cNvPicPr>
          <p:nvPr/>
        </p:nvPicPr>
        <p:blipFill>
          <a:blip r:embed="rId4"/>
          <a:stretch>
            <a:fillRect/>
          </a:stretch>
        </p:blipFill>
        <p:spPr>
          <a:xfrm>
            <a:off x="7410451" y="1974688"/>
            <a:ext cx="4157662" cy="25544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BBF8EA-8DC9-490E-A925-CD1D4301A4F3}"/>
                  </a:ext>
                </a:extLst>
              </p:cNvPr>
              <p:cNvSpPr txBox="1"/>
              <p:nvPr/>
            </p:nvSpPr>
            <p:spPr>
              <a:xfrm>
                <a:off x="504825" y="2066925"/>
                <a:ext cx="6886575" cy="3687228"/>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chữ</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nhật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𝟓</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𝟐</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𝟒</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phần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mặt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bàn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 3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r"/>
                <a:r>
                  <a:rPr lang="en-US" sz="2800" b="1" i="0" dirty="0" err="1">
                    <a:solidFill>
                      <a:srgbClr val="FF0000"/>
                    </a:solidFill>
                    <a:effectLst/>
                    <a:latin typeface="Cambria" panose="02040503050406030204" pitchFamily="18" charset="0"/>
                    <a:ea typeface="Cambria" panose="02040503050406030204" pitchFamily="18" charset="0"/>
                  </a:rPr>
                  <a:t>Đáp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số</a:t>
                </a: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endParaRPr lang="en-US" sz="2800" b="1" i="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BBBBF8EA-8DC9-490E-A925-CD1D4301A4F3}"/>
                  </a:ext>
                </a:extLst>
              </p:cNvPr>
              <p:cNvSpPr txBox="1">
                <a:spLocks noRot="1" noChangeAspect="1" noMove="1" noResize="1" noEditPoints="1" noAdjustHandles="1" noChangeArrowheads="1" noChangeShapeType="1" noTextEdit="1"/>
              </p:cNvSpPr>
              <p:nvPr/>
            </p:nvSpPr>
            <p:spPr>
              <a:xfrm>
                <a:off x="504825" y="2066925"/>
                <a:ext cx="6886575" cy="3687228"/>
              </a:xfrm>
              <a:prstGeom prst="rect">
                <a:avLst/>
              </a:prstGeom>
              <a:blipFill>
                <a:blip r:embed="rId5"/>
                <a:stretch>
                  <a:fillRect t="-1653" r="-708" b="-826"/>
                </a:stretch>
              </a:blipFill>
            </p:spPr>
            <p:txBody>
              <a:bodyPr/>
              <a:lstStyle/>
              <a:p>
                <a:r>
                  <a:rPr lang="en-US">
                    <a:noFill/>
                  </a:rPr>
                  <a:t> </a:t>
                </a:r>
              </a:p>
            </p:txBody>
          </p:sp>
        </mc:Fallback>
      </mc:AlternateContent>
    </p:spTree>
    <p:extLst>
      <p:ext uri="{BB962C8B-B14F-4D97-AF65-F5344CB8AC3E}">
        <p14:creationId xmlns:p14="http://schemas.microsoft.com/office/powerpoint/2010/main" val="24429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816C4762-581D-07B5-FDC5-C6A8EA12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48" y="961774"/>
            <a:ext cx="7193903" cy="579170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0FC53B53-0490-E817-2D8C-A98ABB626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
        <p:nvSpPr>
          <p:cNvPr id="6" name="Rounded Rectangle 5"/>
          <p:cNvSpPr/>
          <p:nvPr/>
        </p:nvSpPr>
        <p:spPr>
          <a:xfrm>
            <a:off x="-3059969" y="-582152"/>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895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25"/>
          <p:cNvSpPr txBox="1">
            <a:spLocks noGrp="1"/>
          </p:cNvSpPr>
          <p:nvPr>
            <p:ph type="subTitle" idx="2"/>
          </p:nvPr>
        </p:nvSpPr>
        <p:spPr>
          <a:xfrm>
            <a:off x="286298" y="3463041"/>
            <a:ext cx="5034990" cy="622500"/>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Hoàn thành </a:t>
            </a:r>
          </a:p>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bài tập	</a:t>
            </a:r>
            <a:endParaRPr sz="4400" dirty="0">
              <a:solidFill>
                <a:srgbClr val="CD2D66"/>
              </a:solidFill>
              <a:latin typeface="Calibri" panose="020F0502020204030204" pitchFamily="34" charset="0"/>
              <a:ea typeface="Boogaloo"/>
              <a:cs typeface="Calibri" panose="020F0502020204030204" pitchFamily="34" charset="0"/>
              <a:sym typeface="Boogaloo"/>
            </a:endParaRPr>
          </a:p>
        </p:txBody>
      </p:sp>
      <p:sp>
        <p:nvSpPr>
          <p:cNvPr id="622" name="Google Shape;622;p25"/>
          <p:cNvSpPr txBox="1">
            <a:spLocks noGrp="1"/>
          </p:cNvSpPr>
          <p:nvPr>
            <p:ph type="subTitle" idx="6"/>
          </p:nvPr>
        </p:nvSpPr>
        <p:spPr>
          <a:xfrm>
            <a:off x="6582056" y="3346704"/>
            <a:ext cx="4341976"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Chuẩn bị</a:t>
            </a:r>
          </a:p>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 bài sau</a:t>
            </a:r>
            <a:endParaRPr sz="4800" dirty="0">
              <a:solidFill>
                <a:schemeClr val="accent6">
                  <a:lumMod val="50000"/>
                </a:schemeClr>
              </a:solidFill>
              <a:latin typeface="Calibri" panose="020F0502020204030204" pitchFamily="34" charset="0"/>
              <a:ea typeface="Boogaloo"/>
              <a:cs typeface="Calibri" panose="020F0502020204030204" pitchFamily="34" charset="0"/>
              <a:sym typeface="Boogaloo"/>
            </a:endParaRPr>
          </a:p>
        </p:txBody>
      </p:sp>
      <p:pic>
        <p:nvPicPr>
          <p:cNvPr id="33" name="Picture 32" descr="Transparent Background Unicorn Png Clipart (#5613213) - PinClipart">
            <a:extLst>
              <a:ext uri="{FF2B5EF4-FFF2-40B4-BE49-F238E27FC236}">
                <a16:creationId xmlns:a16="http://schemas.microsoft.com/office/drawing/2014/main" id="{AB2FD95F-742D-4438-B183-07E2B2846E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4490874" y="3346704"/>
            <a:ext cx="2925367" cy="36898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1482787D-00F5-483A-AA50-3369280E3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7777" y="3793538"/>
            <a:ext cx="986255" cy="111740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42D0937-2D4F-4F81-BA5B-F427C2AFDD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7500" y1="13333" x2="78056" y2="22778"/>
                        <a14:foregroundMark x1="18611" y1="19444" x2="18611" y2="26667"/>
                        <a14:foregroundMark x1="17500" y1="16389" x2="27500" y2="21944"/>
                        <a14:foregroundMark x1="26944" y1="21944" x2="13611" y2="30000"/>
                      </a14:backgroundRemoval>
                    </a14:imgEffect>
                  </a14:imgLayer>
                </a14:imgProps>
              </a:ext>
              <a:ext uri="{28A0092B-C50C-407E-A947-70E740481C1C}">
                <a14:useLocalDpi xmlns:a14="http://schemas.microsoft.com/office/drawing/2010/main" val="0"/>
              </a:ext>
            </a:extLst>
          </a:blip>
          <a:stretch>
            <a:fillRect/>
          </a:stretch>
        </p:blipFill>
        <p:spPr>
          <a:xfrm>
            <a:off x="897738" y="690165"/>
            <a:ext cx="2198775" cy="219877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7991AB0-31F2-9DB9-B6FD-84DCBC39B1B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DB91F4B-E752-29A9-6AE0-909F629D3904}"/>
              </a:ext>
            </a:extLst>
          </p:cNvPr>
          <p:cNvPicPr>
            <a:picLocks noChangeAspect="1"/>
          </p:cNvPicPr>
          <p:nvPr/>
        </p:nvPicPr>
        <p:blipFill>
          <a:blip r:embed="rId8"/>
          <a:stretch>
            <a:fillRect/>
          </a:stretch>
        </p:blipFill>
        <p:spPr>
          <a:xfrm>
            <a:off x="445933" y="84420"/>
            <a:ext cx="11363929" cy="1713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anim calcmode="lin" valueType="num">
                                      <p:cBhvr>
                                        <p:cTn id="8" dur="1250" fill="hold"/>
                                        <p:tgtEl>
                                          <p:spTgt spid="33"/>
                                        </p:tgtEl>
                                        <p:attrNameLst>
                                          <p:attrName>ppt_w</p:attrName>
                                        </p:attrNameLst>
                                      </p:cBhvr>
                                      <p:tavLst>
                                        <p:tav tm="0" fmla="#ppt_w*sin(2.5*pi*$)">
                                          <p:val>
                                            <p:fltVal val="0"/>
                                          </p:val>
                                        </p:tav>
                                        <p:tav tm="100000">
                                          <p:val>
                                            <p:fltVal val="1"/>
                                          </p:val>
                                        </p:tav>
                                      </p:tavLst>
                                    </p:anim>
                                    <p:anim calcmode="lin" valueType="num">
                                      <p:cBhvr>
                                        <p:cTn id="9" dur="1250" fill="hold"/>
                                        <p:tgtEl>
                                          <p:spTgt spid="33"/>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18">
                                            <p:txEl>
                                              <p:pRg st="0" end="0"/>
                                            </p:txEl>
                                          </p:spTgt>
                                        </p:tgtEl>
                                        <p:attrNameLst>
                                          <p:attrName>style.visibility</p:attrName>
                                        </p:attrNameLst>
                                      </p:cBhvr>
                                      <p:to>
                                        <p:strVal val="visible"/>
                                      </p:to>
                                    </p:set>
                                    <p:animEffect transition="in" filter="barn(inVertical)">
                                      <p:cBhvr>
                                        <p:cTn id="12" dur="500"/>
                                        <p:tgtEl>
                                          <p:spTgt spid="61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18">
                                            <p:txEl>
                                              <p:pRg st="1" end="1"/>
                                            </p:txEl>
                                          </p:spTgt>
                                        </p:tgtEl>
                                        <p:attrNameLst>
                                          <p:attrName>style.visibility</p:attrName>
                                        </p:attrNameLst>
                                      </p:cBhvr>
                                      <p:to>
                                        <p:strVal val="visible"/>
                                      </p:to>
                                    </p:set>
                                    <p:animEffect transition="in" filter="barn(inVertical)">
                                      <p:cBhvr>
                                        <p:cTn id="15" dur="500"/>
                                        <p:tgtEl>
                                          <p:spTgt spid="618">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22">
                                            <p:txEl>
                                              <p:pRg st="0" end="0"/>
                                            </p:txEl>
                                          </p:spTgt>
                                        </p:tgtEl>
                                        <p:attrNameLst>
                                          <p:attrName>style.visibility</p:attrName>
                                        </p:attrNameLst>
                                      </p:cBhvr>
                                      <p:to>
                                        <p:strVal val="visible"/>
                                      </p:to>
                                    </p:set>
                                    <p:animEffect transition="in" filter="barn(inVertical)">
                                      <p:cBhvr>
                                        <p:cTn id="18" dur="500"/>
                                        <p:tgtEl>
                                          <p:spTgt spid="622">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22">
                                            <p:txEl>
                                              <p:pRg st="1" end="1"/>
                                            </p:txEl>
                                          </p:spTgt>
                                        </p:tgtEl>
                                        <p:attrNameLst>
                                          <p:attrName>style.visibility</p:attrName>
                                        </p:attrNameLst>
                                      </p:cBhvr>
                                      <p:to>
                                        <p:strVal val="visible"/>
                                      </p:to>
                                    </p:set>
                                    <p:animEffect transition="in" filter="barn(inVertical)">
                                      <p:cBhvr>
                                        <p:cTn id="21" dur="500"/>
                                        <p:tgtEl>
                                          <p:spTgt spid="622">
                                            <p:txEl>
                                              <p:pRg st="1" end="1"/>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500"/>
                                        <p:tgtEl>
                                          <p:spTgt spid="35"/>
                                        </p:tgtEl>
                                      </p:cBhvr>
                                    </p:animEffect>
                                    <p:anim calcmode="lin" valueType="num">
                                      <p:cBhvr>
                                        <p:cTn id="30" dur="1500" fill="hold"/>
                                        <p:tgtEl>
                                          <p:spTgt spid="35"/>
                                        </p:tgtEl>
                                        <p:attrNameLst>
                                          <p:attrName>ppt_x</p:attrName>
                                        </p:attrNameLst>
                                      </p:cBhvr>
                                      <p:tavLst>
                                        <p:tav tm="0">
                                          <p:val>
                                            <p:strVal val="#ppt_x"/>
                                          </p:val>
                                        </p:tav>
                                        <p:tav tm="100000">
                                          <p:val>
                                            <p:strVal val="#ppt_x"/>
                                          </p:val>
                                        </p:tav>
                                      </p:tavLst>
                                    </p:anim>
                                    <p:anim calcmode="lin" valueType="num">
                                      <p:cBhvr>
                                        <p:cTn id="31" dur="1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uiExpand="1" build="p"/>
      <p:bldP spid="622" grpId="0" uiExpand="1" build="p"/>
    </p:bldLst>
  </p:timing>
</p:sld>
</file>

<file path=ppt/theme/theme1.xml><?xml version="1.0" encoding="utf-8"?>
<a:theme xmlns:a="http://schemas.openxmlformats.org/drawingml/2006/main" name="0178 Mateo · SlidesMania">
  <a:themeElements>
    <a:clrScheme name="Simple Light">
      <a:dk1>
        <a:srgbClr val="000000"/>
      </a:dk1>
      <a:lt1>
        <a:srgbClr val="FFFFFF"/>
      </a:lt1>
      <a:dk2>
        <a:srgbClr val="595959"/>
      </a:dk2>
      <a:lt2>
        <a:srgbClr val="434343"/>
      </a:lt2>
      <a:accent1>
        <a:srgbClr val="D5A6BD"/>
      </a:accent1>
      <a:accent2>
        <a:srgbClr val="B4A7D6"/>
      </a:accent2>
      <a:accent3>
        <a:srgbClr val="A4C2F4"/>
      </a:accent3>
      <a:accent4>
        <a:srgbClr val="EA9999"/>
      </a:accent4>
      <a:accent5>
        <a:srgbClr val="B6D7A8"/>
      </a:accent5>
      <a:accent6>
        <a:srgbClr val="3D85C6"/>
      </a:accent6>
      <a:hlink>
        <a:srgbClr val="A64D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158</Words>
  <Application>Microsoft Office PowerPoint</Application>
  <PresentationFormat>Widescreen</PresentationFormat>
  <Paragraphs>42</Paragraphs>
  <Slides>8</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Arial</vt:lpstr>
      <vt:lpstr>Boogaloo</vt:lpstr>
      <vt:lpstr>Calibri</vt:lpstr>
      <vt:lpstr>Cambria</vt:lpstr>
      <vt:lpstr>Cambria Math</vt:lpstr>
      <vt:lpstr>等线</vt:lpstr>
      <vt:lpstr>等线 Light</vt:lpstr>
      <vt:lpstr>Times New Roman</vt:lpstr>
      <vt:lpstr>UVF TypoSlabserif</vt:lpstr>
      <vt:lpstr>字魂105号-简雅黑</vt:lpstr>
      <vt:lpstr>0178 Mateo · SlidesMania</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NGOCHA</cp:lastModifiedBy>
  <cp:revision>18</cp:revision>
  <dcterms:created xsi:type="dcterms:W3CDTF">2024-06-06T09:20:05Z</dcterms:created>
  <dcterms:modified xsi:type="dcterms:W3CDTF">2025-09-14T22:46:54Z</dcterms:modified>
</cp:coreProperties>
</file>