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4" r:id="rId3"/>
    <p:sldId id="257" r:id="rId4"/>
    <p:sldId id="256" r:id="rId5"/>
    <p:sldId id="267" r:id="rId6"/>
    <p:sldId id="263" r:id="rId7"/>
    <p:sldId id="261" r:id="rId8"/>
    <p:sldId id="262" r:id="rId9"/>
    <p:sldId id="452" r:id="rId10"/>
    <p:sldId id="26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558" autoAdjust="0"/>
  </p:normalViewPr>
  <p:slideViewPr>
    <p:cSldViewPr>
      <p:cViewPr varScale="1">
        <p:scale>
          <a:sx n="58" d="100"/>
          <a:sy n="58" d="100"/>
        </p:scale>
        <p:origin x="509" y="106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45B0-201D-4666-96B0-86EEFA26A103}"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139CF-A3DF-4033-8AC8-6C4E20ED5308}" type="slidenum">
              <a:rPr lang="en-US" smtClean="0"/>
              <a:t>‹#›</a:t>
            </a:fld>
            <a:endParaRPr lang="en-US"/>
          </a:p>
        </p:txBody>
      </p:sp>
    </p:spTree>
    <p:extLst>
      <p:ext uri="{BB962C8B-B14F-4D97-AF65-F5344CB8AC3E}">
        <p14:creationId xmlns:p14="http://schemas.microsoft.com/office/powerpoint/2010/main" val="1624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7F8300"/>
                </a:solidFill>
                <a:effectLst/>
                <a:latin typeface="Arial" panose="020B0604020202020204" pitchFamily="34" charset="0"/>
              </a:rPr>
              <a:t> Thật tuyệt khi chúng ta có thể nhìn được những thay đổi, dù là bé nhỏ, của bản thân. Đừng quên tự động viên, khen ngợi và tự hào về những tiến bộ ấy để có động lực rèn luyện nhiều hơn, tự đặt cho mình mục tiêu mới xa hơn.</a:t>
            </a:r>
            <a:endParaRPr lang="vi-VN" b="0" dirty="0">
              <a:effectLst/>
            </a:endParaRPr>
          </a:p>
        </p:txBody>
      </p:sp>
      <p:sp>
        <p:nvSpPr>
          <p:cNvPr id="4" name="Slide Number Placeholder 3"/>
          <p:cNvSpPr>
            <a:spLocks noGrp="1"/>
          </p:cNvSpPr>
          <p:nvPr>
            <p:ph type="sldNum" sz="quarter" idx="5"/>
          </p:nvPr>
        </p:nvSpPr>
        <p:spPr/>
        <p:txBody>
          <a:bodyPr/>
          <a:lstStyle/>
          <a:p>
            <a:fld id="{2CB139CF-A3DF-4033-8AC8-6C4E20ED5308}" type="slidenum">
              <a:rPr lang="en-US" smtClean="0"/>
              <a:t>3</a:t>
            </a:fld>
            <a:endParaRPr lang="en-US"/>
          </a:p>
        </p:txBody>
      </p:sp>
    </p:spTree>
    <p:extLst>
      <p:ext uri="{BB962C8B-B14F-4D97-AF65-F5344CB8AC3E}">
        <p14:creationId xmlns:p14="http://schemas.microsoft.com/office/powerpoint/2010/main" val="40661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40FAC-192E-4AA0-AF32-EDA4F5952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67918DD-F32C-40AE-BFB5-741B5886C773}" type="datetimeFigureOut">
              <a:rPr lang="zh-CN" altLang="en-US" smtClean="0"/>
              <a:t>2025/9/15</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162331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8886038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9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7594379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8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856022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7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6080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6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2994348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5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79839542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4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2628034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17464116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22710026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2025/9/15</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4532487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706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0173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9980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2365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61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1210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1525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4394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8775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75895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7113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88414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68429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2743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6436"/>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9236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705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descr="A round pink circle with a white and black text and a black background&#10;&#10;Description automatically generated">
            <a:extLst>
              <a:ext uri="{FF2B5EF4-FFF2-40B4-BE49-F238E27FC236}">
                <a16:creationId xmlns:a16="http://schemas.microsoft.com/office/drawing/2014/main" id="{260497B4-E6C4-6E4F-7C43-F6F76DE52E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86600" y="-11239500"/>
            <a:ext cx="3142953" cy="3142953"/>
          </a:xfrm>
          <a:prstGeom prst="rect">
            <a:avLst/>
          </a:prstGeom>
        </p:spPr>
      </p:pic>
      <p:pic>
        <p:nvPicPr>
          <p:cNvPr id="12" name="Picture 11" descr="A round pink label with white text and a black background&#10;&#10;Description automatically generated">
            <a:extLst>
              <a:ext uri="{FF2B5EF4-FFF2-40B4-BE49-F238E27FC236}">
                <a16:creationId xmlns:a16="http://schemas.microsoft.com/office/drawing/2014/main" id="{BFFAFDB3-63F6-D733-00DE-884FFDA8441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4600" y="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圆角矩形 7"/>
          <p:cNvSpPr/>
          <p:nvPr userDrawn="1"/>
        </p:nvSpPr>
        <p:spPr>
          <a:xfrm>
            <a:off x="800100" y="585788"/>
            <a:ext cx="16687800" cy="90439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圆角矩形 8"/>
          <p:cNvSpPr/>
          <p:nvPr userDrawn="1"/>
        </p:nvSpPr>
        <p:spPr>
          <a:xfrm>
            <a:off x="1085850" y="828675"/>
            <a:ext cx="16144875" cy="8601075"/>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250356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20.svg"/><Relationship Id="rId12" Type="http://schemas.openxmlformats.org/officeDocument/2006/relationships/image" Target="../media/image2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svg"/><Relationship Id="rId1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27.sv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1.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sv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svg"/><Relationship Id="rId7"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2.png"/><Relationship Id="rId3" Type="http://schemas.openxmlformats.org/officeDocument/2006/relationships/image" Target="../media/image5.svg"/><Relationship Id="rId7" Type="http://schemas.openxmlformats.org/officeDocument/2006/relationships/image" Target="../media/image7.svg"/><Relationship Id="rId12"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319E2C70-66CA-7364-AD12-7DF9BDA2C8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43400" y="3543300"/>
            <a:ext cx="9753600" cy="318135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5487431" y="2864486"/>
            <a:ext cx="19731527" cy="12948815"/>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grpSp>
        <p:nvGrpSpPr>
          <p:cNvPr id="11" name="Group 11"/>
          <p:cNvGrpSpPr/>
          <p:nvPr/>
        </p:nvGrpSpPr>
        <p:grpSpPr>
          <a:xfrm>
            <a:off x="-4780070" y="3328692"/>
            <a:ext cx="18953269" cy="12020401"/>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sp>
        <p:nvSpPr>
          <p:cNvPr id="14" name="Freeform 14"/>
          <p:cNvSpPr/>
          <p:nvPr/>
        </p:nvSpPr>
        <p:spPr>
          <a:xfrm rot="10414307" flipV="1">
            <a:off x="15990285" y="-719240"/>
            <a:ext cx="3083346" cy="4126132"/>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6" name="Freeform 16"/>
          <p:cNvSpPr/>
          <p:nvPr/>
        </p:nvSpPr>
        <p:spPr>
          <a:xfrm>
            <a:off x="11887200" y="9149521"/>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7" name="Freeform 17"/>
          <p:cNvSpPr/>
          <p:nvPr/>
        </p:nvSpPr>
        <p:spPr>
          <a:xfrm flipH="1">
            <a:off x="-642941" y="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381000" y="4914900"/>
            <a:ext cx="11201400" cy="4952510"/>
          </a:xfrm>
          <a:prstGeom prst="rect">
            <a:avLst/>
          </a:prstGeom>
        </p:spPr>
        <p:txBody>
          <a:bodyPr wrap="square" lIns="0" tIns="0" rIns="0" bIns="0" rtlCol="0" anchor="t">
            <a:spAutoFit/>
          </a:bodyPr>
          <a:lstStyle/>
          <a:p>
            <a:pPr marL="571500" indent="-571500">
              <a:lnSpc>
                <a:spcPts val="5599"/>
              </a:lnSpc>
              <a:buFont typeface="Arial" panose="020B0604020202020204" pitchFamily="34" charset="0"/>
              <a:buChar char="•"/>
            </a:pPr>
            <a:r>
              <a:rPr lang="en-US" sz="3600" dirty="0">
                <a:solidFill>
                  <a:srgbClr val="000000"/>
                </a:solidFill>
                <a:latin typeface="Cambria" panose="02040503050406030204" pitchFamily="18" charset="0"/>
                <a:ea typeface="Cambria" panose="02040503050406030204" pitchFamily="18" charset="0"/>
              </a:rPr>
              <a:t>N</a:t>
            </a:r>
            <a:r>
              <a:rPr lang="vi-VN" sz="3600" dirty="0">
                <a:solidFill>
                  <a:srgbClr val="000000"/>
                </a:solidFill>
                <a:latin typeface="Cambria" panose="02040503050406030204" pitchFamily="18" charset="0"/>
                <a:ea typeface="Cambria" panose="02040503050406030204" pitchFamily="18" charset="0"/>
              </a:rPr>
              <a:t>gồi vòng tròn theo nhóm, lần lượt chia sẻ, bắt đầu bằng: “</a:t>
            </a:r>
            <a:r>
              <a:rPr lang="vi-VN" sz="3600" b="1" dirty="0">
                <a:solidFill>
                  <a:srgbClr val="000000"/>
                </a:solidFill>
                <a:latin typeface="Cambria" panose="02040503050406030204" pitchFamily="18" charset="0"/>
                <a:ea typeface="Cambria" panose="02040503050406030204" pitchFamily="18" charset="0"/>
              </a:rPr>
              <a:t>Ngày trước, mình... . Bây giờ, mình đã... .</a:t>
            </a:r>
            <a:endParaRPr lang="en-US" sz="3600" b="1" dirty="0">
              <a:solidFill>
                <a:srgbClr val="000000"/>
              </a:solidFill>
              <a:latin typeface="Cambria" panose="02040503050406030204" pitchFamily="18" charset="0"/>
              <a:ea typeface="Cambria" panose="02040503050406030204" pitchFamily="18" charset="0"/>
            </a:endParaRPr>
          </a:p>
          <a:p>
            <a:pPr marL="571500" indent="-571500">
              <a:lnSpc>
                <a:spcPts val="5599"/>
              </a:lnSpc>
              <a:buFont typeface="Arial" panose="020B0604020202020204" pitchFamily="34" charset="0"/>
              <a:buChar char="•"/>
            </a:pPr>
            <a:r>
              <a:rPr lang="en-US" sz="3600" b="1" dirty="0" err="1">
                <a:solidFill>
                  <a:srgbClr val="000000"/>
                </a:solidFill>
                <a:latin typeface="Cambria" panose="02040503050406030204" pitchFamily="18" charset="0"/>
                <a:ea typeface="Cambria" panose="02040503050406030204" pitchFamily="18" charset="0"/>
              </a:rPr>
              <a:t>Nhận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xét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thay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đổi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tích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cực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của</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bằng</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cách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nói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Ngày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trước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Bây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giờ</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a:t>
            </a:r>
          </a:p>
          <a:p>
            <a:pPr marL="571500" indent="-571500">
              <a:lnSpc>
                <a:spcPts val="5599"/>
              </a:lnSpc>
              <a:buFont typeface="Arial" panose="020B0604020202020204" pitchFamily="34" charset="0"/>
              <a:buChar char="•"/>
            </a:pPr>
            <a:r>
              <a:rPr lang="vi-VN" sz="3600" dirty="0">
                <a:solidFill>
                  <a:srgbClr val="000000"/>
                </a:solidFill>
                <a:latin typeface="Cambria" panose="02040503050406030204" pitchFamily="18" charset="0"/>
                <a:ea typeface="Cambria" panose="02040503050406030204" pitchFamily="18" charset="0"/>
              </a:rPr>
              <a:t>Những HS nào có sự tiến bộ về cùng một kĩ năng, nhận thức có thể kết thành đôi, thành ba để chia sẻ tiếp.</a:t>
            </a:r>
          </a:p>
        </p:txBody>
      </p:sp>
      <p:pic>
        <p:nvPicPr>
          <p:cNvPr id="21" name="Picture 20">
            <a:extLst>
              <a:ext uri="{FF2B5EF4-FFF2-40B4-BE49-F238E27FC236}">
                <a16:creationId xmlns:a16="http://schemas.microsoft.com/office/drawing/2014/main" id="{9D71DA68-ED71-D6BF-3069-57996D0E38F3}"/>
              </a:ext>
            </a:extLst>
          </p:cNvPr>
          <p:cNvPicPr>
            <a:picLocks noChangeAspect="1"/>
          </p:cNvPicPr>
          <p:nvPr/>
        </p:nvPicPr>
        <p:blipFill>
          <a:blip r:embed="rId10"/>
          <a:stretch>
            <a:fillRect/>
          </a:stretch>
        </p:blipFill>
        <p:spPr>
          <a:xfrm>
            <a:off x="2590800" y="342900"/>
            <a:ext cx="13144115" cy="3359187"/>
          </a:xfrm>
          <a:prstGeom prst="rect">
            <a:avLst/>
          </a:prstGeom>
        </p:spPr>
      </p:pic>
      <p:sp>
        <p:nvSpPr>
          <p:cNvPr id="23" name="Freeform 17">
            <a:extLst>
              <a:ext uri="{FF2B5EF4-FFF2-40B4-BE49-F238E27FC236}">
                <a16:creationId xmlns:a16="http://schemas.microsoft.com/office/drawing/2014/main" id="{A15B6913-D18F-AF5E-4984-0577BB301B70}"/>
              </a:ext>
            </a:extLst>
          </p:cNvPr>
          <p:cNvSpPr/>
          <p:nvPr/>
        </p:nvSpPr>
        <p:spPr>
          <a:xfrm>
            <a:off x="13258800" y="4000500"/>
            <a:ext cx="4191000" cy="5257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rot="-847289">
            <a:off x="2996800" y="1252920"/>
            <a:ext cx="2404542" cy="2595997"/>
          </a:xfrm>
          <a:custGeom>
            <a:avLst/>
            <a:gdLst/>
            <a:ahLst/>
            <a:cxnLst/>
            <a:rect l="l" t="t" r="r" b="b"/>
            <a:pathLst>
              <a:path w="2404542" h="2595997">
                <a:moveTo>
                  <a:pt x="0" y="0"/>
                </a:moveTo>
                <a:lnTo>
                  <a:pt x="2404541" y="0"/>
                </a:lnTo>
                <a:lnTo>
                  <a:pt x="2404541" y="2595997"/>
                </a:lnTo>
                <a:lnTo>
                  <a:pt x="0" y="2595997"/>
                </a:lnTo>
                <a:lnTo>
                  <a:pt x="0" y="0"/>
                </a:lnTo>
                <a:close/>
              </a:path>
            </a:pathLst>
          </a:custGeom>
          <a:blipFill>
            <a:blip r:embed="rId11"/>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6" name="Freeform 16"/>
          <p:cNvSpPr/>
          <p:nvPr/>
        </p:nvSpPr>
        <p:spPr>
          <a:xfrm>
            <a:off x="1320666" y="6172200"/>
            <a:ext cx="3754755" cy="4114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7" name="Freeform 17"/>
          <p:cNvSpPr/>
          <p:nvPr/>
        </p:nvSpPr>
        <p:spPr>
          <a:xfrm>
            <a:off x="14485330" y="6326148"/>
            <a:ext cx="3564445" cy="4114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B93021BC-4906-E1A1-342C-1DFBFF836B3F}"/>
              </a:ext>
            </a:extLst>
          </p:cNvPr>
          <p:cNvPicPr>
            <a:picLocks noChangeAspect="1"/>
          </p:cNvPicPr>
          <p:nvPr/>
        </p:nvPicPr>
        <p:blipFill>
          <a:blip r:embed="rId18"/>
          <a:stretch>
            <a:fillRect/>
          </a:stretch>
        </p:blipFill>
        <p:spPr>
          <a:xfrm>
            <a:off x="4191000" y="1104900"/>
            <a:ext cx="10815241" cy="3072650"/>
          </a:xfrm>
          <a:prstGeom prst="rect">
            <a:avLst/>
          </a:prstGeom>
        </p:spPr>
      </p:pic>
      <p:pic>
        <p:nvPicPr>
          <p:cNvPr id="20" name="Picture 19">
            <a:extLst>
              <a:ext uri="{FF2B5EF4-FFF2-40B4-BE49-F238E27FC236}">
                <a16:creationId xmlns:a16="http://schemas.microsoft.com/office/drawing/2014/main" id="{608F090C-67FE-64DF-BC9A-48518979629E}"/>
              </a:ext>
            </a:extLst>
          </p:cNvPr>
          <p:cNvPicPr>
            <a:picLocks noChangeAspect="1"/>
          </p:cNvPicPr>
          <p:nvPr/>
        </p:nvPicPr>
        <p:blipFill>
          <a:blip r:embed="rId19"/>
          <a:stretch>
            <a:fillRect/>
          </a:stretch>
        </p:blipFill>
        <p:spPr>
          <a:xfrm>
            <a:off x="4419600" y="2857500"/>
            <a:ext cx="9528874" cy="6108721"/>
          </a:xfrm>
          <a:prstGeom prst="rect">
            <a:avLst/>
          </a:prstGeom>
        </p:spPr>
      </p:pic>
      <p:pic>
        <p:nvPicPr>
          <p:cNvPr id="21" name="Picture 20">
            <a:extLst>
              <a:ext uri="{FF2B5EF4-FFF2-40B4-BE49-F238E27FC236}">
                <a16:creationId xmlns:a16="http://schemas.microsoft.com/office/drawing/2014/main" id="{23562DB8-01C7-C630-5799-E441BFD592C5}"/>
              </a:ext>
            </a:extLst>
          </p:cNvPr>
          <p:cNvPicPr>
            <a:picLocks noChangeAspect="1"/>
          </p:cNvPicPr>
          <p:nvPr/>
        </p:nvPicPr>
        <p:blipFill>
          <a:blip r:embed="rId20"/>
          <a:stretch>
            <a:fillRect/>
          </a:stretch>
        </p:blipFill>
        <p:spPr>
          <a:xfrm>
            <a:off x="5867400" y="7620"/>
            <a:ext cx="6903722" cy="1676400"/>
          </a:xfrm>
          <a:prstGeom prst="rect">
            <a:avLst/>
          </a:prstGeom>
        </p:spPr>
      </p:pic>
      <p:sp>
        <p:nvSpPr>
          <p:cNvPr id="22" name="Oval 2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repeatCount="indefinite" fill="hold" nodeType="click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BEEC21DE-A4D3-F456-CEAD-1A1B3AF5186A}"/>
              </a:ext>
            </a:extLst>
          </p:cNvPr>
          <p:cNvPicPr>
            <a:picLocks noChangeAspect="1"/>
          </p:cNvPicPr>
          <p:nvPr/>
        </p:nvPicPr>
        <p:blipFill>
          <a:blip r:embed="rId16"/>
          <a:stretch>
            <a:fillRect/>
          </a:stretch>
        </p:blipFill>
        <p:spPr>
          <a:xfrm>
            <a:off x="4495799" y="4076700"/>
            <a:ext cx="9633221" cy="228600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id="{EE7CA1BF-B177-BA6C-C797-9057D300AEA9}"/>
              </a:ext>
            </a:extLst>
          </p:cNvPr>
          <p:cNvGrpSpPr/>
          <p:nvPr/>
        </p:nvGrpSpPr>
        <p:grpSpPr>
          <a:xfrm>
            <a:off x="228600" y="571500"/>
            <a:ext cx="17297400" cy="9296400"/>
            <a:chOff x="3565234" y="2996470"/>
            <a:chExt cx="11157532" cy="5746342"/>
          </a:xfrm>
        </p:grpSpPr>
        <p:grpSp>
          <p:nvGrpSpPr>
            <p:cNvPr id="9" name="Group 9"/>
            <p:cNvGrpSpPr/>
            <p:nvPr/>
          </p:nvGrpSpPr>
          <p:grpSpPr>
            <a:xfrm>
              <a:off x="3565234" y="2996470"/>
              <a:ext cx="11157532" cy="5746342"/>
              <a:chOff x="0" y="0"/>
              <a:chExt cx="3279444" cy="1688976"/>
            </a:xfrm>
          </p:grpSpPr>
          <p:sp>
            <p:nvSpPr>
              <p:cNvPr id="10" name="Freeform 10"/>
              <p:cNvSpPr/>
              <p:nvPr/>
            </p:nvSpPr>
            <p:spPr>
              <a:xfrm>
                <a:off x="0" y="0"/>
                <a:ext cx="3279444" cy="1688977"/>
              </a:xfrm>
              <a:custGeom>
                <a:avLst/>
                <a:gdLst/>
                <a:ahLst/>
                <a:cxnLst/>
                <a:rect l="l" t="t" r="r" b="b"/>
                <a:pathLst>
                  <a:path w="3279444" h="1688977">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txBody>
              <a:bodyPr/>
              <a:lstStyle/>
              <a:p>
                <a:endParaRPr lang="en-US"/>
              </a:p>
            </p:txBody>
          </p:sp>
          <p:sp>
            <p:nvSpPr>
              <p:cNvPr id="11" name="TextBox 11"/>
              <p:cNvSpPr txBox="1"/>
              <p:nvPr/>
            </p:nvSpPr>
            <p:spPr>
              <a:xfrm>
                <a:off x="0" y="-38100"/>
                <a:ext cx="3279444" cy="1727076"/>
              </a:xfrm>
              <a:prstGeom prst="rect">
                <a:avLst/>
              </a:prstGeom>
            </p:spPr>
            <p:txBody>
              <a:bodyPr lIns="45520" tIns="45520" rIns="45520" bIns="45520" rtlCol="0" anchor="ctr"/>
              <a:lstStyle/>
              <a:p>
                <a:pPr algn="ctr">
                  <a:lnSpc>
                    <a:spcPts val="2659"/>
                  </a:lnSpc>
                </a:pPr>
                <a:endParaRPr/>
              </a:p>
            </p:txBody>
          </p:sp>
        </p:grpSp>
        <p:grpSp>
          <p:nvGrpSpPr>
            <p:cNvPr id="12" name="Group 12"/>
            <p:cNvGrpSpPr/>
            <p:nvPr/>
          </p:nvGrpSpPr>
          <p:grpSpPr>
            <a:xfrm>
              <a:off x="3927497" y="3247266"/>
              <a:ext cx="10433006" cy="5244749"/>
              <a:chOff x="0" y="0"/>
              <a:chExt cx="3066490" cy="1541547"/>
            </a:xfrm>
          </p:grpSpPr>
          <p:sp>
            <p:nvSpPr>
              <p:cNvPr id="13" name="Freeform 13"/>
              <p:cNvSpPr/>
              <p:nvPr/>
            </p:nvSpPr>
            <p:spPr>
              <a:xfrm>
                <a:off x="0" y="0"/>
                <a:ext cx="3066490" cy="1541547"/>
              </a:xfrm>
              <a:custGeom>
                <a:avLst/>
                <a:gdLst/>
                <a:ahLst/>
                <a:cxnLst/>
                <a:rect l="l" t="t" r="r" b="b"/>
                <a:pathLst>
                  <a:path w="3066490" h="1541547">
                    <a:moveTo>
                      <a:pt x="37845" y="0"/>
                    </a:moveTo>
                    <a:lnTo>
                      <a:pt x="3028645" y="0"/>
                    </a:lnTo>
                    <a:cubicBezTo>
                      <a:pt x="3038682" y="0"/>
                      <a:pt x="3048308" y="3987"/>
                      <a:pt x="3055405" y="11085"/>
                    </a:cubicBezTo>
                    <a:cubicBezTo>
                      <a:pt x="3062503" y="18182"/>
                      <a:pt x="3066490" y="27808"/>
                      <a:pt x="3066490" y="37845"/>
                    </a:cubicBezTo>
                    <a:lnTo>
                      <a:pt x="3066490" y="1503702"/>
                    </a:lnTo>
                    <a:cubicBezTo>
                      <a:pt x="3066490" y="1513739"/>
                      <a:pt x="3062503" y="1523365"/>
                      <a:pt x="3055405" y="1530462"/>
                    </a:cubicBezTo>
                    <a:cubicBezTo>
                      <a:pt x="3048308" y="1537560"/>
                      <a:pt x="3038682" y="1541547"/>
                      <a:pt x="3028645" y="1541547"/>
                    </a:cubicBezTo>
                    <a:lnTo>
                      <a:pt x="37845" y="1541547"/>
                    </a:lnTo>
                    <a:cubicBezTo>
                      <a:pt x="27808" y="1541547"/>
                      <a:pt x="18182" y="1537560"/>
                      <a:pt x="11085" y="1530462"/>
                    </a:cubicBezTo>
                    <a:cubicBezTo>
                      <a:pt x="3987" y="1523365"/>
                      <a:pt x="0" y="1513739"/>
                      <a:pt x="0" y="1503702"/>
                    </a:cubicBezTo>
                    <a:lnTo>
                      <a:pt x="0" y="37845"/>
                    </a:lnTo>
                    <a:cubicBezTo>
                      <a:pt x="0" y="27808"/>
                      <a:pt x="3987" y="18182"/>
                      <a:pt x="11085" y="11085"/>
                    </a:cubicBezTo>
                    <a:cubicBezTo>
                      <a:pt x="18182" y="3987"/>
                      <a:pt x="27808" y="0"/>
                      <a:pt x="37845" y="0"/>
                    </a:cubicBezTo>
                    <a:close/>
                  </a:path>
                </a:pathLst>
              </a:custGeom>
              <a:solidFill>
                <a:srgbClr val="FFFFFF"/>
              </a:solidFill>
              <a:ln w="57150" cap="rnd">
                <a:solidFill>
                  <a:srgbClr val="F4AC78"/>
                </a:solidFill>
                <a:prstDash val="lgDash"/>
                <a:round/>
              </a:ln>
            </p:spPr>
            <p:txBody>
              <a:bodyPr/>
              <a:lstStyle/>
              <a:p>
                <a:endParaRPr lang="en-US"/>
              </a:p>
            </p:txBody>
          </p:sp>
          <p:sp>
            <p:nvSpPr>
              <p:cNvPr id="14" name="TextBox 14"/>
              <p:cNvSpPr txBox="1"/>
              <p:nvPr/>
            </p:nvSpPr>
            <p:spPr>
              <a:xfrm>
                <a:off x="0" y="-38100"/>
                <a:ext cx="3066490" cy="1579647"/>
              </a:xfrm>
              <a:prstGeom prst="rect">
                <a:avLst/>
              </a:prstGeom>
            </p:spPr>
            <p:txBody>
              <a:bodyPr lIns="45520" tIns="45520" rIns="45520" bIns="45520" rtlCol="0" anchor="ctr"/>
              <a:lstStyle/>
              <a:p>
                <a:pPr algn="ctr">
                  <a:lnSpc>
                    <a:spcPts val="2659"/>
                  </a:lnSpc>
                </a:pPr>
                <a:endParaRPr/>
              </a:p>
            </p:txBody>
          </p:sp>
        </p:grpSp>
      </p:grpSp>
      <p:sp>
        <p:nvSpPr>
          <p:cNvPr id="16" name="Freeform 16"/>
          <p:cNvSpPr/>
          <p:nvPr/>
        </p:nvSpPr>
        <p:spPr>
          <a:xfrm>
            <a:off x="28074" y="7702243"/>
            <a:ext cx="3337128" cy="2584757"/>
          </a:xfrm>
          <a:custGeom>
            <a:avLst/>
            <a:gdLst/>
            <a:ahLst/>
            <a:cxnLst/>
            <a:rect l="l" t="t" r="r" b="b"/>
            <a:pathLst>
              <a:path w="3337128" h="2584757">
                <a:moveTo>
                  <a:pt x="0" y="0"/>
                </a:moveTo>
                <a:lnTo>
                  <a:pt x="3337128" y="0"/>
                </a:lnTo>
                <a:lnTo>
                  <a:pt x="3337128" y="2584758"/>
                </a:lnTo>
                <a:lnTo>
                  <a:pt x="0" y="258475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F2108E22-033A-E080-E699-574F735472D0}"/>
              </a:ext>
            </a:extLst>
          </p:cNvPr>
          <p:cNvGrpSpPr/>
          <p:nvPr/>
        </p:nvGrpSpPr>
        <p:grpSpPr>
          <a:xfrm>
            <a:off x="1981200" y="0"/>
            <a:ext cx="14173200" cy="1790700"/>
            <a:chOff x="124177" y="161035"/>
            <a:chExt cx="3815644" cy="1097189"/>
          </a:xfrm>
        </p:grpSpPr>
        <p:sp>
          <p:nvSpPr>
            <p:cNvPr id="22" name="Rounded Rectangle 1">
              <a:extLst>
                <a:ext uri="{FF2B5EF4-FFF2-40B4-BE49-F238E27FC236}">
                  <a16:creationId xmlns:a16="http://schemas.microsoft.com/office/drawing/2014/main" id="{0A2759AF-B4B9-1581-2A70-BC85B9E693A6}"/>
                </a:ext>
              </a:extLst>
            </p:cNvPr>
            <p:cNvSpPr/>
            <p:nvPr/>
          </p:nvSpPr>
          <p:spPr>
            <a:xfrm>
              <a:off x="124177" y="161035"/>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1">
              <a:extLst>
                <a:ext uri="{FF2B5EF4-FFF2-40B4-BE49-F238E27FC236}">
                  <a16:creationId xmlns:a16="http://schemas.microsoft.com/office/drawing/2014/main" id="{63F69C12-0FFF-C9BC-486B-37A5C222F786}"/>
                </a:ext>
              </a:extLst>
            </p:cNvPr>
            <p:cNvSpPr/>
            <p:nvPr/>
          </p:nvSpPr>
          <p:spPr>
            <a:xfrm>
              <a:off x="203199" y="250946"/>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a:solidFill>
                    <a:srgbClr val="000000"/>
                  </a:solidFill>
                  <a:effectLst/>
                  <a:latin typeface="Cambria" panose="02040503050406030204" pitchFamily="18" charset="0"/>
                  <a:ea typeface="Cambria" panose="02040503050406030204" pitchFamily="18" charset="0"/>
                </a:rPr>
                <a:t>Tổ chức triển lãm “Từng bước trưởng thành”</a:t>
              </a:r>
              <a:endParaRPr lang="en-GB" sz="4800" b="1" dirty="0">
                <a:solidFill>
                  <a:schemeClr val="accent1">
                    <a:lumMod val="75000"/>
                  </a:schemeClr>
                </a:solidFill>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05AEA59F-86A1-E276-31CE-14F2AD442835}"/>
              </a:ext>
            </a:extLst>
          </p:cNvPr>
          <p:cNvGrpSpPr/>
          <p:nvPr/>
        </p:nvGrpSpPr>
        <p:grpSpPr>
          <a:xfrm>
            <a:off x="4038600" y="2552700"/>
            <a:ext cx="11277600" cy="1447800"/>
            <a:chOff x="1851902" y="2990122"/>
            <a:chExt cx="6330305" cy="1949589"/>
          </a:xfrm>
        </p:grpSpPr>
        <p:sp>
          <p:nvSpPr>
            <p:cNvPr id="27" name="Speech Bubble: Rectangle with Corners Rounded 26">
              <a:extLst>
                <a:ext uri="{FF2B5EF4-FFF2-40B4-BE49-F238E27FC236}">
                  <a16:creationId xmlns:a16="http://schemas.microsoft.com/office/drawing/2014/main" id="{8783ECBB-1B46-B379-B1E8-5AB4FA7B668F}"/>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28" name="TextBox 27">
              <a:extLst>
                <a:ext uri="{FF2B5EF4-FFF2-40B4-BE49-F238E27FC236}">
                  <a16:creationId xmlns:a16="http://schemas.microsoft.com/office/drawing/2014/main" id="{CDDAA152-17C4-A2A2-7283-02EE167E09F4}"/>
                </a:ext>
              </a:extLst>
            </p:cNvPr>
            <p:cNvSpPr txBox="1"/>
            <p:nvPr/>
          </p:nvSpPr>
          <p:spPr>
            <a:xfrm>
              <a:off x="2038393" y="3087754"/>
              <a:ext cx="6143814" cy="1782126"/>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Viết chú thích cho từng kỉ vật, sản phẩm trưng bày lên giấy trắng hoặc bìa màu.</a:t>
              </a:r>
              <a:endParaRPr lang="vi-VN" sz="6600" b="1" dirty="0">
                <a:solidFill>
                  <a:srgbClr val="FF0000"/>
                </a:solidFill>
                <a:effectLst/>
                <a:latin typeface="Cambria" panose="02040503050406030204" pitchFamily="18" charset="0"/>
                <a:ea typeface="Cambria" panose="02040503050406030204" pitchFamily="18" charset="0"/>
              </a:endParaRPr>
            </a:p>
          </p:txBody>
        </p:sp>
      </p:grpSp>
      <p:pic>
        <p:nvPicPr>
          <p:cNvPr id="29" name="Picture 28">
            <a:extLst>
              <a:ext uri="{FF2B5EF4-FFF2-40B4-BE49-F238E27FC236}">
                <a16:creationId xmlns:a16="http://schemas.microsoft.com/office/drawing/2014/main" id="{377AB628-59CA-09B9-C6AF-701A4962C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876"/>
          <a:stretch/>
        </p:blipFill>
        <p:spPr>
          <a:xfrm flipH="1">
            <a:off x="1219200" y="4305300"/>
            <a:ext cx="2519512" cy="4979772"/>
          </a:xfrm>
          <a:prstGeom prst="rect">
            <a:avLst/>
          </a:prstGeom>
        </p:spPr>
      </p:pic>
      <p:grpSp>
        <p:nvGrpSpPr>
          <p:cNvPr id="30" name="Group 29">
            <a:extLst>
              <a:ext uri="{FF2B5EF4-FFF2-40B4-BE49-F238E27FC236}">
                <a16:creationId xmlns:a16="http://schemas.microsoft.com/office/drawing/2014/main" id="{9F06BF0A-171D-397D-A87C-52FC42DB7708}"/>
              </a:ext>
            </a:extLst>
          </p:cNvPr>
          <p:cNvGrpSpPr/>
          <p:nvPr/>
        </p:nvGrpSpPr>
        <p:grpSpPr>
          <a:xfrm>
            <a:off x="4343400" y="4610100"/>
            <a:ext cx="11887200" cy="2011495"/>
            <a:chOff x="1851902" y="2990122"/>
            <a:chExt cx="6330305" cy="2708654"/>
          </a:xfrm>
        </p:grpSpPr>
        <p:sp>
          <p:nvSpPr>
            <p:cNvPr id="31" name="Speech Bubble: Rectangle with Corners Rounded 30">
              <a:extLst>
                <a:ext uri="{FF2B5EF4-FFF2-40B4-BE49-F238E27FC236}">
                  <a16:creationId xmlns:a16="http://schemas.microsoft.com/office/drawing/2014/main" id="{41E6DEC1-FB09-2454-6C0F-14C47CCE4E43}"/>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32" name="TextBox 31">
              <a:extLst>
                <a:ext uri="{FF2B5EF4-FFF2-40B4-BE49-F238E27FC236}">
                  <a16:creationId xmlns:a16="http://schemas.microsoft.com/office/drawing/2014/main" id="{78C4B1DA-F5E7-6282-A372-CDF1571EFBDC}"/>
                </a:ext>
              </a:extLst>
            </p:cNvPr>
            <p:cNvSpPr txBox="1"/>
            <p:nvPr/>
          </p:nvSpPr>
          <p:spPr>
            <a:xfrm>
              <a:off x="2038393" y="3087754"/>
              <a:ext cx="6143814" cy="261102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Nghĩ cách trang trí, trưng bày độc đáo để nhìn thấy sự trưởng thành của mỗi người và tập thể. </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33" name="Group 32">
            <a:extLst>
              <a:ext uri="{FF2B5EF4-FFF2-40B4-BE49-F238E27FC236}">
                <a16:creationId xmlns:a16="http://schemas.microsoft.com/office/drawing/2014/main" id="{50D5802D-6BC3-CCB6-C38B-76A003DEA524}"/>
              </a:ext>
            </a:extLst>
          </p:cNvPr>
          <p:cNvGrpSpPr/>
          <p:nvPr/>
        </p:nvGrpSpPr>
        <p:grpSpPr>
          <a:xfrm>
            <a:off x="5257800" y="6362700"/>
            <a:ext cx="9372600" cy="3150049"/>
            <a:chOff x="1624256" y="2076859"/>
            <a:chExt cx="7643312" cy="3150049"/>
          </a:xfrm>
        </p:grpSpPr>
        <p:grpSp>
          <p:nvGrpSpPr>
            <p:cNvPr id="34" name="组合 26">
              <a:extLst>
                <a:ext uri="{FF2B5EF4-FFF2-40B4-BE49-F238E27FC236}">
                  <a16:creationId xmlns:a16="http://schemas.microsoft.com/office/drawing/2014/main" id="{15A99F21-C827-2509-3CD0-4BCAE0DBED32}"/>
                </a:ext>
              </a:extLst>
            </p:cNvPr>
            <p:cNvGrpSpPr/>
            <p:nvPr/>
          </p:nvGrpSpPr>
          <p:grpSpPr>
            <a:xfrm>
              <a:off x="1624256" y="2076859"/>
              <a:ext cx="7643312" cy="3150049"/>
              <a:chOff x="-7927694" y="-4916771"/>
              <a:chExt cx="9902261" cy="5268684"/>
            </a:xfrm>
          </p:grpSpPr>
          <p:sp>
            <p:nvSpPr>
              <p:cNvPr id="36" name="任意多边形 43">
                <a:extLst>
                  <a:ext uri="{FF2B5EF4-FFF2-40B4-BE49-F238E27FC236}">
                    <a16:creationId xmlns:a16="http://schemas.microsoft.com/office/drawing/2014/main" id="{56345B9E-3C6C-0D8B-975D-5C159BFBEA78}"/>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7" name="任意多边形 44">
                <a:extLst>
                  <a:ext uri="{FF2B5EF4-FFF2-40B4-BE49-F238E27FC236}">
                    <a16:creationId xmlns:a16="http://schemas.microsoft.com/office/drawing/2014/main" id="{F970F05B-1FA0-B62E-4276-F279144F057B}"/>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任意多边形 45">
                <a:extLst>
                  <a:ext uri="{FF2B5EF4-FFF2-40B4-BE49-F238E27FC236}">
                    <a16:creationId xmlns:a16="http://schemas.microsoft.com/office/drawing/2014/main" id="{BBFF5F15-9928-99B9-FB40-B292BA650856}"/>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5" name="TextBox 34">
              <a:extLst>
                <a:ext uri="{FF2B5EF4-FFF2-40B4-BE49-F238E27FC236}">
                  <a16:creationId xmlns:a16="http://schemas.microsoft.com/office/drawing/2014/main" id="{2300CC18-5999-2099-9CEE-3E84CFC9FF1A}"/>
                </a:ext>
              </a:extLst>
            </p:cNvPr>
            <p:cNvSpPr txBox="1"/>
            <p:nvPr/>
          </p:nvSpPr>
          <p:spPr>
            <a:xfrm>
              <a:off x="2193056" y="2666958"/>
              <a:ext cx="6505712" cy="193899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0070C0"/>
                  </a:solidFill>
                  <a:effectLst/>
                  <a:latin typeface="Cambria" panose="02040503050406030204" pitchFamily="18" charset="0"/>
                  <a:ea typeface="Cambria" panose="02040503050406030204" pitchFamily="18" charset="0"/>
                </a:rPr>
                <a:t>Tiêu chí: Gọn, ngăn nắp để các sản phẩm có thể trưng bày trong thời gian vài ngày đến một tuần.</a:t>
              </a:r>
              <a:endParaRPr lang="vi-VN" sz="7200" b="1" dirty="0">
                <a:solidFill>
                  <a:srgbClr val="0070C0"/>
                </a:solidFill>
                <a:effectLst/>
                <a:latin typeface="Cambria" panose="02040503050406030204" pitchFamily="18" charset="0"/>
                <a:ea typeface="Cambria" panose="02040503050406030204" pitchFamily="18" charset="0"/>
              </a:endParaRPr>
            </a:p>
          </p:txBody>
        </p:sp>
      </p:grpSp>
      <p:sp>
        <p:nvSpPr>
          <p:cNvPr id="39" name="Oval 38"/>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grpSp>
        <p:nvGrpSpPr>
          <p:cNvPr id="2" name="Group 2"/>
          <p:cNvGrpSpPr/>
          <p:nvPr/>
        </p:nvGrpSpPr>
        <p:grpSpPr>
          <a:xfrm>
            <a:off x="-1166255" y="-1531134"/>
            <a:ext cx="22773029" cy="15212594"/>
            <a:chOff x="0" y="0"/>
            <a:chExt cx="30364039" cy="20283458"/>
          </a:xfrm>
        </p:grpSpPr>
        <p:sp>
          <p:nvSpPr>
            <p:cNvPr id="3" name="Freeform 3"/>
            <p:cNvSpPr/>
            <p:nvPr/>
          </p:nvSpPr>
          <p:spPr>
            <a:xfrm>
              <a:off x="0"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0083246" y="0"/>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20179193"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0"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0083246" y="10098612"/>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a:off x="20179193"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9" name="Group 9"/>
          <p:cNvGrpSpPr/>
          <p:nvPr/>
        </p:nvGrpSpPr>
        <p:grpSpPr>
          <a:xfrm>
            <a:off x="-311682" y="-994570"/>
            <a:ext cx="18911364" cy="12410582"/>
            <a:chOff x="0" y="0"/>
            <a:chExt cx="812800" cy="533400"/>
          </a:xfrm>
        </p:grpSpPr>
        <p:sp>
          <p:nvSpPr>
            <p:cNvPr id="10" name="Freeform 1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1" name="TextBox 11"/>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grpSp>
        <p:nvGrpSpPr>
          <p:cNvPr id="12" name="Group 12"/>
          <p:cNvGrpSpPr/>
          <p:nvPr/>
        </p:nvGrpSpPr>
        <p:grpSpPr>
          <a:xfrm>
            <a:off x="366278" y="-549659"/>
            <a:ext cx="17555443" cy="11520760"/>
            <a:chOff x="0" y="0"/>
            <a:chExt cx="812800" cy="533400"/>
          </a:xfrm>
        </p:grpSpPr>
        <p:sp>
          <p:nvSpPr>
            <p:cNvPr id="13" name="Freeform 1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4" name="TextBox 14"/>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sp>
        <p:nvSpPr>
          <p:cNvPr id="17" name="Freeform 17"/>
          <p:cNvSpPr/>
          <p:nvPr/>
        </p:nvSpPr>
        <p:spPr>
          <a:xfrm flipH="1">
            <a:off x="1028700" y="13887"/>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8" name="Freeform 18"/>
          <p:cNvSpPr/>
          <p:nvPr/>
        </p:nvSpPr>
        <p:spPr>
          <a:xfrm>
            <a:off x="11372600" y="709753"/>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9" name="Freeform 19"/>
          <p:cNvSpPr/>
          <p:nvPr/>
        </p:nvSpPr>
        <p:spPr>
          <a:xfrm>
            <a:off x="11709000" y="9649106"/>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673CAF1C-6A98-F999-AEB3-C4F22A4AFB86}"/>
              </a:ext>
            </a:extLst>
          </p:cNvPr>
          <p:cNvPicPr>
            <a:picLocks noChangeAspect="1"/>
          </p:cNvPicPr>
          <p:nvPr/>
        </p:nvPicPr>
        <p:blipFill>
          <a:blip r:embed="rId8"/>
          <a:stretch>
            <a:fillRect/>
          </a:stretch>
        </p:blipFill>
        <p:spPr>
          <a:xfrm>
            <a:off x="3810000" y="1333500"/>
            <a:ext cx="11658600" cy="8683781"/>
          </a:xfrm>
          <a:prstGeom prst="rect">
            <a:avLst/>
          </a:prstGeom>
        </p:spPr>
      </p:pic>
      <p:pic>
        <p:nvPicPr>
          <p:cNvPr id="23" name="图片 29">
            <a:extLst>
              <a:ext uri="{FF2B5EF4-FFF2-40B4-BE49-F238E27FC236}">
                <a16:creationId xmlns:a16="http://schemas.microsoft.com/office/drawing/2014/main" id="{AC276B17-BCFD-5F2E-035D-7471DAA186A6}"/>
              </a:ext>
            </a:extLst>
          </p:cNvPr>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131364" y="4600580"/>
            <a:ext cx="7099150" cy="9751990"/>
          </a:xfrm>
          <a:prstGeom prst="rect">
            <a:avLst/>
          </a:prstGeom>
        </p:spPr>
      </p:pic>
      <p:pic>
        <p:nvPicPr>
          <p:cNvPr id="24" name="图片 23">
            <a:extLst>
              <a:ext uri="{FF2B5EF4-FFF2-40B4-BE49-F238E27FC236}">
                <a16:creationId xmlns:a16="http://schemas.microsoft.com/office/drawing/2014/main" id="{C7E36A8D-85F4-852E-56F9-692B7348ACE1}"/>
              </a:ext>
            </a:extLst>
          </p:cNvPr>
          <p:cNvPicPr>
            <a:picLocks noChangeAspect="1"/>
          </p:cNvPicPr>
          <p:nvPr/>
        </p:nvPicPr>
        <p:blipFill rotWithShape="1">
          <a:blip r:embed="rId10">
            <a:extLst>
              <a:ext uri="{28A0092B-C50C-407E-A947-70E740481C1C}">
                <a14:useLocalDpi xmlns:a14="http://schemas.microsoft.com/office/drawing/2010/main" val="0"/>
              </a:ext>
            </a:extLst>
          </a:blip>
          <a:srcRect l="27097" t="17936" r="52339" b="35612"/>
          <a:stretch/>
        </p:blipFill>
        <p:spPr>
          <a:xfrm>
            <a:off x="12790572" y="4471737"/>
            <a:ext cx="5505449" cy="58293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1" name="Freeform 51"/>
          <p:cNvSpPr/>
          <p:nvPr/>
        </p:nvSpPr>
        <p:spPr>
          <a:xfrm flipH="1">
            <a:off x="152400" y="7277100"/>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2" name="Freeform 52"/>
          <p:cNvSpPr/>
          <p:nvPr/>
        </p:nvSpPr>
        <p:spPr>
          <a:xfrm>
            <a:off x="14558208" y="-1250314"/>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9CC9C457-B47D-984B-1CA4-0D8B9825F7E9}"/>
              </a:ext>
            </a:extLst>
          </p:cNvPr>
          <p:cNvGrpSpPr/>
          <p:nvPr/>
        </p:nvGrpSpPr>
        <p:grpSpPr>
          <a:xfrm>
            <a:off x="1295400" y="571500"/>
            <a:ext cx="15103939" cy="1768539"/>
            <a:chOff x="1335206" y="2101023"/>
            <a:chExt cx="4126481" cy="1768539"/>
          </a:xfrm>
          <a:solidFill>
            <a:schemeClr val="bg1"/>
          </a:solidFill>
        </p:grpSpPr>
        <p:sp>
          <p:nvSpPr>
            <p:cNvPr id="61" name="Rounded Rectangle 41">
              <a:extLst>
                <a:ext uri="{FF2B5EF4-FFF2-40B4-BE49-F238E27FC236}">
                  <a16:creationId xmlns:a16="http://schemas.microsoft.com/office/drawing/2014/main" id="{035F5926-DAC1-C084-606E-7612A31FF11B}"/>
                </a:ext>
              </a:extLst>
            </p:cNvPr>
            <p:cNvSpPr/>
            <p:nvPr/>
          </p:nvSpPr>
          <p:spPr>
            <a:xfrm>
              <a:off x="1335206" y="2101023"/>
              <a:ext cx="4126481" cy="1768539"/>
            </a:xfrm>
            <a:prstGeom prst="roundRect">
              <a:avLst>
                <a:gd name="adj" fmla="val 32235"/>
              </a:avLst>
            </a:prstGeom>
            <a:grpFill/>
            <a:ln w="5715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62" name="Rectangle 61">
              <a:extLst>
                <a:ext uri="{FF2B5EF4-FFF2-40B4-BE49-F238E27FC236}">
                  <a16:creationId xmlns:a16="http://schemas.microsoft.com/office/drawing/2014/main" id="{C03DE058-CFF5-73C5-2EC4-ABB2FA3F1EB0}"/>
                </a:ext>
              </a:extLst>
            </p:cNvPr>
            <p:cNvSpPr/>
            <p:nvPr/>
          </p:nvSpPr>
          <p:spPr>
            <a:xfrm>
              <a:off x="1527262" y="2200462"/>
              <a:ext cx="3742368" cy="1446550"/>
            </a:xfrm>
            <a:prstGeom prst="rect">
              <a:avLst/>
            </a:prstGeom>
            <a:grpFill/>
          </p:spPr>
          <p:txBody>
            <a:bodyPr wrap="square">
              <a:spAutoFit/>
            </a:bodyPr>
            <a:lstStyle/>
            <a:p>
              <a:pPr algn="ctr">
                <a:defRPr/>
              </a:pPr>
              <a:r>
                <a:rPr lang="en-US" sz="4400" b="1" kern="0" dirty="0" err="1">
                  <a:solidFill>
                    <a:prstClr val="black"/>
                  </a:solidFill>
                  <a:latin typeface="Cambria" panose="02040503050406030204" pitchFamily="18" charset="0"/>
                  <a:ea typeface="微软雅黑"/>
                  <a:cs typeface="Times New Roman" pitchFamily="18" charset="0"/>
                </a:rPr>
                <a:t>Trưng</a:t>
              </a:r>
              <a:r>
                <a:rPr lang="en-US" sz="4400" b="1" kern="0" dirty="0">
                  <a:solidFill>
                    <a:prstClr val="black"/>
                  </a:solidFill>
                  <a:latin typeface="Cambria" panose="02040503050406030204" pitchFamily="18" charset="0"/>
                  <a:ea typeface="微软雅黑"/>
                  <a:cs typeface="Times New Roman" pitchFamily="18" charset="0"/>
                </a:rPr>
                <a:t> </a:t>
              </a:r>
              <a:r>
                <a:rPr lang="en-US" sz="4400" b="1" kern="0" dirty="0" err="1">
                  <a:solidFill>
                    <a:prstClr val="black"/>
                  </a:solidFill>
                  <a:latin typeface="Cambria" panose="02040503050406030204" pitchFamily="18" charset="0"/>
                  <a:ea typeface="微软雅黑"/>
                  <a:cs typeface="Times New Roman" pitchFamily="18" charset="0"/>
                </a:rPr>
                <a:t>bày</a:t>
              </a:r>
              <a:r>
                <a:rPr lang="vi-VN" sz="4400" b="1" kern="0" dirty="0">
                  <a:solidFill>
                    <a:prstClr val="black"/>
                  </a:solidFill>
                  <a:latin typeface="Cambria" panose="02040503050406030204" pitchFamily="18" charset="0"/>
                  <a:ea typeface="微软雅黑"/>
                  <a:cs typeface="Times New Roman" pitchFamily="18" charset="0"/>
                </a:rPr>
                <a:t> các hoạt động chung, thành tích chung của tập thể lớp những năm trước</a:t>
              </a:r>
              <a:r>
                <a:rPr lang="en-US" sz="4400" b="1" kern="0" dirty="0">
                  <a:solidFill>
                    <a:prstClr val="black"/>
                  </a:solidFill>
                  <a:latin typeface="Cambria" panose="02040503050406030204" pitchFamily="18" charset="0"/>
                  <a:ea typeface="微软雅黑"/>
                  <a:cs typeface="Times New Roman" pitchFamily="18" charset="0"/>
                </a:rPr>
                <a:t>.</a:t>
              </a:r>
              <a:r>
                <a:rPr lang="vi-VN" sz="4400" b="1" kern="0" dirty="0">
                  <a:solidFill>
                    <a:prstClr val="black"/>
                  </a:solidFill>
                  <a:latin typeface="Cambria" panose="02040503050406030204" pitchFamily="18" charset="0"/>
                  <a:ea typeface="微软雅黑"/>
                  <a:cs typeface="Times New Roman" pitchFamily="18" charset="0"/>
                </a:rPr>
                <a:t> </a:t>
              </a:r>
              <a:endParaRPr lang="vi-VN" sz="3600" kern="0" dirty="0">
                <a:solidFill>
                  <a:prstClr val="black"/>
                </a:solidFill>
                <a:latin typeface="Cambria" panose="02040503050406030204" pitchFamily="18" charset="0"/>
                <a:ea typeface="微软雅黑"/>
              </a:endParaRPr>
            </a:p>
          </p:txBody>
        </p:sp>
      </p:grpSp>
      <p:pic>
        <p:nvPicPr>
          <p:cNvPr id="64" name="Picture 63">
            <a:extLst>
              <a:ext uri="{FF2B5EF4-FFF2-40B4-BE49-F238E27FC236}">
                <a16:creationId xmlns:a16="http://schemas.microsoft.com/office/drawing/2014/main" id="{E8030A16-BBA1-55BB-99AF-D164E6EC7485}"/>
              </a:ext>
            </a:extLst>
          </p:cNvPr>
          <p:cNvPicPr>
            <a:picLocks noChangeAspect="1"/>
          </p:cNvPicPr>
          <p:nvPr/>
        </p:nvPicPr>
        <p:blipFill>
          <a:blip r:embed="rId8"/>
          <a:stretch>
            <a:fillRect/>
          </a:stretch>
        </p:blipFill>
        <p:spPr>
          <a:xfrm>
            <a:off x="2133600" y="3238500"/>
            <a:ext cx="14173200" cy="580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Oval 13"/>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1" name="图片 30"/>
          <p:cNvPicPr>
            <a:picLocks noChangeAspect="1"/>
          </p:cNvPicPr>
          <p:nvPr/>
        </p:nvPicPr>
        <p:blipFill rotWithShape="1">
          <a:blip r:embed="rId4"/>
          <a:srcRect r="22218"/>
          <a:stretch/>
        </p:blipFill>
        <p:spPr>
          <a:xfrm>
            <a:off x="-9937" y="5665241"/>
            <a:ext cx="18279236" cy="4621760"/>
          </a:xfrm>
          <a:prstGeom prst="rect">
            <a:avLst/>
          </a:prstGeom>
        </p:spPr>
      </p:pic>
      <p:pic>
        <p:nvPicPr>
          <p:cNvPr id="3" name="图片 2"/>
          <p:cNvPicPr>
            <a:picLocks noChangeAspect="1"/>
          </p:cNvPicPr>
          <p:nvPr/>
        </p:nvPicPr>
        <p:blipFill>
          <a:blip r:embed="rId5"/>
          <a:stretch>
            <a:fillRect/>
          </a:stretch>
        </p:blipFill>
        <p:spPr>
          <a:xfrm>
            <a:off x="-20287" y="1"/>
            <a:ext cx="18289586" cy="3100085"/>
          </a:xfrm>
          <a:prstGeom prst="rect">
            <a:avLst/>
          </a:prstGeom>
        </p:spPr>
      </p:pic>
      <p:pic>
        <p:nvPicPr>
          <p:cNvPr id="26" name="图片 25">
            <a:extLst>
              <a:ext uri="{FF2B5EF4-FFF2-40B4-BE49-F238E27FC236}">
                <a16:creationId xmlns:a16="http://schemas.microsoft.com/office/drawing/2014/main" id="{C6B5EF91-C1B7-4192-AEF9-C3E43784415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71" b="89932" l="5524" r="90286">
                        <a14:foregroundMark x1="9333" y1="34115" x2="8286" y2="41447"/>
                        <a14:foregroundMark x1="8286" y1="32454" x2="21143" y2="25220"/>
                        <a14:foregroundMark x1="21143" y1="23851" x2="33048" y2="34897"/>
                        <a14:foregroundMark x1="29524" y1="17791" x2="35905" y2="16813"/>
                        <a14:foregroundMark x1="35905" y1="16813" x2="79048" y2="25806"/>
                        <a14:foregroundMark x1="79048" y1="25806" x2="82190" y2="54936"/>
                        <a14:foregroundMark x1="82190" y1="54936" x2="83048" y2="55718"/>
                        <a14:foregroundMark x1="80667" y1="55718" x2="81143" y2="61193"/>
                        <a14:foregroundMark x1="78190" y1="58162" x2="29714" y2="76149"/>
                        <a14:foregroundMark x1="29714" y1="76149" x2="18952" y2="74389"/>
                        <a14:foregroundMark x1="18952" y1="74389" x2="14762" y2="67644"/>
                        <a14:foregroundMark x1="14762" y1="67644" x2="14762" y2="65787"/>
                        <a14:foregroundMark x1="19048" y1="63050" x2="17714" y2="80156"/>
                        <a14:foregroundMark x1="21714" y1="64712" x2="24095" y2="81427"/>
                        <a14:foregroundMark x1="25524" y1="65689" x2="29333" y2="74096"/>
                        <a14:foregroundMark x1="22381" y1="65787" x2="22381" y2="65787"/>
                        <a14:foregroundMark x1="32762" y1="66764" x2="46000" y2="73705"/>
                        <a14:foregroundMark x1="46000" y1="73705" x2="49238" y2="73607"/>
                        <a14:foregroundMark x1="54476" y1="63539" x2="64000" y2="68524"/>
                        <a14:foregroundMark x1="60857" y1="66080" x2="47714" y2="75269"/>
                        <a14:foregroundMark x1="47714" y1="75269" x2="47524" y2="75269"/>
                        <a14:foregroundMark x1="52381" y1="70283" x2="65143" y2="65982"/>
                        <a14:foregroundMark x1="59524" y1="58651" x2="80286" y2="60117"/>
                        <a14:foregroundMark x1="80095" y1="60117" x2="71143" y2="62659"/>
                        <a14:foregroundMark x1="71143" y1="62659" x2="68000" y2="62463"/>
                        <a14:foregroundMark x1="65619" y1="61681" x2="65143" y2="64907"/>
                        <a14:foregroundMark x1="18952" y1="25513" x2="9524" y2="30890"/>
                        <a14:foregroundMark x1="9524" y1="30890" x2="9143" y2="44086"/>
                        <a14:foregroundMark x1="9143" y1="44086" x2="12952" y2="60899"/>
                        <a14:foregroundMark x1="12952" y1="60899" x2="16095" y2="65885"/>
                        <a14:foregroundMark x1="10000" y1="34995" x2="8952" y2="40665"/>
                        <a14:foregroundMark x1="8952" y1="40665" x2="9714" y2="41642"/>
                        <a14:foregroundMark x1="5619" y1="31085" x2="16476" y2="45161"/>
                        <a14:foregroundMark x1="6381" y1="36364" x2="14476" y2="46334"/>
                        <a14:foregroundMark x1="8381" y1="40469" x2="12667" y2="53666"/>
                        <a14:foregroundMark x1="6476" y1="38123" x2="10762" y2="55425"/>
                        <a14:foregroundMark x1="8571" y1="65396" x2="16000" y2="72825"/>
                        <a14:foregroundMark x1="13333" y1="47507" x2="13714" y2="61290"/>
                        <a14:foregroundMark x1="13714" y1="61290" x2="13714" y2="61290"/>
                        <a14:foregroundMark x1="9905" y1="57869" x2="13619" y2="60704"/>
                        <a14:foregroundMark x1="10190" y1="56207" x2="13810" y2="57674"/>
                        <a14:foregroundMark x1="24000" y1="25611" x2="30762" y2="18671"/>
                        <a14:foregroundMark x1="16476" y1="23656" x2="11524" y2="29228"/>
                        <a14:foregroundMark x1="11524" y1="29228" x2="11524" y2="29521"/>
                        <a14:foregroundMark x1="12190" y1="26100" x2="18476" y2="30694"/>
                        <a14:foregroundMark x1="26095" y1="20528" x2="33429" y2="26491"/>
                        <a14:foregroundMark x1="29333" y1="18768" x2="28095" y2="26882"/>
                        <a14:foregroundMark x1="30095" y1="18768" x2="25905" y2="22581"/>
                        <a14:foregroundMark x1="25905" y1="22581" x2="25905" y2="23265"/>
                        <a14:foregroundMark x1="30381" y1="18866" x2="49810" y2="17204"/>
                        <a14:foregroundMark x1="49810" y1="17204" x2="70667" y2="22678"/>
                        <a14:foregroundMark x1="72667" y1="15934" x2="81619" y2="21603"/>
                        <a14:foregroundMark x1="81619" y1="22483" x2="77429" y2="16422"/>
                        <a14:foregroundMark x1="77429" y1="16422" x2="77143" y2="16422"/>
                        <a14:foregroundMark x1="77619" y1="15543" x2="74762" y2="21505"/>
                        <a14:foregroundMark x1="69619" y1="15543" x2="83619" y2="27077"/>
                        <a14:foregroundMark x1="67905" y1="18182" x2="65333" y2="29912"/>
                        <a14:foregroundMark x1="78667" y1="41056" x2="90286" y2="50342"/>
                        <a14:foregroundMark x1="82762" y1="42913" x2="86476" y2="59140"/>
                        <a14:foregroundMark x1="80762" y1="39980" x2="83333" y2="41740"/>
                        <a14:foregroundMark x1="81810" y1="38710" x2="79238" y2="43793"/>
                        <a14:backgroundMark x1="68381" y1="70577" x2="71524" y2="80645"/>
                        <a14:backgroundMark x1="66000" y1="67644" x2="70190" y2="75171"/>
                      </a14:backgroundRemoval>
                    </a14:imgEffect>
                  </a14:imgLayer>
                </a14:imgProps>
              </a:ext>
              <a:ext uri="{28A0092B-C50C-407E-A947-70E740481C1C}">
                <a14:useLocalDpi xmlns:a14="http://schemas.microsoft.com/office/drawing/2010/main" val="0"/>
              </a:ext>
            </a:extLst>
          </a:blip>
          <a:stretch>
            <a:fillRect/>
          </a:stretch>
        </p:blipFill>
        <p:spPr>
          <a:xfrm>
            <a:off x="2337898" y="-1774062"/>
            <a:ext cx="15319130" cy="13806332"/>
          </a:xfrm>
          <a:prstGeom prst="rect">
            <a:avLst/>
          </a:prstGeom>
        </p:spPr>
      </p:pic>
      <p:grpSp>
        <p:nvGrpSpPr>
          <p:cNvPr id="16" name="组合 15"/>
          <p:cNvGrpSpPr/>
          <p:nvPr/>
        </p:nvGrpSpPr>
        <p:grpSpPr>
          <a:xfrm>
            <a:off x="-4651689" y="-4772025"/>
            <a:ext cx="27591378" cy="1983105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grpSp>
      <p:pic>
        <p:nvPicPr>
          <p:cNvPr id="27" name="图片 23">
            <a:extLst>
              <a:ext uri="{FF2B5EF4-FFF2-40B4-BE49-F238E27FC236}">
                <a16:creationId xmlns:a16="http://schemas.microsoft.com/office/drawing/2014/main" id="{D6AACB65-4D40-BFBD-1100-D700745B4D93}"/>
              </a:ext>
            </a:extLst>
          </p:cNvPr>
          <p:cNvPicPr>
            <a:picLocks noChangeAspect="1"/>
          </p:cNvPicPr>
          <p:nvPr/>
        </p:nvPicPr>
        <p:blipFill rotWithShape="1">
          <a:blip r:embed="rId8">
            <a:extLst>
              <a:ext uri="{28A0092B-C50C-407E-A947-70E740481C1C}">
                <a14:useLocalDpi xmlns:a14="http://schemas.microsoft.com/office/drawing/2010/main" val="0"/>
              </a:ext>
            </a:extLst>
          </a:blip>
          <a:srcRect l="27097" t="17936" r="52339" b="35612"/>
          <a:stretch/>
        </p:blipFill>
        <p:spPr>
          <a:xfrm>
            <a:off x="12760868" y="4373258"/>
            <a:ext cx="5585201" cy="5913743"/>
          </a:xfrm>
          <a:prstGeom prst="rect">
            <a:avLst/>
          </a:prstGeom>
        </p:spPr>
      </p:pic>
      <p:pic>
        <p:nvPicPr>
          <p:cNvPr id="30" name="图片 29"/>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401189" y="3252479"/>
            <a:ext cx="7290140" cy="10014350"/>
          </a:xfrm>
          <a:prstGeom prst="rect">
            <a:avLst/>
          </a:prstGeom>
        </p:spPr>
      </p:pic>
      <p:pic>
        <p:nvPicPr>
          <p:cNvPr id="9" name="Picture 8">
            <a:extLst>
              <a:ext uri="{FF2B5EF4-FFF2-40B4-BE49-F238E27FC236}">
                <a16:creationId xmlns:a16="http://schemas.microsoft.com/office/drawing/2014/main" id="{75272C5F-A82E-5C8A-AFD9-F3C719733388}"/>
              </a:ext>
            </a:extLst>
          </p:cNvPr>
          <p:cNvPicPr>
            <a:picLocks noChangeAspect="1"/>
          </p:cNvPicPr>
          <p:nvPr/>
        </p:nvPicPr>
        <p:blipFill>
          <a:blip r:embed="rId10"/>
          <a:stretch>
            <a:fillRect/>
          </a:stretch>
        </p:blipFill>
        <p:spPr>
          <a:xfrm>
            <a:off x="3673944" y="431109"/>
            <a:ext cx="10789725" cy="8681832"/>
          </a:xfrm>
          <a:prstGeom prst="rect">
            <a:avLst/>
          </a:prstGeom>
        </p:spPr>
      </p:pic>
    </p:spTree>
    <p:extLst>
      <p:ext uri="{BB962C8B-B14F-4D97-AF65-F5344CB8AC3E}">
        <p14:creationId xmlns:p14="http://schemas.microsoft.com/office/powerpoint/2010/main" val="324404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rot="-3663386">
            <a:off x="-455848" y="-260321"/>
            <a:ext cx="3328458" cy="2578042"/>
          </a:xfrm>
          <a:custGeom>
            <a:avLst/>
            <a:gdLst/>
            <a:ahLst/>
            <a:cxnLst/>
            <a:rect l="l" t="t" r="r" b="b"/>
            <a:pathLst>
              <a:path w="3328458" h="2578042">
                <a:moveTo>
                  <a:pt x="0" y="0"/>
                </a:moveTo>
                <a:lnTo>
                  <a:pt x="3328459" y="0"/>
                </a:lnTo>
                <a:lnTo>
                  <a:pt x="3328459" y="2578042"/>
                </a:lnTo>
                <a:lnTo>
                  <a:pt x="0" y="257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Freeform 9"/>
          <p:cNvSpPr/>
          <p:nvPr/>
        </p:nvSpPr>
        <p:spPr>
          <a:xfrm rot="-5883899" flipH="1">
            <a:off x="15595071" y="-8755"/>
            <a:ext cx="3328458" cy="2578042"/>
          </a:xfrm>
          <a:custGeom>
            <a:avLst/>
            <a:gdLst/>
            <a:ahLst/>
            <a:cxnLst/>
            <a:rect l="l" t="t" r="r" b="b"/>
            <a:pathLst>
              <a:path w="3328458" h="2578042">
                <a:moveTo>
                  <a:pt x="3328458" y="0"/>
                </a:moveTo>
                <a:lnTo>
                  <a:pt x="0" y="0"/>
                </a:lnTo>
                <a:lnTo>
                  <a:pt x="0" y="2578043"/>
                </a:lnTo>
                <a:lnTo>
                  <a:pt x="3328458" y="2578043"/>
                </a:lnTo>
                <a:lnTo>
                  <a:pt x="3328458"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Freeform 10"/>
          <p:cNvSpPr/>
          <p:nvPr/>
        </p:nvSpPr>
        <p:spPr>
          <a:xfrm>
            <a:off x="-277269" y="7083643"/>
            <a:ext cx="4226200" cy="3273384"/>
          </a:xfrm>
          <a:custGeom>
            <a:avLst/>
            <a:gdLst/>
            <a:ahLst/>
            <a:cxnLst/>
            <a:rect l="l" t="t" r="r" b="b"/>
            <a:pathLst>
              <a:path w="4226200" h="3273384">
                <a:moveTo>
                  <a:pt x="0" y="0"/>
                </a:moveTo>
                <a:lnTo>
                  <a:pt x="4226199" y="0"/>
                </a:lnTo>
                <a:lnTo>
                  <a:pt x="4226199" y="3273384"/>
                </a:lnTo>
                <a:lnTo>
                  <a:pt x="0" y="32733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11"/>
          <p:cNvSpPr/>
          <p:nvPr/>
        </p:nvSpPr>
        <p:spPr>
          <a:xfrm flipH="1">
            <a:off x="14542858" y="7013616"/>
            <a:ext cx="4226200" cy="3273384"/>
          </a:xfrm>
          <a:custGeom>
            <a:avLst/>
            <a:gdLst/>
            <a:ahLst/>
            <a:cxnLst/>
            <a:rect l="l" t="t" r="r" b="b"/>
            <a:pathLst>
              <a:path w="4226200" h="3273384">
                <a:moveTo>
                  <a:pt x="4226199" y="0"/>
                </a:moveTo>
                <a:lnTo>
                  <a:pt x="0" y="0"/>
                </a:lnTo>
                <a:lnTo>
                  <a:pt x="0" y="3273384"/>
                </a:lnTo>
                <a:lnTo>
                  <a:pt x="4226199" y="3273384"/>
                </a:lnTo>
                <a:lnTo>
                  <a:pt x="4226199"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2" name="Freeform 12"/>
          <p:cNvSpPr/>
          <p:nvPr/>
        </p:nvSpPr>
        <p:spPr>
          <a:xfrm>
            <a:off x="3870476" y="1028700"/>
            <a:ext cx="10547047" cy="7229521"/>
          </a:xfrm>
          <a:custGeom>
            <a:avLst/>
            <a:gdLst/>
            <a:ahLst/>
            <a:cxnLst/>
            <a:rect l="l" t="t" r="r" b="b"/>
            <a:pathLst>
              <a:path w="10547047" h="7229521">
                <a:moveTo>
                  <a:pt x="0" y="0"/>
                </a:moveTo>
                <a:lnTo>
                  <a:pt x="10547048" y="0"/>
                </a:lnTo>
                <a:lnTo>
                  <a:pt x="10547048" y="7229521"/>
                </a:lnTo>
                <a:lnTo>
                  <a:pt x="0" y="72295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3" name="Freeform 13"/>
          <p:cNvSpPr/>
          <p:nvPr/>
        </p:nvSpPr>
        <p:spPr>
          <a:xfrm>
            <a:off x="2514600" y="1257300"/>
            <a:ext cx="12035476" cy="7626069"/>
          </a:xfrm>
          <a:custGeom>
            <a:avLst/>
            <a:gdLst/>
            <a:ahLst/>
            <a:cxnLst/>
            <a:rect l="l" t="t" r="r" b="b"/>
            <a:pathLst>
              <a:path w="9897751" h="6784458">
                <a:moveTo>
                  <a:pt x="0" y="0"/>
                </a:moveTo>
                <a:lnTo>
                  <a:pt x="9897750" y="0"/>
                </a:lnTo>
                <a:lnTo>
                  <a:pt x="9897750" y="6784459"/>
                </a:lnTo>
                <a:lnTo>
                  <a:pt x="0" y="67844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4" name="Freeform 14"/>
          <p:cNvSpPr/>
          <p:nvPr/>
        </p:nvSpPr>
        <p:spPr>
          <a:xfrm rot="3993417" flipH="1">
            <a:off x="10544384" y="8254257"/>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5" name="Freeform 15"/>
          <p:cNvSpPr/>
          <p:nvPr/>
        </p:nvSpPr>
        <p:spPr>
          <a:xfrm rot="-576677" flipH="1">
            <a:off x="4641144" y="8319351"/>
            <a:ext cx="3563211" cy="4768288"/>
          </a:xfrm>
          <a:custGeom>
            <a:avLst/>
            <a:gdLst/>
            <a:ahLst/>
            <a:cxnLst/>
            <a:rect l="l" t="t" r="r" b="b"/>
            <a:pathLst>
              <a:path w="3563211" h="4768288">
                <a:moveTo>
                  <a:pt x="3563211" y="0"/>
                </a:moveTo>
                <a:lnTo>
                  <a:pt x="0" y="0"/>
                </a:lnTo>
                <a:lnTo>
                  <a:pt x="0" y="4768288"/>
                </a:lnTo>
                <a:lnTo>
                  <a:pt x="3563211" y="4768288"/>
                </a:lnTo>
                <a:lnTo>
                  <a:pt x="3563211"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545512" y="1872734"/>
            <a:ext cx="1997345" cy="2099706"/>
          </a:xfrm>
          <a:custGeom>
            <a:avLst/>
            <a:gdLst/>
            <a:ahLst/>
            <a:cxnLst/>
            <a:rect l="l" t="t" r="r" b="b"/>
            <a:pathLst>
              <a:path w="1997345" h="2099706">
                <a:moveTo>
                  <a:pt x="0" y="0"/>
                </a:moveTo>
                <a:lnTo>
                  <a:pt x="1997346" y="0"/>
                </a:lnTo>
                <a:lnTo>
                  <a:pt x="1997346" y="2099706"/>
                </a:lnTo>
                <a:lnTo>
                  <a:pt x="0" y="2099706"/>
                </a:lnTo>
                <a:lnTo>
                  <a:pt x="0" y="0"/>
                </a:lnTo>
                <a:close/>
              </a:path>
            </a:pathLst>
          </a:custGeom>
          <a:blipFill>
            <a:blip r:embed="rId12"/>
            <a:stretch>
              <a:fillRect/>
            </a:stretch>
          </a:blipFill>
        </p:spPr>
        <p:txBody>
          <a:bodyPr/>
          <a:lstStyle/>
          <a:p>
            <a:endParaRPr lang="en-US"/>
          </a:p>
        </p:txBody>
      </p:sp>
      <p:sp>
        <p:nvSpPr>
          <p:cNvPr id="19" name="Freeform 19"/>
          <p:cNvSpPr/>
          <p:nvPr/>
        </p:nvSpPr>
        <p:spPr>
          <a:xfrm>
            <a:off x="3791237" y="6061633"/>
            <a:ext cx="1767605" cy="1646083"/>
          </a:xfrm>
          <a:custGeom>
            <a:avLst/>
            <a:gdLst/>
            <a:ahLst/>
            <a:cxnLst/>
            <a:rect l="l" t="t" r="r" b="b"/>
            <a:pathLst>
              <a:path w="1767605" h="1646083">
                <a:moveTo>
                  <a:pt x="0" y="0"/>
                </a:moveTo>
                <a:lnTo>
                  <a:pt x="1767606" y="0"/>
                </a:lnTo>
                <a:lnTo>
                  <a:pt x="1767606" y="1646082"/>
                </a:lnTo>
                <a:lnTo>
                  <a:pt x="0" y="1646082"/>
                </a:lnTo>
                <a:lnTo>
                  <a:pt x="0" y="0"/>
                </a:lnTo>
                <a:close/>
              </a:path>
            </a:pathLst>
          </a:custGeom>
          <a:blipFill>
            <a:blip r:embed="rId13"/>
            <a:stretch>
              <a:fillRect/>
            </a:stretch>
          </a:blipFill>
        </p:spPr>
        <p:txBody>
          <a:bodyPr/>
          <a:lstStyle/>
          <a:p>
            <a:endParaRPr lang="en-US"/>
          </a:p>
        </p:txBody>
      </p:sp>
      <p:pic>
        <p:nvPicPr>
          <p:cNvPr id="20" name="Picture 19">
            <a:extLst>
              <a:ext uri="{FF2B5EF4-FFF2-40B4-BE49-F238E27FC236}">
                <a16:creationId xmlns:a16="http://schemas.microsoft.com/office/drawing/2014/main" id="{81A290F6-3B97-CE10-18A6-06B6671C7F6D}"/>
              </a:ext>
            </a:extLst>
          </p:cNvPr>
          <p:cNvPicPr>
            <a:picLocks noChangeAspect="1"/>
          </p:cNvPicPr>
          <p:nvPr/>
        </p:nvPicPr>
        <p:blipFill>
          <a:blip r:embed="rId14"/>
          <a:stretch>
            <a:fillRect/>
          </a:stretch>
        </p:blipFill>
        <p:spPr>
          <a:xfrm>
            <a:off x="3124200" y="3086100"/>
            <a:ext cx="11290351" cy="38862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181</Words>
  <Application>Microsoft Office PowerPoint</Application>
  <PresentationFormat>Custom</PresentationFormat>
  <Paragraphs>11</Paragraphs>
  <Slides>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微软雅黑</vt:lpstr>
      <vt:lpstr>Arial</vt:lpstr>
      <vt:lpstr>Calibri</vt:lpstr>
      <vt:lpstr>Calibri Light</vt:lpstr>
      <vt:lpstr>Cambria</vt:lpstr>
      <vt:lpstr>等线</vt:lpstr>
      <vt:lpstr>Times New Roman</vt:lpstr>
      <vt:lpstr>字魂20号-石头体</vt:lpstr>
      <vt:lpstr>思源宋体</vt:lpstr>
      <vt:lpstr>思源黑体 CN</vt:lpstr>
      <vt:lpstr>思源黑体 CN Bold</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NGOCHA</cp:lastModifiedBy>
  <cp:revision>21</cp:revision>
  <dcterms:created xsi:type="dcterms:W3CDTF">2006-08-16T00:00:00Z</dcterms:created>
  <dcterms:modified xsi:type="dcterms:W3CDTF">2025-09-14T22:48:20Z</dcterms:modified>
  <dc:identifier>DAGJP68S_yM</dc:identifier>
</cp:coreProperties>
</file>