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12"/>
  </p:notesMasterIdLst>
  <p:sldIdLst>
    <p:sldId id="262" r:id="rId4"/>
    <p:sldId id="289" r:id="rId5"/>
    <p:sldId id="350" r:id="rId6"/>
    <p:sldId id="332" r:id="rId7"/>
    <p:sldId id="281" r:id="rId8"/>
    <p:sldId id="283" r:id="rId9"/>
    <p:sldId id="340" r:id="rId10"/>
    <p:sldId id="32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724" y="-1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2</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13/11/2025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13/11/2025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92F5855-993F-2AF4-9705-8223215056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sv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slideLayout" Target="../slideLayouts/slideLayout37.xml"/><Relationship Id="rId7" Type="http://schemas.openxmlformats.org/officeDocument/2006/relationships/image" Target="../media/image3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2.wav"/><Relationship Id="rId7"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emf"/><Relationship Id="rId5" Type="http://schemas.microsoft.com/office/2007/relationships/hdphoto" Target="../media/hdphoto4.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2EC4C5C-CB1D-9EF0-F3C0-4915B8193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C502D677-32A7-3A9F-26BE-85EEC36A7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8" name="Picture 7">
            <a:extLst>
              <a:ext uri="{FF2B5EF4-FFF2-40B4-BE49-F238E27FC236}">
                <a16:creationId xmlns:a16="http://schemas.microsoft.com/office/drawing/2014/main" id="{D2D502DD-B6FC-463E-9E6A-567CA69D45A0}"/>
              </a:ext>
            </a:extLst>
          </p:cNvPr>
          <p:cNvPicPr>
            <a:picLocks noChangeAspect="1"/>
          </p:cNvPicPr>
          <p:nvPr/>
        </p:nvPicPr>
        <p:blipFill>
          <a:blip r:embed="rId4"/>
          <a:stretch>
            <a:fillRect/>
          </a:stretch>
        </p:blipFill>
        <p:spPr>
          <a:xfrm>
            <a:off x="4656761" y="6203264"/>
            <a:ext cx="4090771" cy="890093"/>
          </a:xfrm>
          <a:prstGeom prst="rect">
            <a:avLst/>
          </a:prstGeom>
        </p:spPr>
      </p:pic>
    </p:spTree>
    <p:extLst>
      <p:ext uri="{BB962C8B-B14F-4D97-AF65-F5344CB8AC3E}">
        <p14:creationId xmlns:p14="http://schemas.microsoft.com/office/powerpoint/2010/main" val="23498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922" y="4006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5608186" y="2624436"/>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11"/>
          <p:cNvSpPr/>
          <p:nvPr/>
        </p:nvSpPr>
        <p:spPr>
          <a:xfrm>
            <a:off x="428323" y="819786"/>
            <a:ext cx="4248452" cy="5509929"/>
          </a:xfrm>
          <a:custGeom>
            <a:avLst/>
            <a:gdLst/>
            <a:ahLst/>
            <a:cxnLst/>
            <a:rect l="l" t="t" r="r" b="b"/>
            <a:pathLst>
              <a:path w="5547711" h="7642027">
                <a:moveTo>
                  <a:pt x="0" y="0"/>
                </a:moveTo>
                <a:lnTo>
                  <a:pt x="5547711" y="0"/>
                </a:lnTo>
                <a:lnTo>
                  <a:pt x="5547711" y="7642027"/>
                </a:lnTo>
                <a:lnTo>
                  <a:pt x="0" y="7642027"/>
                </a:lnTo>
                <a:lnTo>
                  <a:pt x="0" y="0"/>
                </a:lnTo>
                <a:close/>
              </a:path>
            </a:pathLst>
          </a:custGeom>
          <a:blipFill>
            <a:blip r:embed="rId3"/>
            <a:stretch>
              <a:fillRect/>
            </a:stretch>
          </a:blipFill>
        </p:spPr>
      </p:sp>
    </p:spTree>
    <p:extLst>
      <p:ext uri="{BB962C8B-B14F-4D97-AF65-F5344CB8AC3E}">
        <p14:creationId xmlns:p14="http://schemas.microsoft.com/office/powerpoint/2010/main" val="10639490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1028" name="TextBox1" r:id="rId2" imgW="3403440" imgH="1428840"/>
        </mc:Choice>
        <mc:Fallback>
          <p:control name="TextBox1" r:id="rId2" imgW="34034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3CFE59C3-2382-0D33-74CE-3894DA46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596</Words>
  <Application>Microsoft Office PowerPoint</Application>
  <PresentationFormat>Widescreen</PresentationFormat>
  <Paragraphs>25</Paragraphs>
  <Slides>8</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Arial</vt:lpstr>
      <vt:lpstr>Calibri</vt:lpstr>
      <vt:lpstr>Calibri Light</vt:lpstr>
      <vt:lpstr>Cambria</vt:lpstr>
      <vt:lpstr>iCiel Pequena</vt:lpstr>
      <vt:lpstr>Times New Roman</vt:lpstr>
      <vt:lpstr>UVN Banh Mi</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2024-09-05T01:52:44Z</dcterms:created>
  <dcterms:modified xsi:type="dcterms:W3CDTF">2025-11-13T16:07:39Z</dcterms:modified>
</cp:coreProperties>
</file>