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7" r:id="rId2"/>
    <p:sldId id="398" r:id="rId3"/>
    <p:sldId id="397" r:id="rId4"/>
    <p:sldId id="399" r:id="rId5"/>
    <p:sldId id="35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-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8E7C5-AC22-4F22-A319-55E00BC837BA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8273B0-2849-4904-88AC-6FC55B2BE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66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91c7d10726_8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91c7d10726_8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8ea834136d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8ea834136d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5980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8ea834136d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8ea834136d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461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8ea834136d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8ea834136d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9443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91c7d10726_8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91c7d10726_8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336834" y="1567962"/>
            <a:ext cx="3159525" cy="3159525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675134" y="1133195"/>
            <a:ext cx="3159525" cy="3159525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 flipH="1">
            <a:off x="5892392" y="13751"/>
            <a:ext cx="6300713" cy="3924249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 flipH="1">
            <a:off x="6062742" y="-40433"/>
            <a:ext cx="6166525" cy="3838112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" name="Google Shape;13;p2"/>
          <p:cNvGrpSpPr/>
          <p:nvPr/>
        </p:nvGrpSpPr>
        <p:grpSpPr>
          <a:xfrm rot="10800000" flipH="1">
            <a:off x="15" y="2222624"/>
            <a:ext cx="13566696" cy="4640683"/>
            <a:chOff x="1367050" y="3059225"/>
            <a:chExt cx="1407100" cy="848450"/>
          </a:xfrm>
        </p:grpSpPr>
        <p:sp>
          <p:nvSpPr>
            <p:cNvPr id="14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825400" y="3454100"/>
            <a:ext cx="4876800" cy="19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825400" y="5185900"/>
            <a:ext cx="4876800" cy="7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3200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3003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vice mockup">
  <p:cSld name="Device mockup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1"/>
          <p:cNvSpPr/>
          <p:nvPr/>
        </p:nvSpPr>
        <p:spPr>
          <a:xfrm rot="10800000">
            <a:off x="10" y="-30"/>
            <a:ext cx="7861991" cy="4139313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" name="Google Shape;179;p21"/>
          <p:cNvSpPr txBox="1">
            <a:spLocks noGrp="1"/>
          </p:cNvSpPr>
          <p:nvPr>
            <p:ph type="title"/>
          </p:nvPr>
        </p:nvSpPr>
        <p:spPr>
          <a:xfrm>
            <a:off x="7498267" y="1782967"/>
            <a:ext cx="3742800" cy="13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1"/>
          <p:cNvSpPr txBox="1">
            <a:spLocks noGrp="1"/>
          </p:cNvSpPr>
          <p:nvPr>
            <p:ph type="subTitle" idx="1"/>
          </p:nvPr>
        </p:nvSpPr>
        <p:spPr>
          <a:xfrm>
            <a:off x="7498267" y="3172993"/>
            <a:ext cx="3742800" cy="16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81" name="Google Shape;181;p21"/>
          <p:cNvSpPr/>
          <p:nvPr/>
        </p:nvSpPr>
        <p:spPr>
          <a:xfrm rot="10800000">
            <a:off x="8768808" y="4741392"/>
            <a:ext cx="3440712" cy="214292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21"/>
          <p:cNvSpPr/>
          <p:nvPr/>
        </p:nvSpPr>
        <p:spPr>
          <a:xfrm rot="10800000">
            <a:off x="8861910" y="4818023"/>
            <a:ext cx="3367357" cy="2095877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4225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">
  <p:cSld name="Thank you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2"/>
          <p:cNvSpPr/>
          <p:nvPr/>
        </p:nvSpPr>
        <p:spPr>
          <a:xfrm rot="10800000">
            <a:off x="4939001" y="-11"/>
            <a:ext cx="7252999" cy="6857979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" name="Google Shape;185;p22"/>
          <p:cNvSpPr/>
          <p:nvPr/>
        </p:nvSpPr>
        <p:spPr>
          <a:xfrm rot="10800000">
            <a:off x="5211826" y="-37631"/>
            <a:ext cx="7055441" cy="6933264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" name="Google Shape;186;p22"/>
          <p:cNvSpPr txBox="1">
            <a:spLocks noGrp="1"/>
          </p:cNvSpPr>
          <p:nvPr>
            <p:ph type="title"/>
          </p:nvPr>
        </p:nvSpPr>
        <p:spPr>
          <a:xfrm>
            <a:off x="7242500" y="593367"/>
            <a:ext cx="3998800" cy="14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2"/>
          <p:cNvSpPr txBox="1"/>
          <p:nvPr/>
        </p:nvSpPr>
        <p:spPr>
          <a:xfrm>
            <a:off x="7241700" y="4807800"/>
            <a:ext cx="4124000" cy="8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467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CREDITS: This presentation template was created by </a:t>
            </a:r>
            <a:r>
              <a:rPr lang="en-GB" sz="1467">
                <a:solidFill>
                  <a:schemeClr val="dk1"/>
                </a:solidFill>
                <a:uFill>
                  <a:noFill/>
                </a:uFill>
                <a:latin typeface="Baloo 2"/>
                <a:ea typeface="Baloo 2"/>
                <a:cs typeface="Baloo 2"/>
                <a:sym typeface="Baloo 2"/>
                <a:hlinkClick r:id="rId2"/>
              </a:rPr>
              <a:t>Slidesgo</a:t>
            </a:r>
            <a:r>
              <a:rPr lang="en-GB" sz="1467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, including icons by </a:t>
            </a:r>
            <a:r>
              <a:rPr lang="en-GB" sz="1467">
                <a:solidFill>
                  <a:schemeClr val="dk1"/>
                </a:solidFill>
                <a:uFill>
                  <a:noFill/>
                </a:uFill>
                <a:latin typeface="Baloo 2"/>
                <a:ea typeface="Baloo 2"/>
                <a:cs typeface="Baloo 2"/>
                <a:sym typeface="Baloo 2"/>
                <a:hlinkClick r:id="rId3"/>
              </a:rPr>
              <a:t>Flaticon</a:t>
            </a:r>
            <a:r>
              <a:rPr lang="en-GB" sz="1467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, and infographics &amp; images by </a:t>
            </a:r>
            <a:r>
              <a:rPr lang="en-GB" sz="1467">
                <a:solidFill>
                  <a:schemeClr val="dk1"/>
                </a:solidFill>
                <a:uFill>
                  <a:noFill/>
                </a:uFill>
                <a:latin typeface="Baloo 2"/>
                <a:ea typeface="Baloo 2"/>
                <a:cs typeface="Baloo 2"/>
                <a:sym typeface="Baloo 2"/>
                <a:hlinkClick r:id="rId4"/>
              </a:rPr>
              <a:t>Freepik</a:t>
            </a:r>
            <a:r>
              <a:rPr lang="en-GB" sz="1467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.</a:t>
            </a:r>
            <a:endParaRPr sz="1467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</p:spTree>
    <p:extLst>
      <p:ext uri="{BB962C8B-B14F-4D97-AF65-F5344CB8AC3E}">
        <p14:creationId xmlns:p14="http://schemas.microsoft.com/office/powerpoint/2010/main" val="743856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/>
          <p:nvPr/>
        </p:nvSpPr>
        <p:spPr>
          <a:xfrm flipH="1">
            <a:off x="-54" y="5686627"/>
            <a:ext cx="2224855" cy="1171367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6"/>
          <p:cNvSpPr/>
          <p:nvPr/>
        </p:nvSpPr>
        <p:spPr>
          <a:xfrm flipH="1">
            <a:off x="9635064" y="6"/>
            <a:ext cx="2556921" cy="15925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1040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 rot="10800000">
            <a:off x="5616179" y="2762063"/>
            <a:ext cx="6575349" cy="4095293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8"/>
          <p:cNvSpPr/>
          <p:nvPr/>
        </p:nvSpPr>
        <p:spPr>
          <a:xfrm>
            <a:off x="15" y="-9400"/>
            <a:ext cx="6358117" cy="3142055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8"/>
          <p:cNvSpPr/>
          <p:nvPr/>
        </p:nvSpPr>
        <p:spPr>
          <a:xfrm rot="10800000">
            <a:off x="5794094" y="2908513"/>
            <a:ext cx="6435173" cy="4005387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2834600" y="1488367"/>
            <a:ext cx="6522800" cy="33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6129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5" y="-8667"/>
            <a:ext cx="6553591" cy="68752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950800" y="1644233"/>
            <a:ext cx="42000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950800" y="3737433"/>
            <a:ext cx="42000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46552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9170" lvl="1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10448767" y="-8"/>
            <a:ext cx="1743196" cy="917807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011876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10"/>
          <p:cNvGrpSpPr/>
          <p:nvPr/>
        </p:nvGrpSpPr>
        <p:grpSpPr>
          <a:xfrm flipH="1">
            <a:off x="2963041" y="-140"/>
            <a:ext cx="9228888" cy="4193040"/>
            <a:chOff x="1367050" y="3059225"/>
            <a:chExt cx="1407100" cy="848450"/>
          </a:xfrm>
        </p:grpSpPr>
        <p:sp>
          <p:nvSpPr>
            <p:cNvPr id="65" name="Google Shape;65;p10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10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7" name="Google Shape;67;p10"/>
          <p:cNvSpPr/>
          <p:nvPr/>
        </p:nvSpPr>
        <p:spPr>
          <a:xfrm flipH="1">
            <a:off x="49" y="5465701"/>
            <a:ext cx="2726088" cy="1392383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10"/>
          <p:cNvSpPr txBox="1">
            <a:spLocks noGrp="1"/>
          </p:cNvSpPr>
          <p:nvPr>
            <p:ph type="title"/>
          </p:nvPr>
        </p:nvSpPr>
        <p:spPr>
          <a:xfrm>
            <a:off x="7752933" y="597408"/>
            <a:ext cx="3413600" cy="2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6612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/>
          <p:nvPr/>
        </p:nvSpPr>
        <p:spPr>
          <a:xfrm rot="5400000">
            <a:off x="4053612" y="-3839805"/>
            <a:ext cx="4088549" cy="12301092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11"/>
          <p:cNvSpPr/>
          <p:nvPr/>
        </p:nvSpPr>
        <p:spPr>
          <a:xfrm rot="5400000">
            <a:off x="4053621" y="-4053628"/>
            <a:ext cx="4088549" cy="12195807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11"/>
          <p:cNvSpPr txBox="1">
            <a:spLocks noGrp="1"/>
          </p:cNvSpPr>
          <p:nvPr>
            <p:ph type="title" hasCustomPrompt="1"/>
          </p:nvPr>
        </p:nvSpPr>
        <p:spPr>
          <a:xfrm>
            <a:off x="950800" y="1417451"/>
            <a:ext cx="10290000" cy="16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73" name="Google Shape;73;p11"/>
          <p:cNvSpPr txBox="1">
            <a:spLocks noGrp="1"/>
          </p:cNvSpPr>
          <p:nvPr>
            <p:ph type="subTitle" idx="1"/>
          </p:nvPr>
        </p:nvSpPr>
        <p:spPr>
          <a:xfrm>
            <a:off x="2145233" y="4590400"/>
            <a:ext cx="7900400" cy="15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3990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2742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 rot="10800000">
            <a:off x="7435514" y="3904277"/>
            <a:ext cx="4766397" cy="2968635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14"/>
          <p:cNvSpPr/>
          <p:nvPr/>
        </p:nvSpPr>
        <p:spPr>
          <a:xfrm rot="10800000">
            <a:off x="7564395" y="4010422"/>
            <a:ext cx="4664871" cy="2903479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14"/>
          <p:cNvSpPr/>
          <p:nvPr/>
        </p:nvSpPr>
        <p:spPr>
          <a:xfrm>
            <a:off x="419770" y="269437"/>
            <a:ext cx="3634857" cy="3634857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1400" y="5080467"/>
            <a:ext cx="3048000" cy="5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ubTitle" idx="1"/>
          </p:nvPr>
        </p:nvSpPr>
        <p:spPr>
          <a:xfrm>
            <a:off x="2832600" y="1968233"/>
            <a:ext cx="6522800" cy="26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4030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20"/>
          <p:cNvGrpSpPr/>
          <p:nvPr/>
        </p:nvGrpSpPr>
        <p:grpSpPr>
          <a:xfrm>
            <a:off x="-263" y="-8667"/>
            <a:ext cx="6923888" cy="6875200"/>
            <a:chOff x="-202" y="-6500"/>
            <a:chExt cx="5558677" cy="5156400"/>
          </a:xfrm>
        </p:grpSpPr>
        <p:sp>
          <p:nvSpPr>
            <p:cNvPr id="165" name="Google Shape;165;p20"/>
            <p:cNvSpPr/>
            <p:nvPr/>
          </p:nvSpPr>
          <p:spPr>
            <a:xfrm rot="5400000" flipH="1">
              <a:off x="-235852" y="229150"/>
              <a:ext cx="5156400" cy="468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20"/>
            <p:cNvSpPr/>
            <p:nvPr/>
          </p:nvSpPr>
          <p:spPr>
            <a:xfrm flipH="1">
              <a:off x="4628418" y="0"/>
              <a:ext cx="930058" cy="5143479"/>
            </a:xfrm>
            <a:custGeom>
              <a:avLst/>
              <a:gdLst/>
              <a:ahLst/>
              <a:cxnLst/>
              <a:rect l="l" t="t" r="r" b="b"/>
              <a:pathLst>
                <a:path w="34291" h="34874" extrusionOk="0">
                  <a:moveTo>
                    <a:pt x="24658" y="1"/>
                  </a:moveTo>
                  <a:cubicBezTo>
                    <a:pt x="24658" y="1"/>
                    <a:pt x="17669" y="715"/>
                    <a:pt x="15824" y="4715"/>
                  </a:cubicBezTo>
                  <a:cubicBezTo>
                    <a:pt x="13823" y="9073"/>
                    <a:pt x="16824" y="14550"/>
                    <a:pt x="16240" y="19110"/>
                  </a:cubicBezTo>
                  <a:cubicBezTo>
                    <a:pt x="15609" y="23944"/>
                    <a:pt x="4239" y="29957"/>
                    <a:pt x="2262" y="31754"/>
                  </a:cubicBezTo>
                  <a:cubicBezTo>
                    <a:pt x="286" y="33564"/>
                    <a:pt x="0" y="34874"/>
                    <a:pt x="0" y="34874"/>
                  </a:cubicBezTo>
                  <a:lnTo>
                    <a:pt x="34290" y="34874"/>
                  </a:lnTo>
                  <a:lnTo>
                    <a:pt x="34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7" name="Google Shape;167;p20"/>
          <p:cNvSpPr txBox="1">
            <a:spLocks noGrp="1"/>
          </p:cNvSpPr>
          <p:nvPr>
            <p:ph type="title" hasCustomPrompt="1"/>
          </p:nvPr>
        </p:nvSpPr>
        <p:spPr>
          <a:xfrm>
            <a:off x="1083248" y="1943451"/>
            <a:ext cx="999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68" name="Google Shape;168;p20"/>
          <p:cNvSpPr txBox="1">
            <a:spLocks noGrp="1"/>
          </p:cNvSpPr>
          <p:nvPr>
            <p:ph type="subTitle" idx="1"/>
          </p:nvPr>
        </p:nvSpPr>
        <p:spPr>
          <a:xfrm>
            <a:off x="2687567" y="1632688"/>
            <a:ext cx="3230800" cy="5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69" name="Google Shape;169;p20"/>
          <p:cNvSpPr txBox="1">
            <a:spLocks noGrp="1"/>
          </p:cNvSpPr>
          <p:nvPr>
            <p:ph type="subTitle" idx="2"/>
          </p:nvPr>
        </p:nvSpPr>
        <p:spPr>
          <a:xfrm>
            <a:off x="2687567" y="2105120"/>
            <a:ext cx="3230800" cy="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70" name="Google Shape;170;p20"/>
          <p:cNvSpPr txBox="1">
            <a:spLocks noGrp="1"/>
          </p:cNvSpPr>
          <p:nvPr>
            <p:ph type="title" idx="3" hasCustomPrompt="1"/>
          </p:nvPr>
        </p:nvSpPr>
        <p:spPr>
          <a:xfrm>
            <a:off x="1083248" y="3495684"/>
            <a:ext cx="999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71" name="Google Shape;171;p20"/>
          <p:cNvSpPr txBox="1">
            <a:spLocks noGrp="1"/>
          </p:cNvSpPr>
          <p:nvPr>
            <p:ph type="subTitle" idx="4"/>
          </p:nvPr>
        </p:nvSpPr>
        <p:spPr>
          <a:xfrm>
            <a:off x="2687567" y="3187904"/>
            <a:ext cx="3230800" cy="5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72" name="Google Shape;172;p20"/>
          <p:cNvSpPr txBox="1">
            <a:spLocks noGrp="1"/>
          </p:cNvSpPr>
          <p:nvPr>
            <p:ph type="subTitle" idx="5"/>
          </p:nvPr>
        </p:nvSpPr>
        <p:spPr>
          <a:xfrm>
            <a:off x="2687567" y="3660336"/>
            <a:ext cx="3230800" cy="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73" name="Google Shape;173;p20"/>
          <p:cNvSpPr txBox="1">
            <a:spLocks noGrp="1"/>
          </p:cNvSpPr>
          <p:nvPr>
            <p:ph type="title" idx="6" hasCustomPrompt="1"/>
          </p:nvPr>
        </p:nvSpPr>
        <p:spPr>
          <a:xfrm>
            <a:off x="1083248" y="5047917"/>
            <a:ext cx="999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74" name="Google Shape;174;p20"/>
          <p:cNvSpPr txBox="1">
            <a:spLocks noGrp="1"/>
          </p:cNvSpPr>
          <p:nvPr>
            <p:ph type="subTitle" idx="7"/>
          </p:nvPr>
        </p:nvSpPr>
        <p:spPr>
          <a:xfrm>
            <a:off x="2687567" y="4740137"/>
            <a:ext cx="3230800" cy="5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75" name="Google Shape;175;p20"/>
          <p:cNvSpPr txBox="1">
            <a:spLocks noGrp="1"/>
          </p:cNvSpPr>
          <p:nvPr>
            <p:ph type="subTitle" idx="8"/>
          </p:nvPr>
        </p:nvSpPr>
        <p:spPr>
          <a:xfrm>
            <a:off x="2687567" y="5212569"/>
            <a:ext cx="3230800" cy="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76" name="Google Shape;176;p20"/>
          <p:cNvSpPr txBox="1">
            <a:spLocks noGrp="1"/>
          </p:cNvSpPr>
          <p:nvPr>
            <p:ph type="title" idx="9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446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523499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1" r:id="rId8"/>
    <p:sldLayoutId id="2147483675" r:id="rId9"/>
    <p:sldLayoutId id="2147483676" r:id="rId10"/>
    <p:sldLayoutId id="214748367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.png"/><Relationship Id="rId18" Type="http://schemas.openxmlformats.org/officeDocument/2006/relationships/image" Target="../media/image11.png"/><Relationship Id="rId3" Type="http://schemas.openxmlformats.org/officeDocument/2006/relationships/tags" Target="../tags/tag3.xml"/><Relationship Id="rId7" Type="http://schemas.openxmlformats.org/officeDocument/2006/relationships/notesSlide" Target="../notesSlides/notesSlide1.xml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" Type="http://schemas.openxmlformats.org/officeDocument/2006/relationships/tags" Target="../tags/tag2.xml"/><Relationship Id="rId16" Type="http://schemas.openxmlformats.org/officeDocument/2006/relationships/image" Target="../media/image9.png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4.png"/><Relationship Id="rId5" Type="http://schemas.openxmlformats.org/officeDocument/2006/relationships/tags" Target="../tags/tag5.xml"/><Relationship Id="rId15" Type="http://schemas.openxmlformats.org/officeDocument/2006/relationships/image" Target="../media/image8.png"/><Relationship Id="rId10" Type="http://schemas.openxmlformats.org/officeDocument/2006/relationships/image" Target="../media/image3.png"/><Relationship Id="rId19" Type="http://schemas.openxmlformats.org/officeDocument/2006/relationships/image" Target="../media/image12.png"/><Relationship Id="rId4" Type="http://schemas.openxmlformats.org/officeDocument/2006/relationships/tags" Target="../tags/tag4.xml"/><Relationship Id="rId9" Type="http://schemas.openxmlformats.org/officeDocument/2006/relationships/image" Target="../media/image2.png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13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image" Target="../media/image4.png"/><Relationship Id="rId18" Type="http://schemas.openxmlformats.org/officeDocument/2006/relationships/image" Target="../media/image9.png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image" Target="../media/image3.png"/><Relationship Id="rId17" Type="http://schemas.openxmlformats.org/officeDocument/2006/relationships/image" Target="../media/image8.png"/><Relationship Id="rId2" Type="http://schemas.microsoft.com/office/2007/relationships/media" Target="../media/media1.mp3"/><Relationship Id="rId16" Type="http://schemas.openxmlformats.org/officeDocument/2006/relationships/image" Target="../media/image7.png"/><Relationship Id="rId20" Type="http://schemas.openxmlformats.org/officeDocument/2006/relationships/image" Target="../media/image15.png"/><Relationship Id="rId1" Type="http://schemas.openxmlformats.org/officeDocument/2006/relationships/audio" Target="NULL" TargetMode="External"/><Relationship Id="rId6" Type="http://schemas.openxmlformats.org/officeDocument/2006/relationships/tags" Target="../tags/tag9.xml"/><Relationship Id="rId11" Type="http://schemas.openxmlformats.org/officeDocument/2006/relationships/image" Target="../media/image2.png"/><Relationship Id="rId5" Type="http://schemas.openxmlformats.org/officeDocument/2006/relationships/tags" Target="../tags/tag8.xml"/><Relationship Id="rId15" Type="http://schemas.openxmlformats.org/officeDocument/2006/relationships/image" Target="../media/image6.png"/><Relationship Id="rId10" Type="http://schemas.openxmlformats.org/officeDocument/2006/relationships/image" Target="../media/image1.png"/><Relationship Id="rId19" Type="http://schemas.openxmlformats.org/officeDocument/2006/relationships/image" Target="../media/image14.png"/><Relationship Id="rId4" Type="http://schemas.openxmlformats.org/officeDocument/2006/relationships/tags" Target="../tags/tag7.xml"/><Relationship Id="rId9" Type="http://schemas.openxmlformats.org/officeDocument/2006/relationships/notesSlide" Target="../notesSlides/notesSlide5.xml"/><Relationship Id="rId1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 descr="图片1"/>
          <p:cNvPicPr>
            <a:picLocks noChangeAspect="1"/>
          </p:cNvPicPr>
          <p:nvPr/>
        </p:nvPicPr>
        <p:blipFill>
          <a:blip r:embed="rId8"/>
          <a:srcRect l="40063" b="70255"/>
          <a:stretch>
            <a:fillRect/>
          </a:stretch>
        </p:blipFill>
        <p:spPr>
          <a:xfrm>
            <a:off x="-48683" y="5435597"/>
            <a:ext cx="2401147" cy="141732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7187381" y="548641"/>
            <a:ext cx="4276486" cy="4269166"/>
            <a:chOff x="7053" y="1603"/>
            <a:chExt cx="6203" cy="6176"/>
          </a:xfrm>
        </p:grpSpPr>
        <p:sp>
          <p:nvSpPr>
            <p:cNvPr id="5" name="Google Shape;196;p25"/>
            <p:cNvSpPr/>
            <p:nvPr/>
          </p:nvSpPr>
          <p:spPr>
            <a:xfrm>
              <a:off x="7053" y="1603"/>
              <a:ext cx="6203" cy="6176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6" name="图片 5" descr="61六一儿童节童年_读书讲故事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596" y="2132"/>
              <a:ext cx="5118" cy="5118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3356610" y="435187"/>
            <a:ext cx="8437033" cy="5969000"/>
            <a:chOff x="3912" y="514"/>
            <a:chExt cx="9965" cy="7050"/>
          </a:xfrm>
        </p:grpSpPr>
        <p:pic>
          <p:nvPicPr>
            <p:cNvPr id="10" name="图片 9" descr="计算器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20280000">
              <a:off x="6401" y="1890"/>
              <a:ext cx="715" cy="715"/>
            </a:xfrm>
            <a:prstGeom prst="rect">
              <a:avLst/>
            </a:prstGeom>
          </p:spPr>
        </p:pic>
        <p:pic>
          <p:nvPicPr>
            <p:cNvPr id="11" name="图片 10" descr="刷子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1"/>
            <a:stretch>
              <a:fillRect/>
            </a:stretch>
          </p:blipFill>
          <p:spPr>
            <a:xfrm>
              <a:off x="6723" y="3016"/>
              <a:ext cx="1361" cy="1361"/>
            </a:xfrm>
            <a:prstGeom prst="rect">
              <a:avLst/>
            </a:prstGeom>
          </p:spPr>
        </p:pic>
        <p:pic>
          <p:nvPicPr>
            <p:cNvPr id="13" name="图片 12" descr="高光笔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221" y="514"/>
              <a:ext cx="726" cy="726"/>
            </a:xfrm>
            <a:prstGeom prst="rect">
              <a:avLst/>
            </a:prstGeom>
          </p:spPr>
        </p:pic>
        <p:pic>
          <p:nvPicPr>
            <p:cNvPr id="16" name="图片 15" descr="铅笔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3"/>
            <a:stretch>
              <a:fillRect/>
            </a:stretch>
          </p:blipFill>
          <p:spPr>
            <a:xfrm>
              <a:off x="10602" y="514"/>
              <a:ext cx="735" cy="735"/>
            </a:xfrm>
            <a:prstGeom prst="rect">
              <a:avLst/>
            </a:prstGeom>
          </p:spPr>
        </p:pic>
        <p:pic>
          <p:nvPicPr>
            <p:cNvPr id="17" name="图片 16" descr="盖章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4"/>
            <a:stretch>
              <a:fillRect/>
            </a:stretch>
          </p:blipFill>
          <p:spPr>
            <a:xfrm rot="1500000">
              <a:off x="13048" y="5547"/>
              <a:ext cx="829" cy="829"/>
            </a:xfrm>
            <a:prstGeom prst="rect">
              <a:avLst/>
            </a:prstGeom>
          </p:spPr>
        </p:pic>
        <p:pic>
          <p:nvPicPr>
            <p:cNvPr id="19" name="图片 18" descr="刻刀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5"/>
            <a:stretch>
              <a:fillRect/>
            </a:stretch>
          </p:blipFill>
          <p:spPr>
            <a:xfrm>
              <a:off x="12530" y="2236"/>
              <a:ext cx="1341" cy="1341"/>
            </a:xfrm>
            <a:prstGeom prst="rect">
              <a:avLst/>
            </a:prstGeom>
          </p:spPr>
        </p:pic>
        <p:sp>
          <p:nvSpPr>
            <p:cNvPr id="23" name="Google Shape;199;p25"/>
            <p:cNvSpPr/>
            <p:nvPr/>
          </p:nvSpPr>
          <p:spPr>
            <a:xfrm>
              <a:off x="3912" y="1442"/>
              <a:ext cx="929" cy="893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" name="Google Shape;199;p25"/>
            <p:cNvSpPr/>
            <p:nvPr/>
          </p:nvSpPr>
          <p:spPr>
            <a:xfrm>
              <a:off x="6321" y="988"/>
              <a:ext cx="548" cy="527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" name="Google Shape;199;p25"/>
            <p:cNvSpPr/>
            <p:nvPr/>
          </p:nvSpPr>
          <p:spPr>
            <a:xfrm>
              <a:off x="5386" y="2462"/>
              <a:ext cx="631" cy="607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" name="Google Shape;199;p25"/>
            <p:cNvSpPr/>
            <p:nvPr/>
          </p:nvSpPr>
          <p:spPr>
            <a:xfrm>
              <a:off x="13097" y="4277"/>
              <a:ext cx="631" cy="607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" name="Google Shape;199;p25"/>
            <p:cNvSpPr/>
            <p:nvPr/>
          </p:nvSpPr>
          <p:spPr>
            <a:xfrm>
              <a:off x="8901" y="6431"/>
              <a:ext cx="548" cy="527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31" name="图片 30" descr="刀具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6"/>
            <a:stretch>
              <a:fillRect/>
            </a:stretch>
          </p:blipFill>
          <p:spPr>
            <a:xfrm>
              <a:off x="9355" y="6473"/>
              <a:ext cx="1091" cy="1091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0632FFBF-FB2C-1BC5-12E8-63354070AC4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4011" y="320578"/>
            <a:ext cx="3779848" cy="118272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72F1E3D-7F9A-0794-9790-4E6CE680C40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257109" y="3740463"/>
            <a:ext cx="6718374" cy="251786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252CA3E-41DA-3BE1-3FA2-12DE048C1F7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85850" y="1840894"/>
            <a:ext cx="2874014" cy="214971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>
            <a:extLst>
              <a:ext uri="{FF2B5EF4-FFF2-40B4-BE49-F238E27FC236}">
                <a16:creationId xmlns:a16="http://schemas.microsoft.com/office/drawing/2014/main" id="{279DF898-971D-2734-4019-CF681B834F29}"/>
              </a:ext>
            </a:extLst>
          </p:cNvPr>
          <p:cNvGrpSpPr/>
          <p:nvPr/>
        </p:nvGrpSpPr>
        <p:grpSpPr>
          <a:xfrm>
            <a:off x="508000" y="279400"/>
            <a:ext cx="11226800" cy="6299200"/>
            <a:chOff x="0" y="0"/>
            <a:chExt cx="4274726" cy="1692264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17DEE108-8F37-90CE-ACF9-7C49997F543B}"/>
                </a:ext>
              </a:extLst>
            </p:cNvPr>
            <p:cNvSpPr/>
            <p:nvPr/>
          </p:nvSpPr>
          <p:spPr>
            <a:xfrm>
              <a:off x="0" y="0"/>
              <a:ext cx="4274726" cy="1692264"/>
            </a:xfrm>
            <a:custGeom>
              <a:avLst/>
              <a:gdLst/>
              <a:ahLst/>
              <a:cxnLst/>
              <a:rect l="l" t="t" r="r" b="b"/>
              <a:pathLst>
                <a:path w="4274726" h="1692264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667938"/>
                  </a:lnTo>
                  <a:cubicBezTo>
                    <a:pt x="4274726" y="1674389"/>
                    <a:pt x="4272163" y="1680577"/>
                    <a:pt x="4267601" y="1685139"/>
                  </a:cubicBezTo>
                  <a:cubicBezTo>
                    <a:pt x="4263039" y="1689701"/>
                    <a:pt x="4256851" y="1692264"/>
                    <a:pt x="4250399" y="1692264"/>
                  </a:cubicBezTo>
                  <a:lnTo>
                    <a:pt x="24327" y="1692264"/>
                  </a:lnTo>
                  <a:cubicBezTo>
                    <a:pt x="10891" y="1692264"/>
                    <a:pt x="0" y="1681373"/>
                    <a:pt x="0" y="1667938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231F2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FC4C298-245A-A23D-216A-036556DA24EA}"/>
                </a:ext>
              </a:extLst>
            </p:cNvPr>
            <p:cNvSpPr txBox="1"/>
            <p:nvPr/>
          </p:nvSpPr>
          <p:spPr>
            <a:xfrm>
              <a:off x="0" y="-38100"/>
              <a:ext cx="4274726" cy="173036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2" name="Picture 11" descr="Không có mô tả.">
            <a:extLst>
              <a:ext uri="{FF2B5EF4-FFF2-40B4-BE49-F238E27FC236}">
                <a16:creationId xmlns:a16="http://schemas.microsoft.com/office/drawing/2014/main" id="{158ABAB3-E4D2-695E-05AE-1DCC09E516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-85725" y="0"/>
            <a:ext cx="2783540" cy="108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1A04225-733E-ECAD-39C7-6FCE2638C23C}"/>
              </a:ext>
            </a:extLst>
          </p:cNvPr>
          <p:cNvSpPr txBox="1"/>
          <p:nvPr/>
        </p:nvSpPr>
        <p:spPr>
          <a:xfrm>
            <a:off x="2562225" y="533400"/>
            <a:ext cx="2200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Ví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dụ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2: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17D60A4-ACC2-8448-2AD6-69C66874BD8A}"/>
              </a:ext>
            </a:extLst>
          </p:cNvPr>
          <p:cNvGrpSpPr/>
          <p:nvPr/>
        </p:nvGrpSpPr>
        <p:grpSpPr>
          <a:xfrm>
            <a:off x="4562475" y="542926"/>
            <a:ext cx="3181350" cy="781050"/>
            <a:chOff x="4486275" y="381000"/>
            <a:chExt cx="3867150" cy="962025"/>
          </a:xfrm>
        </p:grpSpPr>
        <p:sp>
          <p:nvSpPr>
            <p:cNvPr id="452" name="Rectangle: Rounded Corners 451">
              <a:extLst>
                <a:ext uri="{FF2B5EF4-FFF2-40B4-BE49-F238E27FC236}">
                  <a16:creationId xmlns:a16="http://schemas.microsoft.com/office/drawing/2014/main" id="{2A2B2F64-44A9-FE2E-5B75-3128CFBD1865}"/>
                </a:ext>
              </a:extLst>
            </p:cNvPr>
            <p:cNvSpPr/>
            <p:nvPr/>
          </p:nvSpPr>
          <p:spPr>
            <a:xfrm>
              <a:off x="4486275" y="381000"/>
              <a:ext cx="3867150" cy="96202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275 g =       kg</a:t>
              </a: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A88256EB-C8AE-CE17-011B-5E7F3B20F4E0}"/>
                </a:ext>
              </a:extLst>
            </p:cNvPr>
            <p:cNvSpPr/>
            <p:nvPr/>
          </p:nvSpPr>
          <p:spPr>
            <a:xfrm>
              <a:off x="6640408" y="567085"/>
              <a:ext cx="561975" cy="588225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B2133B8-97FA-17DA-8B0A-2F6B708EC300}"/>
                  </a:ext>
                </a:extLst>
              </p:cNvPr>
              <p:cNvSpPr txBox="1"/>
              <p:nvPr/>
            </p:nvSpPr>
            <p:spPr>
              <a:xfrm>
                <a:off x="1028700" y="1543050"/>
                <a:ext cx="10086975" cy="7210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275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g </a:t>
                </a:r>
                <a14:m>
                  <m:oMath xmlns:m="http://schemas.openxmlformats.org/officeDocument/2006/math">
                    <m:r>
                      <a:rPr kumimoji="0" lang="en-US" sz="2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𝟐𝟕𝟓</m:t>
                        </m:r>
                      </m:num>
                      <m:den>
                        <m: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𝟎𝟎𝟎</m:t>
                        </m:r>
                      </m:den>
                    </m:f>
                    <m:r>
                      <a:rPr kumimoji="0" lang="en-US" sz="2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𝐤𝐠</m:t>
                    </m:r>
                    <m:r>
                      <a:rPr kumimoji="0" lang="en-US" sz="2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kumimoji="0" lang="en-US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0,275 </m:t>
                    </m:r>
                    <m:r>
                      <m:rPr>
                        <m:nor/>
                      </m:rPr>
                      <a:rPr kumimoji="0" lang="en-US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kg</m:t>
                    </m:r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849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B2133B8-97FA-17DA-8B0A-2F6B708EC3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0" y="1543050"/>
                <a:ext cx="10086975" cy="721031"/>
              </a:xfrm>
              <a:prstGeom prst="rect">
                <a:avLst/>
              </a:prstGeom>
              <a:blipFill>
                <a:blip r:embed="rId5"/>
                <a:stretch>
                  <a:fillRect b="-8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D90B160-0017-5E65-3DA7-C896DD8C94FF}"/>
                  </a:ext>
                </a:extLst>
              </p:cNvPr>
              <p:cNvSpPr txBox="1"/>
              <p:nvPr/>
            </p:nvSpPr>
            <p:spPr>
              <a:xfrm>
                <a:off x="1038225" y="2486025"/>
                <a:ext cx="10086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m:t>V</m:t>
                      </m:r>
                      <m:r>
                        <m:rPr>
                          <m:nor/>
                        </m:rP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m:t>ậ</m:t>
                      </m:r>
                      <m:r>
                        <m:rPr>
                          <m:nor/>
                        </m:rP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m:t>y</m:t>
                      </m:r>
                      <m:r>
                        <m:rPr>
                          <m:nor/>
                        </m:rP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m:t> 275 </m:t>
                      </m:r>
                      <m:r>
                        <m:rPr>
                          <m:nor/>
                        </m:rP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m:t>g</m:t>
                      </m:r>
                      <m:r>
                        <m:rPr>
                          <m:nor/>
                        </m:rP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m:t> = 0,275 </m:t>
                      </m:r>
                      <m:r>
                        <m:rPr>
                          <m:nor/>
                        </m:rP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m:t>kg</m:t>
                      </m:r>
                    </m:oMath>
                  </m:oMathPara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D90B160-0017-5E65-3DA7-C896DD8C94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225" y="2486025"/>
                <a:ext cx="10086975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12881CB-CACD-13EE-7FF4-C5BD83191DDF}"/>
                  </a:ext>
                </a:extLst>
              </p:cNvPr>
              <p:cNvSpPr txBox="1"/>
              <p:nvPr/>
            </p:nvSpPr>
            <p:spPr>
              <a:xfrm>
                <a:off x="1047750" y="3324225"/>
                <a:ext cx="10086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m:t>V</m:t>
                      </m:r>
                      <m:r>
                        <m:rPr>
                          <m:nor/>
                        </m:rP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m:t>ậ</m:t>
                      </m:r>
                      <m:r>
                        <m:rPr>
                          <m:nor/>
                        </m:rP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m:t>y</m:t>
                      </m:r>
                      <m:r>
                        <m:rPr>
                          <m:nor/>
                        </m:rP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m:t> 1 </m:t>
                      </m:r>
                      <m:r>
                        <m:rPr>
                          <m:nor/>
                        </m:rP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m:t>kg</m:t>
                      </m:r>
                      <m:r>
                        <m:rPr>
                          <m:nor/>
                        </m:rP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m:t> 250 </m:t>
                      </m:r>
                      <m:r>
                        <m:rPr>
                          <m:nor/>
                        </m:rP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m:t>g</m:t>
                      </m:r>
                      <m:r>
                        <m:rPr>
                          <m:nor/>
                        </m:rP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m:t> = 1,25 </m:t>
                      </m:r>
                      <m:r>
                        <m:rPr>
                          <m:nor/>
                        </m:rP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m:t>kg</m:t>
                      </m:r>
                    </m:oMath>
                  </m:oMathPara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12881CB-CACD-13EE-7FF4-C5BD83191D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750" y="3324225"/>
                <a:ext cx="10086975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3899041D-63A9-AEE5-181D-3C44B66BBD3F}"/>
              </a:ext>
            </a:extLst>
          </p:cNvPr>
          <p:cNvGrpSpPr/>
          <p:nvPr/>
        </p:nvGrpSpPr>
        <p:grpSpPr>
          <a:xfrm>
            <a:off x="4410075" y="4029076"/>
            <a:ext cx="3181350" cy="781050"/>
            <a:chOff x="4486275" y="381000"/>
            <a:chExt cx="3867150" cy="962025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71EB9761-351E-FEB8-B2AB-8CB8988CB058}"/>
                </a:ext>
              </a:extLst>
            </p:cNvPr>
            <p:cNvSpPr/>
            <p:nvPr/>
          </p:nvSpPr>
          <p:spPr>
            <a:xfrm>
              <a:off x="4486275" y="381000"/>
              <a:ext cx="3867150" cy="96202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125 m =       km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C55031AE-4C21-0FB2-F88B-1524262D6EED}"/>
                </a:ext>
              </a:extLst>
            </p:cNvPr>
            <p:cNvSpPr/>
            <p:nvPr/>
          </p:nvSpPr>
          <p:spPr>
            <a:xfrm>
              <a:off x="6640408" y="567085"/>
              <a:ext cx="561975" cy="588225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7628C05-02A7-B0AA-3346-3149ACE41409}"/>
                  </a:ext>
                </a:extLst>
              </p:cNvPr>
              <p:cNvSpPr txBox="1"/>
              <p:nvPr/>
            </p:nvSpPr>
            <p:spPr>
              <a:xfrm>
                <a:off x="800100" y="5143500"/>
                <a:ext cx="10086975" cy="7210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125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m </a:t>
                </a:r>
                <a14:m>
                  <m:oMath xmlns:m="http://schemas.openxmlformats.org/officeDocument/2006/math">
                    <m:r>
                      <a:rPr kumimoji="0" lang="en-US" sz="2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𝟏𝟐𝟓</m:t>
                        </m:r>
                      </m:num>
                      <m:den>
                        <m: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𝟎𝟎𝟎</m:t>
                        </m:r>
                      </m:den>
                    </m:f>
                    <m:r>
                      <a:rPr kumimoji="0" lang="en-US" sz="2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𝐤𝐦</m:t>
                    </m:r>
                    <m:r>
                      <a:rPr kumimoji="0" lang="en-US" sz="2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𝟎</m:t>
                    </m:r>
                    <m:r>
                      <a:rPr kumimoji="0" lang="en-US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</m:t>
                    </m:r>
                    <m:r>
                      <a:rPr kumimoji="0" lang="en-US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𝟏𝟐𝟓</m:t>
                    </m:r>
                    <m:r>
                      <a:rPr kumimoji="0" lang="en-US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a:rPr kumimoji="0" lang="en-US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𝐤𝐦</m:t>
                    </m:r>
                    <m:r>
                      <a:rPr kumimoji="0" lang="en-US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. </m:t>
                    </m:r>
                    <m:r>
                      <a:rPr kumimoji="0" lang="en-US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𝐕</m:t>
                    </m:r>
                    <m:r>
                      <a:rPr kumimoji="0" lang="en-US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ậ</m:t>
                    </m:r>
                    <m:r>
                      <a:rPr kumimoji="0" lang="en-US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𝐲</m:t>
                    </m:r>
                    <m:r>
                      <a:rPr kumimoji="0" lang="en-US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a:rPr kumimoji="0" lang="en-US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𝟏𝟐𝟓</m:t>
                    </m:r>
                    <m:r>
                      <a:rPr kumimoji="0" lang="en-US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a:rPr kumimoji="0" lang="en-US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𝐦</m:t>
                    </m:r>
                    <m:r>
                      <a:rPr kumimoji="0" lang="en-US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r>
                      <a:rPr kumimoji="0" lang="en-US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𝟎</m:t>
                    </m:r>
                    <m:r>
                      <a:rPr kumimoji="0" lang="en-US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</m:t>
                    </m:r>
                    <m:r>
                      <a:rPr kumimoji="0" lang="en-US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𝟏𝟐𝟓</m:t>
                    </m:r>
                    <m:r>
                      <a:rPr kumimoji="0" lang="en-US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a:rPr kumimoji="0" lang="en-US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𝐤𝐦</m:t>
                    </m:r>
                  </m:oMath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7628C05-02A7-B0AA-3346-3149ACE414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" y="5143500"/>
                <a:ext cx="10086975" cy="721031"/>
              </a:xfrm>
              <a:prstGeom prst="rect">
                <a:avLst/>
              </a:prstGeom>
              <a:blipFill>
                <a:blip r:embed="rId8"/>
                <a:stretch>
                  <a:fillRect b="-8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14690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6" grpId="0"/>
      <p:bldP spid="4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>
            <a:extLst>
              <a:ext uri="{FF2B5EF4-FFF2-40B4-BE49-F238E27FC236}">
                <a16:creationId xmlns:a16="http://schemas.microsoft.com/office/drawing/2014/main" id="{279DF898-971D-2734-4019-CF681B834F29}"/>
              </a:ext>
            </a:extLst>
          </p:cNvPr>
          <p:cNvGrpSpPr/>
          <p:nvPr/>
        </p:nvGrpSpPr>
        <p:grpSpPr>
          <a:xfrm>
            <a:off x="508000" y="279400"/>
            <a:ext cx="11226800" cy="6299200"/>
            <a:chOff x="0" y="0"/>
            <a:chExt cx="4274726" cy="1692264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17DEE108-8F37-90CE-ACF9-7C49997F543B}"/>
                </a:ext>
              </a:extLst>
            </p:cNvPr>
            <p:cNvSpPr/>
            <p:nvPr/>
          </p:nvSpPr>
          <p:spPr>
            <a:xfrm>
              <a:off x="0" y="0"/>
              <a:ext cx="4274726" cy="1692264"/>
            </a:xfrm>
            <a:custGeom>
              <a:avLst/>
              <a:gdLst/>
              <a:ahLst/>
              <a:cxnLst/>
              <a:rect l="l" t="t" r="r" b="b"/>
              <a:pathLst>
                <a:path w="4274726" h="1692264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667938"/>
                  </a:lnTo>
                  <a:cubicBezTo>
                    <a:pt x="4274726" y="1674389"/>
                    <a:pt x="4272163" y="1680577"/>
                    <a:pt x="4267601" y="1685139"/>
                  </a:cubicBezTo>
                  <a:cubicBezTo>
                    <a:pt x="4263039" y="1689701"/>
                    <a:pt x="4256851" y="1692264"/>
                    <a:pt x="4250399" y="1692264"/>
                  </a:cubicBezTo>
                  <a:lnTo>
                    <a:pt x="24327" y="1692264"/>
                  </a:lnTo>
                  <a:cubicBezTo>
                    <a:pt x="10891" y="1692264"/>
                    <a:pt x="0" y="1681373"/>
                    <a:pt x="0" y="1667938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231F2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FC4C298-245A-A23D-216A-036556DA24EA}"/>
                </a:ext>
              </a:extLst>
            </p:cNvPr>
            <p:cNvSpPr txBox="1"/>
            <p:nvPr/>
          </p:nvSpPr>
          <p:spPr>
            <a:xfrm>
              <a:off x="0" y="-38100"/>
              <a:ext cx="4274726" cy="173036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F1EA5A9-19CB-1DDF-1332-5774B048C2E2}"/>
              </a:ext>
            </a:extLst>
          </p:cNvPr>
          <p:cNvGrpSpPr/>
          <p:nvPr/>
        </p:nvGrpSpPr>
        <p:grpSpPr>
          <a:xfrm>
            <a:off x="742950" y="561975"/>
            <a:ext cx="6534150" cy="584775"/>
            <a:chOff x="742950" y="561975"/>
            <a:chExt cx="6534150" cy="584775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B486581-75B1-4681-E785-B1E2D069B711}"/>
                </a:ext>
              </a:extLst>
            </p:cNvPr>
            <p:cNvSpPr/>
            <p:nvPr/>
          </p:nvSpPr>
          <p:spPr>
            <a:xfrm>
              <a:off x="742950" y="561975"/>
              <a:ext cx="619125" cy="54292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5B67D6F-5487-4D83-8246-1DF96E365D2D}"/>
                </a:ext>
              </a:extLst>
            </p:cNvPr>
            <p:cNvSpPr txBox="1"/>
            <p:nvPr/>
          </p:nvSpPr>
          <p:spPr>
            <a:xfrm>
              <a:off x="1504950" y="561975"/>
              <a:ext cx="57721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Tìm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số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thập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phân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thích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hợp</a:t>
              </a:r>
              <a:endPara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0B81C15-8EDE-A613-6BDA-F1D14DCAFA96}"/>
              </a:ext>
            </a:extLst>
          </p:cNvPr>
          <p:cNvGrpSpPr/>
          <p:nvPr/>
        </p:nvGrpSpPr>
        <p:grpSpPr>
          <a:xfrm>
            <a:off x="876300" y="1333500"/>
            <a:ext cx="6534150" cy="3571234"/>
            <a:chOff x="914400" y="1266825"/>
            <a:chExt cx="6534150" cy="357123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E1C0D22-8E13-6B3F-EAC3-3BE8A81C8E65}"/>
                </a:ext>
              </a:extLst>
            </p:cNvPr>
            <p:cNvSpPr txBox="1"/>
            <p:nvPr/>
          </p:nvSpPr>
          <p:spPr>
            <a:xfrm>
              <a:off x="914400" y="1266825"/>
              <a:ext cx="6534150" cy="357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250000"/>
                </a:lnSpc>
                <a:buAutoNum type="alphaLcParenR"/>
              </a:pP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2 m 5 dm =          m</a:t>
              </a:r>
            </a:p>
            <a:p>
              <a:pPr>
                <a:lnSpc>
                  <a:spcPct val="250000"/>
                </a:lnSpc>
              </a:pP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   6 m 75 cm =         m</a:t>
              </a:r>
            </a:p>
            <a:p>
              <a:pPr>
                <a:lnSpc>
                  <a:spcPct val="250000"/>
                </a:lnSpc>
              </a:pP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   3 m 8 cm =          m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FFB13726-A47B-1D06-9337-88667EA0E036}"/>
                </a:ext>
              </a:extLst>
            </p:cNvPr>
            <p:cNvSpPr/>
            <p:nvPr/>
          </p:nvSpPr>
          <p:spPr>
            <a:xfrm>
              <a:off x="3409950" y="1828800"/>
              <a:ext cx="695325" cy="50482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?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7ED26F53-4C36-DB66-00FC-7C1E3D11BE8E}"/>
                </a:ext>
              </a:extLst>
            </p:cNvPr>
            <p:cNvSpPr/>
            <p:nvPr/>
          </p:nvSpPr>
          <p:spPr>
            <a:xfrm>
              <a:off x="3524250" y="3048000"/>
              <a:ext cx="695325" cy="50482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?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69A4F082-1793-550A-79CE-4AD4D70D684B}"/>
                </a:ext>
              </a:extLst>
            </p:cNvPr>
            <p:cNvSpPr/>
            <p:nvPr/>
          </p:nvSpPr>
          <p:spPr>
            <a:xfrm>
              <a:off x="3343275" y="4248150"/>
              <a:ext cx="695325" cy="50482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98E9E77-F5B4-4E95-D33D-1156FD69A9DC}"/>
              </a:ext>
            </a:extLst>
          </p:cNvPr>
          <p:cNvGrpSpPr/>
          <p:nvPr/>
        </p:nvGrpSpPr>
        <p:grpSpPr>
          <a:xfrm>
            <a:off x="6143625" y="1257300"/>
            <a:ext cx="6534150" cy="3571234"/>
            <a:chOff x="914400" y="1266825"/>
            <a:chExt cx="6534150" cy="357123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35E0AAA-A6F9-40C9-5910-BFDB6FEEFB0B}"/>
                </a:ext>
              </a:extLst>
            </p:cNvPr>
            <p:cNvSpPr txBox="1"/>
            <p:nvPr/>
          </p:nvSpPr>
          <p:spPr>
            <a:xfrm>
              <a:off x="914400" y="1266825"/>
              <a:ext cx="6534150" cy="357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50000"/>
                </a:lnSpc>
              </a:pP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b) 4 km 500 m =          m</a:t>
              </a:r>
            </a:p>
            <a:p>
              <a:pPr>
                <a:lnSpc>
                  <a:spcPct val="250000"/>
                </a:lnSpc>
              </a:pP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   7 km 80 m =         km</a:t>
              </a:r>
            </a:p>
            <a:p>
              <a:pPr>
                <a:lnSpc>
                  <a:spcPct val="250000"/>
                </a:lnSpc>
              </a:pP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   456 m =           km</a:t>
              </a: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E1AF8BA8-044B-BF9F-4ED0-1BB0FEAB7F7A}"/>
                </a:ext>
              </a:extLst>
            </p:cNvPr>
            <p:cNvSpPr/>
            <p:nvPr/>
          </p:nvSpPr>
          <p:spPr>
            <a:xfrm>
              <a:off x="3971925" y="1819275"/>
              <a:ext cx="695325" cy="50482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?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ED826726-BBA3-EFA7-3E59-3F0C7BE0BD92}"/>
                </a:ext>
              </a:extLst>
            </p:cNvPr>
            <p:cNvSpPr/>
            <p:nvPr/>
          </p:nvSpPr>
          <p:spPr>
            <a:xfrm>
              <a:off x="3562350" y="3048000"/>
              <a:ext cx="695325" cy="50482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?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19B0255B-96EE-B184-58C3-C8F873E31E98}"/>
                </a:ext>
              </a:extLst>
            </p:cNvPr>
            <p:cNvSpPr/>
            <p:nvPr/>
          </p:nvSpPr>
          <p:spPr>
            <a:xfrm>
              <a:off x="2847975" y="4276725"/>
              <a:ext cx="695325" cy="50482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88AEE7F-74B5-F9A3-F91B-F0CF5658DD34}"/>
                  </a:ext>
                </a:extLst>
              </p:cNvPr>
              <p:cNvSpPr txBox="1"/>
              <p:nvPr/>
            </p:nvSpPr>
            <p:spPr>
              <a:xfrm>
                <a:off x="2933700" y="2390775"/>
                <a:ext cx="1628775" cy="631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= 2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kumimoji="0" lang="en-US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kumimoji="0" 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  <m:r>
                      <a:rPr kumimoji="0" 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𝐦</m:t>
                    </m:r>
                  </m:oMath>
                </a14:m>
                <a:endParaRPr lang="en-US" sz="24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88AEE7F-74B5-F9A3-F91B-F0CF5658DD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3700" y="2390775"/>
                <a:ext cx="1628775" cy="631263"/>
              </a:xfrm>
              <a:prstGeom prst="rect">
                <a:avLst/>
              </a:prstGeom>
              <a:blipFill>
                <a:blip r:embed="rId3"/>
                <a:stretch>
                  <a:fillRect l="-5618" b="-6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9527D0A-18A7-70FA-8104-F0F207664632}"/>
              </a:ext>
            </a:extLst>
          </p:cNvPr>
          <p:cNvSpPr/>
          <p:nvPr/>
        </p:nvSpPr>
        <p:spPr>
          <a:xfrm>
            <a:off x="3324225" y="1895475"/>
            <a:ext cx="733425" cy="504825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2,5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A157F3E-1825-74FF-A101-9A22682AFCF5}"/>
                  </a:ext>
                </a:extLst>
              </p:cNvPr>
              <p:cNvSpPr txBox="1"/>
              <p:nvPr/>
            </p:nvSpPr>
            <p:spPr>
              <a:xfrm>
                <a:off x="3124200" y="3657600"/>
                <a:ext cx="1628775" cy="631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= 6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𝟕𝟓</m:t>
                        </m:r>
                      </m:num>
                      <m:den>
                        <m:r>
                          <a:rPr kumimoji="0" lang="en-US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  <m:r>
                      <a:rPr kumimoji="0" 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  <m:r>
                      <a:rPr kumimoji="0" 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𝐦</m:t>
                    </m:r>
                  </m:oMath>
                </a14:m>
                <a:endParaRPr lang="en-US" sz="24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A157F3E-1825-74FF-A101-9A22682AF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3657600"/>
                <a:ext cx="1628775" cy="631263"/>
              </a:xfrm>
              <a:prstGeom prst="rect">
                <a:avLst/>
              </a:prstGeom>
              <a:blipFill>
                <a:blip r:embed="rId4"/>
                <a:stretch>
                  <a:fillRect l="-5993" b="-6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A3F0E00-E538-9749-D93F-5C88EF20ECA3}"/>
              </a:ext>
            </a:extLst>
          </p:cNvPr>
          <p:cNvSpPr/>
          <p:nvPr/>
        </p:nvSpPr>
        <p:spPr>
          <a:xfrm>
            <a:off x="3467100" y="3105150"/>
            <a:ext cx="733425" cy="504825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6,75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49A1B16-3C73-F8A8-4F6C-06BE5A864097}"/>
                  </a:ext>
                </a:extLst>
              </p:cNvPr>
              <p:cNvSpPr txBox="1"/>
              <p:nvPr/>
            </p:nvSpPr>
            <p:spPr>
              <a:xfrm>
                <a:off x="2962275" y="4857750"/>
                <a:ext cx="1628775" cy="6490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= 3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kumimoji="0" lang="en-US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  <m:r>
                      <a:rPr kumimoji="0" 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  <m:r>
                      <a:rPr kumimoji="0" 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𝐦</m:t>
                    </m:r>
                  </m:oMath>
                </a14:m>
                <a:endParaRPr lang="en-US" sz="24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49A1B16-3C73-F8A8-4F6C-06BE5A8640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2275" y="4857750"/>
                <a:ext cx="1628775" cy="649088"/>
              </a:xfrm>
              <a:prstGeom prst="rect">
                <a:avLst/>
              </a:prstGeom>
              <a:blipFill>
                <a:blip r:embed="rId5"/>
                <a:stretch>
                  <a:fillRect l="-5993" b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2899398-6F67-F026-89A3-97264ADD69EF}"/>
              </a:ext>
            </a:extLst>
          </p:cNvPr>
          <p:cNvSpPr/>
          <p:nvPr/>
        </p:nvSpPr>
        <p:spPr>
          <a:xfrm>
            <a:off x="3276600" y="4324350"/>
            <a:ext cx="733425" cy="504825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3,08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6A0D6FE-EF52-03A9-C30E-83862A329F95}"/>
                  </a:ext>
                </a:extLst>
              </p:cNvPr>
              <p:cNvSpPr txBox="1"/>
              <p:nvPr/>
            </p:nvSpPr>
            <p:spPr>
              <a:xfrm>
                <a:off x="8810625" y="2266950"/>
                <a:ext cx="1628775" cy="631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= 4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𝟓𝟎𝟎</m:t>
                        </m:r>
                      </m:num>
                      <m:den>
                        <m:r>
                          <a:rPr kumimoji="0" lang="en-US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𝟏𝟎𝟎𝟎</m:t>
                        </m:r>
                      </m:den>
                    </m:f>
                    <m:r>
                      <a:rPr kumimoji="0" 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  <m:r>
                      <a:rPr kumimoji="0" 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𝐦</m:t>
                    </m:r>
                  </m:oMath>
                </a14:m>
                <a:endParaRPr lang="en-US" sz="24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6A0D6FE-EF52-03A9-C30E-83862A329F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0625" y="2266950"/>
                <a:ext cx="1628775" cy="631263"/>
              </a:xfrm>
              <a:prstGeom prst="rect">
                <a:avLst/>
              </a:prstGeom>
              <a:blipFill>
                <a:blip r:embed="rId6"/>
                <a:stretch>
                  <a:fillRect l="-5597" b="-7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CA9E87D-FB44-BE54-5720-184BCA9CDDFF}"/>
              </a:ext>
            </a:extLst>
          </p:cNvPr>
          <p:cNvSpPr/>
          <p:nvPr/>
        </p:nvSpPr>
        <p:spPr>
          <a:xfrm>
            <a:off x="9182100" y="1819275"/>
            <a:ext cx="733425" cy="504825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4,5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42365C6-C383-1F12-4921-416DE701438F}"/>
                  </a:ext>
                </a:extLst>
              </p:cNvPr>
              <p:cNvSpPr txBox="1"/>
              <p:nvPr/>
            </p:nvSpPr>
            <p:spPr>
              <a:xfrm>
                <a:off x="8505825" y="3543300"/>
                <a:ext cx="1857375" cy="62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= 7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𝟖𝟎</m:t>
                        </m:r>
                      </m:num>
                      <m:den>
                        <m:r>
                          <a:rPr kumimoji="0" lang="en-US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𝟏𝟎𝟎𝟎</m:t>
                        </m:r>
                      </m:den>
                    </m:f>
                    <m:r>
                      <a:rPr kumimoji="0" 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  <m:r>
                      <a:rPr kumimoji="0" 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𝐤𝐦</m:t>
                    </m:r>
                  </m:oMath>
                </a14:m>
                <a:endParaRPr lang="en-US" sz="24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42365C6-C383-1F12-4921-416DE70143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5825" y="3543300"/>
                <a:ext cx="1857375" cy="625812"/>
              </a:xfrm>
              <a:prstGeom prst="rect">
                <a:avLst/>
              </a:prstGeom>
              <a:blipFill>
                <a:blip r:embed="rId7"/>
                <a:stretch>
                  <a:fillRect l="-4918" b="-6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945B0848-9C19-FE0A-3597-31E22E29042A}"/>
              </a:ext>
            </a:extLst>
          </p:cNvPr>
          <p:cNvSpPr/>
          <p:nvPr/>
        </p:nvSpPr>
        <p:spPr>
          <a:xfrm>
            <a:off x="8772525" y="3028950"/>
            <a:ext cx="733425" cy="504825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7,08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9C2AED6-6A7A-BCAD-1107-59D1119F9184}"/>
                  </a:ext>
                </a:extLst>
              </p:cNvPr>
              <p:cNvSpPr txBox="1"/>
              <p:nvPr/>
            </p:nvSpPr>
            <p:spPr>
              <a:xfrm>
                <a:off x="7753350" y="4781550"/>
                <a:ext cx="1628775" cy="6490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𝟒𝟓𝟔</m:t>
                        </m:r>
                      </m:num>
                      <m:den>
                        <m:r>
                          <a:rPr kumimoji="0" lang="en-US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𝟏𝟎𝟎𝟎</m:t>
                        </m:r>
                      </m:den>
                    </m:f>
                    <m:r>
                      <a:rPr kumimoji="0" 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  <m:r>
                      <a:rPr kumimoji="0" 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𝐤𝐦</m:t>
                    </m:r>
                  </m:oMath>
                </a14:m>
                <a:endParaRPr lang="en-US" sz="24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9C2AED6-6A7A-BCAD-1107-59D1119F91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3350" y="4781550"/>
                <a:ext cx="1628775" cy="649088"/>
              </a:xfrm>
              <a:prstGeom prst="rect">
                <a:avLst/>
              </a:prstGeom>
              <a:blipFill>
                <a:blip r:embed="rId8"/>
                <a:stretch>
                  <a:fillRect l="-5993" b="-3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48C6560A-EDE7-BDCA-94FB-D1ABCC4793C0}"/>
              </a:ext>
            </a:extLst>
          </p:cNvPr>
          <p:cNvSpPr/>
          <p:nvPr/>
        </p:nvSpPr>
        <p:spPr>
          <a:xfrm>
            <a:off x="8048625" y="4267200"/>
            <a:ext cx="857250" cy="504825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0,456</a:t>
            </a:r>
          </a:p>
        </p:txBody>
      </p:sp>
    </p:spTree>
    <p:extLst>
      <p:ext uri="{BB962C8B-B14F-4D97-AF65-F5344CB8AC3E}">
        <p14:creationId xmlns:p14="http://schemas.microsoft.com/office/powerpoint/2010/main" val="39892347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2" grpId="0"/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 animBg="1"/>
      <p:bldP spid="30" grpId="0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>
            <a:extLst>
              <a:ext uri="{FF2B5EF4-FFF2-40B4-BE49-F238E27FC236}">
                <a16:creationId xmlns:a16="http://schemas.microsoft.com/office/drawing/2014/main" id="{279DF898-971D-2734-4019-CF681B834F29}"/>
              </a:ext>
            </a:extLst>
          </p:cNvPr>
          <p:cNvGrpSpPr/>
          <p:nvPr/>
        </p:nvGrpSpPr>
        <p:grpSpPr>
          <a:xfrm>
            <a:off x="508000" y="279400"/>
            <a:ext cx="11226800" cy="6299200"/>
            <a:chOff x="0" y="0"/>
            <a:chExt cx="4274726" cy="1692264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17DEE108-8F37-90CE-ACF9-7C49997F543B}"/>
                </a:ext>
              </a:extLst>
            </p:cNvPr>
            <p:cNvSpPr/>
            <p:nvPr/>
          </p:nvSpPr>
          <p:spPr>
            <a:xfrm>
              <a:off x="0" y="0"/>
              <a:ext cx="4274726" cy="1692264"/>
            </a:xfrm>
            <a:custGeom>
              <a:avLst/>
              <a:gdLst/>
              <a:ahLst/>
              <a:cxnLst/>
              <a:rect l="l" t="t" r="r" b="b"/>
              <a:pathLst>
                <a:path w="4274726" h="1692264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667938"/>
                  </a:lnTo>
                  <a:cubicBezTo>
                    <a:pt x="4274726" y="1674389"/>
                    <a:pt x="4272163" y="1680577"/>
                    <a:pt x="4267601" y="1685139"/>
                  </a:cubicBezTo>
                  <a:cubicBezTo>
                    <a:pt x="4263039" y="1689701"/>
                    <a:pt x="4256851" y="1692264"/>
                    <a:pt x="4250399" y="1692264"/>
                  </a:cubicBezTo>
                  <a:lnTo>
                    <a:pt x="24327" y="1692264"/>
                  </a:lnTo>
                  <a:cubicBezTo>
                    <a:pt x="10891" y="1692264"/>
                    <a:pt x="0" y="1681373"/>
                    <a:pt x="0" y="1667938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231F2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FC4C298-245A-A23D-216A-036556DA24EA}"/>
                </a:ext>
              </a:extLst>
            </p:cNvPr>
            <p:cNvSpPr txBox="1"/>
            <p:nvPr/>
          </p:nvSpPr>
          <p:spPr>
            <a:xfrm>
              <a:off x="0" y="-38100"/>
              <a:ext cx="4274726" cy="173036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F1EA5A9-19CB-1DDF-1332-5774B048C2E2}"/>
              </a:ext>
            </a:extLst>
          </p:cNvPr>
          <p:cNvGrpSpPr/>
          <p:nvPr/>
        </p:nvGrpSpPr>
        <p:grpSpPr>
          <a:xfrm>
            <a:off x="742950" y="561975"/>
            <a:ext cx="6534150" cy="584775"/>
            <a:chOff x="742950" y="561975"/>
            <a:chExt cx="6534150" cy="584775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B486581-75B1-4681-E785-B1E2D069B711}"/>
                </a:ext>
              </a:extLst>
            </p:cNvPr>
            <p:cNvSpPr/>
            <p:nvPr/>
          </p:nvSpPr>
          <p:spPr>
            <a:xfrm>
              <a:off x="742950" y="561975"/>
              <a:ext cx="619125" cy="54292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5B67D6F-5487-4D83-8246-1DF96E365D2D}"/>
                </a:ext>
              </a:extLst>
            </p:cNvPr>
            <p:cNvSpPr txBox="1"/>
            <p:nvPr/>
          </p:nvSpPr>
          <p:spPr>
            <a:xfrm>
              <a:off x="1504950" y="561975"/>
              <a:ext cx="57721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Tìm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số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thập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phân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thích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hợp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0B81C15-8EDE-A613-6BDA-F1D14DCAFA96}"/>
              </a:ext>
            </a:extLst>
          </p:cNvPr>
          <p:cNvGrpSpPr/>
          <p:nvPr/>
        </p:nvGrpSpPr>
        <p:grpSpPr>
          <a:xfrm>
            <a:off x="876300" y="1333500"/>
            <a:ext cx="6534150" cy="3571234"/>
            <a:chOff x="914400" y="1266825"/>
            <a:chExt cx="6534150" cy="357123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E1C0D22-8E13-6B3F-EAC3-3BE8A81C8E65}"/>
                </a:ext>
              </a:extLst>
            </p:cNvPr>
            <p:cNvSpPr txBox="1"/>
            <p:nvPr/>
          </p:nvSpPr>
          <p:spPr>
            <a:xfrm>
              <a:off x="914400" y="1266825"/>
              <a:ext cx="6534150" cy="357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lphaLcParenR"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 </a:t>
              </a:r>
              <a:r>
                <a:rPr lang="en-US" sz="3200" dirty="0">
                  <a:solidFill>
                    <a:srgbClr val="00384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725 g =            kg</a:t>
              </a:r>
            </a:p>
            <a:p>
              <a:pPr marL="0" marR="0" lvl="0" indent="0" algn="l" defTabSz="914400" rtl="0" eaLnBrk="1" fontAlgn="auto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   8 kg 75 g =            kg</a:t>
              </a:r>
            </a:p>
            <a:p>
              <a:pPr marL="0" marR="0" lvl="0" indent="0" algn="l" defTabSz="914400" rtl="0" eaLnBrk="1" fontAlgn="auto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   560 g=           kg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FFB13726-A47B-1D06-9337-88667EA0E036}"/>
                </a:ext>
              </a:extLst>
            </p:cNvPr>
            <p:cNvSpPr/>
            <p:nvPr/>
          </p:nvSpPr>
          <p:spPr>
            <a:xfrm>
              <a:off x="3638550" y="1828800"/>
              <a:ext cx="800100" cy="50482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7ED26F53-4C36-DB66-00FC-7C1E3D11BE8E}"/>
                </a:ext>
              </a:extLst>
            </p:cNvPr>
            <p:cNvSpPr/>
            <p:nvPr/>
          </p:nvSpPr>
          <p:spPr>
            <a:xfrm>
              <a:off x="3295650" y="3038475"/>
              <a:ext cx="752475" cy="50482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69A4F082-1793-550A-79CE-4AD4D70D684B}"/>
                </a:ext>
              </a:extLst>
            </p:cNvPr>
            <p:cNvSpPr/>
            <p:nvPr/>
          </p:nvSpPr>
          <p:spPr>
            <a:xfrm>
              <a:off x="2638425" y="4257675"/>
              <a:ext cx="695325" cy="50482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98E9E77-F5B4-4E95-D33D-1156FD69A9DC}"/>
              </a:ext>
            </a:extLst>
          </p:cNvPr>
          <p:cNvGrpSpPr/>
          <p:nvPr/>
        </p:nvGrpSpPr>
        <p:grpSpPr>
          <a:xfrm>
            <a:off x="6143625" y="1257300"/>
            <a:ext cx="6534150" cy="3571234"/>
            <a:chOff x="914400" y="1266825"/>
            <a:chExt cx="6534150" cy="357123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35E0AAA-A6F9-40C9-5910-BFDB6FEEFB0B}"/>
                </a:ext>
              </a:extLst>
            </p:cNvPr>
            <p:cNvSpPr txBox="1"/>
            <p:nvPr/>
          </p:nvSpPr>
          <p:spPr>
            <a:xfrm>
              <a:off x="914400" y="1266825"/>
              <a:ext cx="6534150" cy="357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b) 1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tấn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5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tạ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=          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tấn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   2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tấn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325 kg =           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tấn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   1 450 kg =          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tấn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E1AF8BA8-044B-BF9F-4ED0-1BB0FEAB7F7A}"/>
                </a:ext>
              </a:extLst>
            </p:cNvPr>
            <p:cNvSpPr/>
            <p:nvPr/>
          </p:nvSpPr>
          <p:spPr>
            <a:xfrm>
              <a:off x="3467100" y="1838325"/>
              <a:ext cx="809625" cy="50482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ED826726-BBA3-EFA7-3E59-3F0C7BE0BD92}"/>
                </a:ext>
              </a:extLst>
            </p:cNvPr>
            <p:cNvSpPr/>
            <p:nvPr/>
          </p:nvSpPr>
          <p:spPr>
            <a:xfrm>
              <a:off x="3905250" y="3019425"/>
              <a:ext cx="790575" cy="50482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19B0255B-96EE-B184-58C3-C8F873E31E98}"/>
                </a:ext>
              </a:extLst>
            </p:cNvPr>
            <p:cNvSpPr/>
            <p:nvPr/>
          </p:nvSpPr>
          <p:spPr>
            <a:xfrm>
              <a:off x="3200400" y="4229100"/>
              <a:ext cx="828675" cy="50482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E3AE30B-805D-5672-4488-F262DB173C10}"/>
                  </a:ext>
                </a:extLst>
              </p:cNvPr>
              <p:cNvSpPr txBox="1"/>
              <p:nvPr/>
            </p:nvSpPr>
            <p:spPr>
              <a:xfrm>
                <a:off x="3095625" y="2381250"/>
                <a:ext cx="2114550" cy="631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= 3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𝟕𝟐𝟓</m:t>
                        </m:r>
                      </m:num>
                      <m:den>
                        <m:r>
                          <a:rPr kumimoji="0" lang="en-US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𝟏𝟎𝟎𝟎</m:t>
                        </m:r>
                      </m:den>
                    </m:f>
                    <m:r>
                      <a:rPr kumimoji="0" 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  <m:r>
                      <a:rPr kumimoji="0" 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𝐤𝐠</m:t>
                    </m:r>
                  </m:oMath>
                </a14:m>
                <a:endParaRPr lang="en-US" sz="24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E3AE30B-805D-5672-4488-F262DB173C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5625" y="2381250"/>
                <a:ext cx="2114550" cy="631263"/>
              </a:xfrm>
              <a:prstGeom prst="rect">
                <a:avLst/>
              </a:prstGeom>
              <a:blipFill>
                <a:blip r:embed="rId3"/>
                <a:stretch>
                  <a:fillRect l="-4611" b="-7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FE37566-F802-0764-5273-87BCD422BD79}"/>
              </a:ext>
            </a:extLst>
          </p:cNvPr>
          <p:cNvSpPr/>
          <p:nvPr/>
        </p:nvSpPr>
        <p:spPr>
          <a:xfrm>
            <a:off x="3457575" y="1876425"/>
            <a:ext cx="962025" cy="523875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3,725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9F79093-F323-30DB-7DFF-1C3A847016E6}"/>
                  </a:ext>
                </a:extLst>
              </p:cNvPr>
              <p:cNvSpPr txBox="1"/>
              <p:nvPr/>
            </p:nvSpPr>
            <p:spPr>
              <a:xfrm>
                <a:off x="2867025" y="3619500"/>
                <a:ext cx="2114550" cy="631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= 8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𝟕𝟓</m:t>
                        </m:r>
                      </m:num>
                      <m:den>
                        <m:r>
                          <a:rPr kumimoji="0" lang="en-US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𝟏𝟎𝟎𝟎</m:t>
                        </m:r>
                      </m:den>
                    </m:f>
                    <m:r>
                      <a:rPr kumimoji="0" 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  <m:r>
                      <a:rPr kumimoji="0" 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𝐤𝐠</m:t>
                    </m:r>
                  </m:oMath>
                </a14:m>
                <a:endParaRPr lang="en-US" sz="24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9F79093-F323-30DB-7DFF-1C3A847016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7025" y="3619500"/>
                <a:ext cx="2114550" cy="631263"/>
              </a:xfrm>
              <a:prstGeom prst="rect">
                <a:avLst/>
              </a:prstGeom>
              <a:blipFill>
                <a:blip r:embed="rId4"/>
                <a:stretch>
                  <a:fillRect l="-4323" b="-7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EB495858-47B2-DE96-10B5-B57960129B2D}"/>
              </a:ext>
            </a:extLst>
          </p:cNvPr>
          <p:cNvSpPr/>
          <p:nvPr/>
        </p:nvSpPr>
        <p:spPr>
          <a:xfrm>
            <a:off x="3228975" y="3114675"/>
            <a:ext cx="914400" cy="523875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8,075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645E705-A7FF-7DF7-6EA4-402553F2ADAF}"/>
                  </a:ext>
                </a:extLst>
              </p:cNvPr>
              <p:cNvSpPr txBox="1"/>
              <p:nvPr/>
            </p:nvSpPr>
            <p:spPr>
              <a:xfrm>
                <a:off x="2219325" y="4905375"/>
                <a:ext cx="2114550" cy="6490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𝟓𝟔𝟎</m:t>
                        </m:r>
                      </m:num>
                      <m:den>
                        <m:r>
                          <a:rPr kumimoji="0" lang="en-US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𝟏𝟎𝟎𝟎</m:t>
                        </m:r>
                      </m:den>
                    </m:f>
                    <m:r>
                      <a:rPr kumimoji="0" 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  <m:r>
                      <a:rPr kumimoji="0" 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𝐤𝐠</m:t>
                    </m:r>
                  </m:oMath>
                </a14:m>
                <a:endParaRPr lang="en-US" sz="24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645E705-A7FF-7DF7-6EA4-402553F2AD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325" y="4905375"/>
                <a:ext cx="2114550" cy="649088"/>
              </a:xfrm>
              <a:prstGeom prst="rect">
                <a:avLst/>
              </a:prstGeom>
              <a:blipFill>
                <a:blip r:embed="rId5"/>
                <a:stretch>
                  <a:fillRect l="-4323" b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3CCC4DAB-82DC-375A-3274-48C908D696E5}"/>
              </a:ext>
            </a:extLst>
          </p:cNvPr>
          <p:cNvSpPr/>
          <p:nvPr/>
        </p:nvSpPr>
        <p:spPr>
          <a:xfrm>
            <a:off x="2524125" y="4305300"/>
            <a:ext cx="914400" cy="523875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0,56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5FEDA7D-B252-8B9F-A1A7-680931BF024C}"/>
                  </a:ext>
                </a:extLst>
              </p:cNvPr>
              <p:cNvSpPr txBox="1"/>
              <p:nvPr/>
            </p:nvSpPr>
            <p:spPr>
              <a:xfrm>
                <a:off x="8258175" y="2305050"/>
                <a:ext cx="2114550" cy="6490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= 1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kumimoji="0" lang="en-US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kumimoji="0" 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  <m:r>
                      <a:rPr kumimoji="0" 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𝐭</m:t>
                    </m:r>
                    <m:r>
                      <a:rPr kumimoji="0" 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ấ</m:t>
                    </m:r>
                    <m:r>
                      <a:rPr kumimoji="0" 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𝐧</m:t>
                    </m:r>
                  </m:oMath>
                </a14:m>
                <a:endParaRPr lang="en-US" sz="24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5FEDA7D-B252-8B9F-A1A7-680931BF02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8175" y="2305050"/>
                <a:ext cx="2114550" cy="649088"/>
              </a:xfrm>
              <a:prstGeom prst="rect">
                <a:avLst/>
              </a:prstGeom>
              <a:blipFill>
                <a:blip r:embed="rId6"/>
                <a:stretch>
                  <a:fillRect l="-4611" b="-3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025F6C0-5BD2-F4B2-0A4B-42CFF5192FC2}"/>
              </a:ext>
            </a:extLst>
          </p:cNvPr>
          <p:cNvSpPr/>
          <p:nvPr/>
        </p:nvSpPr>
        <p:spPr>
          <a:xfrm>
            <a:off x="8686800" y="1800225"/>
            <a:ext cx="809625" cy="523875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1,5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FD1956E-3FD1-882F-E23A-7946B877544A}"/>
                  </a:ext>
                </a:extLst>
              </p:cNvPr>
              <p:cNvSpPr txBox="1"/>
              <p:nvPr/>
            </p:nvSpPr>
            <p:spPr>
              <a:xfrm>
                <a:off x="8772525" y="3571875"/>
                <a:ext cx="2114550" cy="6490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= 2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𝟑𝟐𝟓</m:t>
                        </m:r>
                      </m:num>
                      <m:den>
                        <m:r>
                          <a:rPr kumimoji="0" lang="en-US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kumimoji="0" lang="en-US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0" lang="en-US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𝟎𝟎𝟎</m:t>
                        </m:r>
                      </m:den>
                    </m:f>
                    <m:r>
                      <a:rPr kumimoji="0" 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  <m:r>
                      <a:rPr kumimoji="0" 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𝐭</m:t>
                    </m:r>
                    <m:r>
                      <a:rPr kumimoji="0" 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ấ</m:t>
                    </m:r>
                    <m:r>
                      <a:rPr kumimoji="0" 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𝐧</m:t>
                    </m:r>
                  </m:oMath>
                </a14:m>
                <a:endParaRPr lang="en-US" sz="24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FD1956E-3FD1-882F-E23A-7946B8775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2525" y="3571875"/>
                <a:ext cx="2114550" cy="649088"/>
              </a:xfrm>
              <a:prstGeom prst="rect">
                <a:avLst/>
              </a:prstGeom>
              <a:blipFill>
                <a:blip r:embed="rId7"/>
                <a:stretch>
                  <a:fillRect l="-4323" b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86D2D530-68CC-3FB0-D71E-7FE06CDDA496}"/>
              </a:ext>
            </a:extLst>
          </p:cNvPr>
          <p:cNvSpPr/>
          <p:nvPr/>
        </p:nvSpPr>
        <p:spPr>
          <a:xfrm>
            <a:off x="9124950" y="2990850"/>
            <a:ext cx="990600" cy="523875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2,325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F149D52-310A-32A9-7D32-9E7497CB46C2}"/>
                  </a:ext>
                </a:extLst>
              </p:cNvPr>
              <p:cNvSpPr txBox="1"/>
              <p:nvPr/>
            </p:nvSpPr>
            <p:spPr>
              <a:xfrm>
                <a:off x="8143875" y="4857750"/>
                <a:ext cx="2114550" cy="6490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kumimoji="0" lang="en-US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0" lang="en-US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𝟒𝟓𝟎</m:t>
                        </m:r>
                      </m:num>
                      <m:den>
                        <m:r>
                          <a:rPr kumimoji="0" lang="en-US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kumimoji="0" lang="en-US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0" lang="en-US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𝟎𝟎𝟎</m:t>
                        </m:r>
                      </m:den>
                    </m:f>
                    <m:r>
                      <a:rPr kumimoji="0" 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  <m:r>
                      <a:rPr kumimoji="0" 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𝐭</m:t>
                    </m:r>
                    <m:r>
                      <a:rPr kumimoji="0" 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ấ</m:t>
                    </m:r>
                    <m:r>
                      <a:rPr kumimoji="0" 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𝐧</m:t>
                    </m:r>
                  </m:oMath>
                </a14:m>
                <a:endParaRPr lang="en-US" sz="24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F149D52-310A-32A9-7D32-9E7497CB46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3875" y="4857750"/>
                <a:ext cx="2114550" cy="649088"/>
              </a:xfrm>
              <a:prstGeom prst="rect">
                <a:avLst/>
              </a:prstGeom>
              <a:blipFill>
                <a:blip r:embed="rId8"/>
                <a:stretch>
                  <a:fillRect l="-4611" b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1BC85F0D-8B6D-A805-BF6E-55104DAB8ABD}"/>
              </a:ext>
            </a:extLst>
          </p:cNvPr>
          <p:cNvSpPr/>
          <p:nvPr/>
        </p:nvSpPr>
        <p:spPr>
          <a:xfrm>
            <a:off x="8401050" y="4200525"/>
            <a:ext cx="847725" cy="523875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1,45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1F4826C-E38C-E8AB-EF5C-822B53683FD2}"/>
                  </a:ext>
                </a:extLst>
              </p:cNvPr>
              <p:cNvSpPr txBox="1"/>
              <p:nvPr/>
            </p:nvSpPr>
            <p:spPr>
              <a:xfrm>
                <a:off x="8153400" y="5505450"/>
                <a:ext cx="2114550" cy="6490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= 1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𝟒𝟓𝟎</m:t>
                        </m:r>
                      </m:num>
                      <m:den>
                        <m:r>
                          <a:rPr kumimoji="0" lang="en-US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kumimoji="0" lang="en-US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0" lang="en-US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𝟎𝟎𝟎</m:t>
                        </m:r>
                      </m:den>
                    </m:f>
                    <m:r>
                      <a:rPr kumimoji="0" 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  <m:r>
                      <a:rPr kumimoji="0" 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𝐭</m:t>
                    </m:r>
                    <m:r>
                      <a:rPr kumimoji="0" 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ấ</m:t>
                    </m:r>
                    <m:r>
                      <a:rPr kumimoji="0" 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𝐧</m:t>
                    </m:r>
                  </m:oMath>
                </a14:m>
                <a:endParaRPr lang="en-US" sz="24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1F4826C-E38C-E8AB-EF5C-822B53683F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400" y="5505450"/>
                <a:ext cx="2114550" cy="649088"/>
              </a:xfrm>
              <a:prstGeom prst="rect">
                <a:avLst/>
              </a:prstGeom>
              <a:blipFill>
                <a:blip r:embed="rId9"/>
                <a:stretch>
                  <a:fillRect l="-4624" b="-3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50469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animBg="1"/>
      <p:bldP spid="34" grpId="0"/>
      <p:bldP spid="35" grpId="0" animBg="1"/>
      <p:bldP spid="36" grpId="0"/>
      <p:bldP spid="37" grpId="0" animBg="1"/>
      <p:bldP spid="38" grpId="0"/>
      <p:bldP spid="39" grpId="0" animBg="1"/>
      <p:bldP spid="40" grpId="0"/>
      <p:bldP spid="41" grpId="0" animBg="1"/>
      <p:bldP spid="42" grpId="0"/>
      <p:bldP spid="43" grpId="0" animBg="1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 descr="图片1"/>
          <p:cNvPicPr>
            <a:picLocks noChangeAspect="1"/>
          </p:cNvPicPr>
          <p:nvPr/>
        </p:nvPicPr>
        <p:blipFill>
          <a:blip r:embed="rId10"/>
          <a:srcRect l="40063" b="70255"/>
          <a:stretch>
            <a:fillRect/>
          </a:stretch>
        </p:blipFill>
        <p:spPr>
          <a:xfrm>
            <a:off x="0" y="5440680"/>
            <a:ext cx="2401147" cy="141732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5903807" y="548640"/>
            <a:ext cx="5560060" cy="5535507"/>
            <a:chOff x="7053" y="1603"/>
            <a:chExt cx="6203" cy="6176"/>
          </a:xfrm>
        </p:grpSpPr>
        <p:sp>
          <p:nvSpPr>
            <p:cNvPr id="5" name="Google Shape;196;p25"/>
            <p:cNvSpPr/>
            <p:nvPr/>
          </p:nvSpPr>
          <p:spPr>
            <a:xfrm>
              <a:off x="7053" y="1603"/>
              <a:ext cx="6203" cy="6176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6" name="图片 5" descr="61六一儿童节童年_读书讲故事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596" y="2132"/>
              <a:ext cx="5118" cy="5118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3312160" y="435188"/>
            <a:ext cx="8436187" cy="5968153"/>
            <a:chOff x="3912" y="514"/>
            <a:chExt cx="9964" cy="7049"/>
          </a:xfrm>
        </p:grpSpPr>
        <p:pic>
          <p:nvPicPr>
            <p:cNvPr id="10" name="图片 9" descr="计算器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20280000">
              <a:off x="6401" y="1890"/>
              <a:ext cx="715" cy="715"/>
            </a:xfrm>
            <a:prstGeom prst="rect">
              <a:avLst/>
            </a:prstGeom>
          </p:spPr>
        </p:pic>
        <p:pic>
          <p:nvPicPr>
            <p:cNvPr id="11" name="图片 10" descr="刷子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3"/>
            <a:stretch>
              <a:fillRect/>
            </a:stretch>
          </p:blipFill>
          <p:spPr>
            <a:xfrm>
              <a:off x="6293" y="4050"/>
              <a:ext cx="1361" cy="1361"/>
            </a:xfrm>
            <a:prstGeom prst="rect">
              <a:avLst/>
            </a:prstGeom>
          </p:spPr>
        </p:pic>
        <p:pic>
          <p:nvPicPr>
            <p:cNvPr id="13" name="图片 12" descr="高光笔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221" y="514"/>
              <a:ext cx="726" cy="726"/>
            </a:xfrm>
            <a:prstGeom prst="rect">
              <a:avLst/>
            </a:prstGeom>
          </p:spPr>
        </p:pic>
        <p:pic>
          <p:nvPicPr>
            <p:cNvPr id="16" name="图片 15" descr="铅笔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5"/>
            <a:stretch>
              <a:fillRect/>
            </a:stretch>
          </p:blipFill>
          <p:spPr>
            <a:xfrm>
              <a:off x="10602" y="514"/>
              <a:ext cx="735" cy="735"/>
            </a:xfrm>
            <a:prstGeom prst="rect">
              <a:avLst/>
            </a:prstGeom>
          </p:spPr>
        </p:pic>
        <p:pic>
          <p:nvPicPr>
            <p:cNvPr id="17" name="图片 16" descr="盖章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6"/>
            <a:stretch>
              <a:fillRect/>
            </a:stretch>
          </p:blipFill>
          <p:spPr>
            <a:xfrm rot="1500000">
              <a:off x="13048" y="5547"/>
              <a:ext cx="829" cy="829"/>
            </a:xfrm>
            <a:prstGeom prst="rect">
              <a:avLst/>
            </a:prstGeom>
          </p:spPr>
        </p:pic>
        <p:pic>
          <p:nvPicPr>
            <p:cNvPr id="19" name="图片 18" descr="刻刀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7"/>
            <a:stretch>
              <a:fillRect/>
            </a:stretch>
          </p:blipFill>
          <p:spPr>
            <a:xfrm>
              <a:off x="12530" y="2236"/>
              <a:ext cx="1341" cy="1341"/>
            </a:xfrm>
            <a:prstGeom prst="rect">
              <a:avLst/>
            </a:prstGeom>
          </p:spPr>
        </p:pic>
        <p:sp>
          <p:nvSpPr>
            <p:cNvPr id="23" name="Google Shape;199;p25"/>
            <p:cNvSpPr/>
            <p:nvPr/>
          </p:nvSpPr>
          <p:spPr>
            <a:xfrm>
              <a:off x="3912" y="1442"/>
              <a:ext cx="929" cy="893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" name="Google Shape;199;p25"/>
            <p:cNvSpPr/>
            <p:nvPr/>
          </p:nvSpPr>
          <p:spPr>
            <a:xfrm>
              <a:off x="6321" y="988"/>
              <a:ext cx="548" cy="527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" name="Google Shape;199;p25"/>
            <p:cNvSpPr/>
            <p:nvPr/>
          </p:nvSpPr>
          <p:spPr>
            <a:xfrm>
              <a:off x="5386" y="2462"/>
              <a:ext cx="631" cy="607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" name="Google Shape;199;p25"/>
            <p:cNvSpPr/>
            <p:nvPr/>
          </p:nvSpPr>
          <p:spPr>
            <a:xfrm>
              <a:off x="13097" y="4277"/>
              <a:ext cx="631" cy="607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" name="Google Shape;199;p25"/>
            <p:cNvSpPr/>
            <p:nvPr/>
          </p:nvSpPr>
          <p:spPr>
            <a:xfrm>
              <a:off x="8901" y="6431"/>
              <a:ext cx="548" cy="527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31" name="图片 30" descr="刀具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8"/>
            <a:stretch>
              <a:fillRect/>
            </a:stretch>
          </p:blipFill>
          <p:spPr>
            <a:xfrm>
              <a:off x="9355" y="6473"/>
              <a:ext cx="1091" cy="1091"/>
            </a:xfrm>
            <a:prstGeom prst="rect">
              <a:avLst/>
            </a:prstGeom>
          </p:spPr>
        </p:pic>
      </p:grpSp>
      <p:pic>
        <p:nvPicPr>
          <p:cNvPr id="26" name="Nhạc intro miễn phí không vi phạm bản quyền cho anh em Youtuber - Free intro music .INTROMUSIC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2761.0816" end="72631.1116"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7455991" y="6981395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876AB6-8620-7A3B-57B9-805A5387D00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77988" y="3185774"/>
            <a:ext cx="7949873" cy="342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8050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5712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361,&quot;width&quot;:1361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91,&quot;width&quot;:1091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735,&quot;width&quot;:735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829,&quot;width&quot;:829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341,&quot;width&quot;:1341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91,&quot;width&quot;:1091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361,&quot;width&quot;:1361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735,&quot;width&quot;:735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829,&quot;width&quot;:829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341,&quot;width&quot;:1341}"/>
</p:tagLst>
</file>

<file path=ppt/theme/theme1.xml><?xml version="1.0" encoding="utf-8"?>
<a:theme xmlns:a="http://schemas.openxmlformats.org/drawingml/2006/main" name="Office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232</Words>
  <Application>Microsoft Office PowerPoint</Application>
  <PresentationFormat>Widescreen</PresentationFormat>
  <Paragraphs>62</Paragraphs>
  <Slides>5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Baloo 2</vt:lpstr>
      <vt:lpstr>Calibri</vt:lpstr>
      <vt:lpstr>Cambria</vt:lpstr>
      <vt:lpstr>Cambria Math</vt:lpstr>
      <vt:lpstr>Pangolin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LUYỆN TẬP CHUNG</dc:title>
  <dc:creator>Thao Tran</dc:creator>
  <cp:lastModifiedBy>Administrator</cp:lastModifiedBy>
  <cp:revision>41</cp:revision>
  <dcterms:created xsi:type="dcterms:W3CDTF">2024-07-08T15:39:44Z</dcterms:created>
  <dcterms:modified xsi:type="dcterms:W3CDTF">2025-10-07T10:54:56Z</dcterms:modified>
</cp:coreProperties>
</file>