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21"/>
  </p:notesMasterIdLst>
  <p:sldIdLst>
    <p:sldId id="562" r:id="rId3"/>
    <p:sldId id="256" r:id="rId4"/>
    <p:sldId id="268" r:id="rId5"/>
    <p:sldId id="4411" r:id="rId6"/>
    <p:sldId id="257" r:id="rId7"/>
    <p:sldId id="259" r:id="rId8"/>
    <p:sldId id="262" r:id="rId9"/>
    <p:sldId id="555" r:id="rId10"/>
    <p:sldId id="269" r:id="rId11"/>
    <p:sldId id="270" r:id="rId12"/>
    <p:sldId id="272" r:id="rId13"/>
    <p:sldId id="556" r:id="rId14"/>
    <p:sldId id="554" r:id="rId15"/>
    <p:sldId id="557" r:id="rId16"/>
    <p:sldId id="559" r:id="rId17"/>
    <p:sldId id="560" r:id="rId18"/>
    <p:sldId id="553" r:id="rId19"/>
    <p:sldId id="266"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9265F-DA34-4CF8-ABDF-D6D39A2C153A}" v="2500" dt="2024-08-15T09:11:27.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968" autoAdjust="0"/>
  </p:normalViewPr>
  <p:slideViewPr>
    <p:cSldViewPr>
      <p:cViewPr varScale="1">
        <p:scale>
          <a:sx n="38" d="100"/>
          <a:sy n="38" d="100"/>
        </p:scale>
        <p:origin x="12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33F9265F-DA34-4CF8-ABDF-D6D39A2C153A}"/>
    <pc:docChg chg="undo custSel addSld delSld modSld sldOrd delMainMaster modMainMaster">
      <pc:chgData name="Thao Dao Thi Thu" userId="b0c0fd0c-b87e-42f7-8ea0-369972801474" providerId="ADAL" clId="{33F9265F-DA34-4CF8-ABDF-D6D39A2C153A}" dt="2024-08-15T09:11:27.779" v="5321"/>
      <pc:docMkLst>
        <pc:docMk/>
      </pc:docMkLst>
      <pc:sldChg chg="modTransition modAnim">
        <pc:chgData name="Thao Dao Thi Thu" userId="b0c0fd0c-b87e-42f7-8ea0-369972801474" providerId="ADAL" clId="{33F9265F-DA34-4CF8-ABDF-D6D39A2C153A}" dt="2024-08-15T08:58:22.421" v="3767"/>
        <pc:sldMkLst>
          <pc:docMk/>
          <pc:sldMk cId="0" sldId="256"/>
        </pc:sldMkLst>
      </pc:sldChg>
      <pc:sldChg chg="modTransition modAnim">
        <pc:chgData name="Thao Dao Thi Thu" userId="b0c0fd0c-b87e-42f7-8ea0-369972801474" providerId="ADAL" clId="{33F9265F-DA34-4CF8-ABDF-D6D39A2C153A}" dt="2024-08-15T08:59:00.951" v="4043"/>
        <pc:sldMkLst>
          <pc:docMk/>
          <pc:sldMk cId="0" sldId="257"/>
        </pc:sldMkLst>
      </pc:sldChg>
      <pc:sldChg chg="addSp delSp modSp mod ord modTransition modAnim">
        <pc:chgData name="Thao Dao Thi Thu" userId="b0c0fd0c-b87e-42f7-8ea0-369972801474" providerId="ADAL" clId="{33F9265F-DA34-4CF8-ABDF-D6D39A2C153A}" dt="2024-08-15T08:58:30.898" v="3839"/>
        <pc:sldMkLst>
          <pc:docMk/>
          <pc:sldMk cId="0" sldId="258"/>
        </pc:sldMkLst>
        <pc:spChg chg="del">
          <ac:chgData name="Thao Dao Thi Thu" userId="b0c0fd0c-b87e-42f7-8ea0-369972801474" providerId="ADAL" clId="{33F9265F-DA34-4CF8-ABDF-D6D39A2C153A}" dt="2024-08-15T08:41:28.482" v="349" actId="478"/>
          <ac:spMkLst>
            <pc:docMk/>
            <pc:sldMk cId="0" sldId="258"/>
            <ac:spMk id="9" creationId="{00000000-0000-0000-0000-000000000000}"/>
          </ac:spMkLst>
        </pc:spChg>
        <pc:spChg chg="add mod">
          <ac:chgData name="Thao Dao Thi Thu" userId="b0c0fd0c-b87e-42f7-8ea0-369972801474" providerId="ADAL" clId="{33F9265F-DA34-4CF8-ABDF-D6D39A2C153A}" dt="2024-08-15T08:41:39.371" v="351" actId="1076"/>
          <ac:spMkLst>
            <pc:docMk/>
            <pc:sldMk cId="0" sldId="258"/>
            <ac:spMk id="10" creationId="{0EB98A08-CEEE-59E5-FB99-1DBAF68C2775}"/>
          </ac:spMkLst>
        </pc:spChg>
        <pc:spChg chg="add mod">
          <ac:chgData name="Thao Dao Thi Thu" userId="b0c0fd0c-b87e-42f7-8ea0-369972801474" providerId="ADAL" clId="{33F9265F-DA34-4CF8-ABDF-D6D39A2C153A}" dt="2024-08-15T08:46:14.915" v="1878" actId="1076"/>
          <ac:spMkLst>
            <pc:docMk/>
            <pc:sldMk cId="0" sldId="258"/>
            <ac:spMk id="11" creationId="{D1984776-617D-CDB4-8948-C117C9C45D30}"/>
          </ac:spMkLst>
        </pc:spChg>
        <pc:spChg chg="del">
          <ac:chgData name="Thao Dao Thi Thu" userId="b0c0fd0c-b87e-42f7-8ea0-369972801474" providerId="ADAL" clId="{33F9265F-DA34-4CF8-ABDF-D6D39A2C153A}" dt="2024-08-15T08:41:25.508" v="211" actId="478"/>
          <ac:spMkLst>
            <pc:docMk/>
            <pc:sldMk cId="0" sldId="258"/>
            <ac:spMk id="12" creationId="{E7303E8B-CA8E-0218-B682-59C769A17263}"/>
          </ac:spMkLst>
        </pc:spChg>
        <pc:spChg chg="mod">
          <ac:chgData name="Thao Dao Thi Thu" userId="b0c0fd0c-b87e-42f7-8ea0-369972801474" providerId="ADAL" clId="{33F9265F-DA34-4CF8-ABDF-D6D39A2C153A}" dt="2024-08-15T08:46:24.230" v="1880" actId="207"/>
          <ac:spMkLst>
            <pc:docMk/>
            <pc:sldMk cId="0" sldId="258"/>
            <ac:spMk id="13" creationId="{8F0C862D-C2DC-643E-0A2F-7505416DE32C}"/>
          </ac:spMkLst>
        </pc:spChg>
        <pc:spChg chg="add mod">
          <ac:chgData name="Thao Dao Thi Thu" userId="b0c0fd0c-b87e-42f7-8ea0-369972801474" providerId="ADAL" clId="{33F9265F-DA34-4CF8-ABDF-D6D39A2C153A}" dt="2024-08-15T08:55:56.025" v="2920" actId="1076"/>
          <ac:spMkLst>
            <pc:docMk/>
            <pc:sldMk cId="0" sldId="258"/>
            <ac:spMk id="14" creationId="{40596B5D-BFE7-D63A-5D71-B617342907F9}"/>
          </ac:spMkLst>
        </pc:spChg>
        <pc:spChg chg="add mod">
          <ac:chgData name="Thao Dao Thi Thu" userId="b0c0fd0c-b87e-42f7-8ea0-369972801474" providerId="ADAL" clId="{33F9265F-DA34-4CF8-ABDF-D6D39A2C153A}" dt="2024-08-15T08:56:14.506" v="3053" actId="1076"/>
          <ac:spMkLst>
            <pc:docMk/>
            <pc:sldMk cId="0" sldId="258"/>
            <ac:spMk id="15" creationId="{E929CFF3-A312-FCB4-8A8E-04E480F97854}"/>
          </ac:spMkLst>
        </pc:spChg>
        <pc:grpChg chg="mod">
          <ac:chgData name="Thao Dao Thi Thu" userId="b0c0fd0c-b87e-42f7-8ea0-369972801474" providerId="ADAL" clId="{33F9265F-DA34-4CF8-ABDF-D6D39A2C153A}" dt="2024-08-15T08:54:00.100" v="2527" actId="1076"/>
          <ac:grpSpMkLst>
            <pc:docMk/>
            <pc:sldMk cId="0" sldId="258"/>
            <ac:grpSpMk id="6" creationId="{00000000-0000-0000-0000-000000000000}"/>
          </ac:grpSpMkLst>
        </pc:grpChg>
      </pc:sldChg>
      <pc:sldChg chg="modTransition modAnim">
        <pc:chgData name="Thao Dao Thi Thu" userId="b0c0fd0c-b87e-42f7-8ea0-369972801474" providerId="ADAL" clId="{33F9265F-DA34-4CF8-ABDF-D6D39A2C153A}" dt="2024-08-15T08:59:13.878" v="4044"/>
        <pc:sldMkLst>
          <pc:docMk/>
          <pc:sldMk cId="0" sldId="259"/>
        </pc:sldMkLst>
      </pc:sldChg>
      <pc:sldChg chg="modTransition">
        <pc:chgData name="Thao Dao Thi Thu" userId="b0c0fd0c-b87e-42f7-8ea0-369972801474" providerId="ADAL" clId="{33F9265F-DA34-4CF8-ABDF-D6D39A2C153A}" dt="2024-08-15T08:41:10.847" v="87"/>
        <pc:sldMkLst>
          <pc:docMk/>
          <pc:sldMk cId="0" sldId="260"/>
        </pc:sldMkLst>
      </pc:sldChg>
      <pc:sldChg chg="modTransition modAnim">
        <pc:chgData name="Thao Dao Thi Thu" userId="b0c0fd0c-b87e-42f7-8ea0-369972801474" providerId="ADAL" clId="{33F9265F-DA34-4CF8-ABDF-D6D39A2C153A}" dt="2024-08-15T08:59:22.691" v="4172"/>
        <pc:sldMkLst>
          <pc:docMk/>
          <pc:sldMk cId="0" sldId="262"/>
        </pc:sldMkLst>
      </pc:sldChg>
      <pc:sldChg chg="modTransition modAnim">
        <pc:chgData name="Thao Dao Thi Thu" userId="b0c0fd0c-b87e-42f7-8ea0-369972801474" providerId="ADAL" clId="{33F9265F-DA34-4CF8-ABDF-D6D39A2C153A}" dt="2024-08-15T08:57:04.241" v="3309"/>
        <pc:sldMkLst>
          <pc:docMk/>
          <pc:sldMk cId="0" sldId="263"/>
        </pc:sldMkLst>
      </pc:sldChg>
      <pc:sldChg chg="modTransition modAnim">
        <pc:chgData name="Thao Dao Thi Thu" userId="b0c0fd0c-b87e-42f7-8ea0-369972801474" providerId="ADAL" clId="{33F9265F-DA34-4CF8-ABDF-D6D39A2C153A}" dt="2024-08-15T09:01:18.767" v="5020"/>
        <pc:sldMkLst>
          <pc:docMk/>
          <pc:sldMk cId="0" sldId="266"/>
        </pc:sldMkLst>
      </pc:sldChg>
      <pc:sldChg chg="modTransition">
        <pc:chgData name="Thao Dao Thi Thu" userId="b0c0fd0c-b87e-42f7-8ea0-369972801474" providerId="ADAL" clId="{33F9265F-DA34-4CF8-ABDF-D6D39A2C153A}" dt="2024-08-15T08:41:10.842" v="73"/>
        <pc:sldMkLst>
          <pc:docMk/>
          <pc:sldMk cId="0" sldId="267"/>
        </pc:sldMkLst>
      </pc:sldChg>
      <pc:sldChg chg="modTransition modAnim">
        <pc:chgData name="Thao Dao Thi Thu" userId="b0c0fd0c-b87e-42f7-8ea0-369972801474" providerId="ADAL" clId="{33F9265F-DA34-4CF8-ABDF-D6D39A2C153A}" dt="2024-08-15T08:56:25.944" v="3181"/>
        <pc:sldMkLst>
          <pc:docMk/>
          <pc:sldMk cId="2890343248" sldId="268"/>
        </pc:sldMkLst>
      </pc:sldChg>
      <pc:sldChg chg="modTransition modAnim">
        <pc:chgData name="Thao Dao Thi Thu" userId="b0c0fd0c-b87e-42f7-8ea0-369972801474" providerId="ADAL" clId="{33F9265F-DA34-4CF8-ABDF-D6D39A2C153A}" dt="2024-08-15T08:59:35.831" v="4301"/>
        <pc:sldMkLst>
          <pc:docMk/>
          <pc:sldMk cId="4173516632" sldId="269"/>
        </pc:sldMkLst>
      </pc:sldChg>
      <pc:sldChg chg="modTransition modAnim">
        <pc:chgData name="Thao Dao Thi Thu" userId="b0c0fd0c-b87e-42f7-8ea0-369972801474" providerId="ADAL" clId="{33F9265F-DA34-4CF8-ABDF-D6D39A2C153A}" dt="2024-08-15T08:59:40.489" v="4302"/>
        <pc:sldMkLst>
          <pc:docMk/>
          <pc:sldMk cId="3792054251" sldId="270"/>
        </pc:sldMkLst>
      </pc:sldChg>
      <pc:sldChg chg="modTransition">
        <pc:chgData name="Thao Dao Thi Thu" userId="b0c0fd0c-b87e-42f7-8ea0-369972801474" providerId="ADAL" clId="{33F9265F-DA34-4CF8-ABDF-D6D39A2C153A}" dt="2024-08-15T08:41:10.850" v="99"/>
        <pc:sldMkLst>
          <pc:docMk/>
          <pc:sldMk cId="3087336786" sldId="272"/>
        </pc:sldMkLst>
      </pc:sldChg>
      <pc:sldChg chg="modTransition modAnim">
        <pc:chgData name="Thao Dao Thi Thu" userId="b0c0fd0c-b87e-42f7-8ea0-369972801474" providerId="ADAL" clId="{33F9265F-DA34-4CF8-ABDF-D6D39A2C153A}" dt="2024-08-15T09:00:41.673" v="4634"/>
        <pc:sldMkLst>
          <pc:docMk/>
          <pc:sldMk cId="940046925" sldId="273"/>
        </pc:sldMkLst>
      </pc:sldChg>
      <pc:sldChg chg="modSp mod modAnim">
        <pc:chgData name="Thao Dao Thi Thu" userId="b0c0fd0c-b87e-42f7-8ea0-369972801474" providerId="ADAL" clId="{33F9265F-DA34-4CF8-ABDF-D6D39A2C153A}" dt="2024-08-15T08:57:09.962" v="3310"/>
        <pc:sldMkLst>
          <pc:docMk/>
          <pc:sldMk cId="2464987588" sldId="353"/>
        </pc:sldMkLst>
        <pc:picChg chg="mod modCrop">
          <ac:chgData name="Thao Dao Thi Thu" userId="b0c0fd0c-b87e-42f7-8ea0-369972801474" providerId="ADAL" clId="{33F9265F-DA34-4CF8-ABDF-D6D39A2C153A}" dt="2024-08-15T08:44:37.588" v="1154" actId="34135"/>
          <ac:picMkLst>
            <pc:docMk/>
            <pc:sldMk cId="2464987588" sldId="353"/>
            <ac:picMk id="2" creationId="{5755D460-AC73-93AC-5DDD-EB3476A2C9BE}"/>
          </ac:picMkLst>
        </pc:picChg>
        <pc:picChg chg="mod">
          <ac:chgData name="Thao Dao Thi Thu" userId="b0c0fd0c-b87e-42f7-8ea0-369972801474" providerId="ADAL" clId="{33F9265F-DA34-4CF8-ABDF-D6D39A2C153A}" dt="2024-08-15T08:44:43.103" v="1155" actId="34135"/>
          <ac:picMkLst>
            <pc:docMk/>
            <pc:sldMk cId="2464987588" sldId="353"/>
            <ac:picMk id="13" creationId="{17B8192E-554F-2A81-5D82-E2EC767324C2}"/>
          </ac:picMkLst>
        </pc:picChg>
      </pc:sldChg>
      <pc:sldChg chg="modAnim">
        <pc:chgData name="Thao Dao Thi Thu" userId="b0c0fd0c-b87e-42f7-8ea0-369972801474" providerId="ADAL" clId="{33F9265F-DA34-4CF8-ABDF-D6D39A2C153A}" dt="2024-08-15T09:00:51.622" v="4762"/>
        <pc:sldMkLst>
          <pc:docMk/>
          <pc:sldMk cId="2974965565" sldId="511"/>
        </pc:sldMkLst>
      </pc:sldChg>
      <pc:sldChg chg="modAnim">
        <pc:chgData name="Thao Dao Thi Thu" userId="b0c0fd0c-b87e-42f7-8ea0-369972801474" providerId="ADAL" clId="{33F9265F-DA34-4CF8-ABDF-D6D39A2C153A}" dt="2024-08-15T09:01:00.459" v="4890"/>
        <pc:sldMkLst>
          <pc:docMk/>
          <pc:sldMk cId="2192480494" sldId="551"/>
        </pc:sldMkLst>
      </pc:sldChg>
      <pc:sldChg chg="modAnim">
        <pc:chgData name="Thao Dao Thi Thu" userId="b0c0fd0c-b87e-42f7-8ea0-369972801474" providerId="ADAL" clId="{33F9265F-DA34-4CF8-ABDF-D6D39A2C153A}" dt="2024-08-15T09:01:05.959" v="4891"/>
        <pc:sldMkLst>
          <pc:docMk/>
          <pc:sldMk cId="1816487781" sldId="552"/>
        </pc:sldMkLst>
      </pc:sldChg>
      <pc:sldChg chg="modTransition modAnim">
        <pc:chgData name="Thao Dao Thi Thu" userId="b0c0fd0c-b87e-42f7-8ea0-369972801474" providerId="ADAL" clId="{33F9265F-DA34-4CF8-ABDF-D6D39A2C153A}" dt="2024-08-15T09:01:13.653" v="4892"/>
        <pc:sldMkLst>
          <pc:docMk/>
          <pc:sldMk cId="323313265" sldId="553"/>
        </pc:sldMkLst>
      </pc:sldChg>
      <pc:sldChg chg="modTransition modAnim">
        <pc:chgData name="Thao Dao Thi Thu" userId="b0c0fd0c-b87e-42f7-8ea0-369972801474" providerId="ADAL" clId="{33F9265F-DA34-4CF8-ABDF-D6D39A2C153A}" dt="2024-08-15T09:00:08.276" v="4431"/>
        <pc:sldMkLst>
          <pc:docMk/>
          <pc:sldMk cId="1549515344" sldId="554"/>
        </pc:sldMkLst>
      </pc:sldChg>
      <pc:sldChg chg="modTransition modAnim">
        <pc:chgData name="Thao Dao Thi Thu" userId="b0c0fd0c-b87e-42f7-8ea0-369972801474" providerId="ADAL" clId="{33F9265F-DA34-4CF8-ABDF-D6D39A2C153A}" dt="2024-08-15T08:59:28.578" v="4173"/>
        <pc:sldMkLst>
          <pc:docMk/>
          <pc:sldMk cId="1317605966" sldId="555"/>
        </pc:sldMkLst>
      </pc:sldChg>
      <pc:sldChg chg="modTransition modAnim">
        <pc:chgData name="Thao Dao Thi Thu" userId="b0c0fd0c-b87e-42f7-8ea0-369972801474" providerId="ADAL" clId="{33F9265F-DA34-4CF8-ABDF-D6D39A2C153A}" dt="2024-08-15T09:00:00.486" v="4430"/>
        <pc:sldMkLst>
          <pc:docMk/>
          <pc:sldMk cId="233614943" sldId="556"/>
        </pc:sldMkLst>
      </pc:sldChg>
      <pc:sldChg chg="modTransition modAnim">
        <pc:chgData name="Thao Dao Thi Thu" userId="b0c0fd0c-b87e-42f7-8ea0-369972801474" providerId="ADAL" clId="{33F9265F-DA34-4CF8-ABDF-D6D39A2C153A}" dt="2024-08-15T09:00:14.103" v="4559"/>
        <pc:sldMkLst>
          <pc:docMk/>
          <pc:sldMk cId="3082369273" sldId="557"/>
        </pc:sldMkLst>
      </pc:sldChg>
      <pc:sldChg chg="modTransition modAnim">
        <pc:chgData name="Thao Dao Thi Thu" userId="b0c0fd0c-b87e-42f7-8ea0-369972801474" providerId="ADAL" clId="{33F9265F-DA34-4CF8-ABDF-D6D39A2C153A}" dt="2024-08-15T09:00:21.527" v="4560"/>
        <pc:sldMkLst>
          <pc:docMk/>
          <pc:sldMk cId="1190441352" sldId="558"/>
        </pc:sldMkLst>
      </pc:sldChg>
      <pc:sldChg chg="modTransition modAnim">
        <pc:chgData name="Thao Dao Thi Thu" userId="b0c0fd0c-b87e-42f7-8ea0-369972801474" providerId="ADAL" clId="{33F9265F-DA34-4CF8-ABDF-D6D39A2C153A}" dt="2024-08-15T09:00:27.402" v="4632"/>
        <pc:sldMkLst>
          <pc:docMk/>
          <pc:sldMk cId="1490510212" sldId="559"/>
        </pc:sldMkLst>
      </pc:sldChg>
      <pc:sldChg chg="modTransition modAnim">
        <pc:chgData name="Thao Dao Thi Thu" userId="b0c0fd0c-b87e-42f7-8ea0-369972801474" providerId="ADAL" clId="{33F9265F-DA34-4CF8-ABDF-D6D39A2C153A}" dt="2024-08-15T09:00:35.486" v="4633"/>
        <pc:sldMkLst>
          <pc:docMk/>
          <pc:sldMk cId="1320363086" sldId="560"/>
        </pc:sldMkLst>
      </pc:sldChg>
      <pc:sldChg chg="modTransition modAnim">
        <pc:chgData name="Thao Dao Thi Thu" userId="b0c0fd0c-b87e-42f7-8ea0-369972801474" providerId="ADAL" clId="{33F9265F-DA34-4CF8-ABDF-D6D39A2C153A}" dt="2024-08-15T08:58:10.235" v="3567"/>
        <pc:sldMkLst>
          <pc:docMk/>
          <pc:sldMk cId="4202615911" sldId="562"/>
        </pc:sldMkLst>
      </pc:sldChg>
      <pc:sldChg chg="modAnim">
        <pc:chgData name="Thao Dao Thi Thu" userId="b0c0fd0c-b87e-42f7-8ea0-369972801474" providerId="ADAL" clId="{33F9265F-DA34-4CF8-ABDF-D6D39A2C153A}" dt="2024-08-15T08:57:48.651" v="3438"/>
        <pc:sldMkLst>
          <pc:docMk/>
          <pc:sldMk cId="170895173" sldId="563"/>
        </pc:sldMkLst>
      </pc:sldChg>
      <pc:sldChg chg="del">
        <pc:chgData name="Thao Dao Thi Thu" userId="b0c0fd0c-b87e-42f7-8ea0-369972801474" providerId="ADAL" clId="{33F9265F-DA34-4CF8-ABDF-D6D39A2C153A}" dt="2024-08-15T09:01:26.653" v="5021" actId="47"/>
        <pc:sldMkLst>
          <pc:docMk/>
          <pc:sldMk cId="2770323218" sldId="4410"/>
        </pc:sldMkLst>
      </pc:sldChg>
      <pc:sldChg chg="modSp add modTransition modAnim">
        <pc:chgData name="Thao Dao Thi Thu" userId="b0c0fd0c-b87e-42f7-8ea0-369972801474" providerId="ADAL" clId="{33F9265F-DA34-4CF8-ABDF-D6D39A2C153A}" dt="2024-08-15T08:58:52.450" v="3971"/>
        <pc:sldMkLst>
          <pc:docMk/>
          <pc:sldMk cId="805926331" sldId="4411"/>
        </pc:sldMkLst>
        <pc:spChg chg="mod">
          <ac:chgData name="Thao Dao Thi Thu" userId="b0c0fd0c-b87e-42f7-8ea0-369972801474" providerId="ADAL" clId="{33F9265F-DA34-4CF8-ABDF-D6D39A2C153A}" dt="2024-08-15T08:58:46.094" v="3970" actId="404"/>
          <ac:spMkLst>
            <pc:docMk/>
            <pc:sldMk cId="805926331" sldId="4411"/>
            <ac:spMk id="13" creationId="{8F0C862D-C2DC-643E-0A2F-7505416DE32C}"/>
          </ac:spMkLst>
        </pc:spChg>
      </pc:sldChg>
      <pc:sldMasterChg chg="addSp delSp modSp mod">
        <pc:chgData name="Thao Dao Thi Thu" userId="b0c0fd0c-b87e-42f7-8ea0-369972801474" providerId="ADAL" clId="{33F9265F-DA34-4CF8-ABDF-D6D39A2C153A}" dt="2024-08-15T09:11:27.718" v="5276"/>
        <pc:sldMasterMkLst>
          <pc:docMk/>
          <pc:sldMasterMk cId="0" sldId="2147483648"/>
        </pc:sldMasterMkLst>
        <pc:spChg chg="mod modVis">
          <ac:chgData name="Thao Dao Thi Thu" userId="b0c0fd0c-b87e-42f7-8ea0-369972801474" providerId="ADAL" clId="{33F9265F-DA34-4CF8-ABDF-D6D39A2C153A}" dt="2024-08-15T08:41:10.781" v="19"/>
          <ac:spMkLst>
            <pc:docMk/>
            <pc:sldMasterMk cId="0" sldId="2147483648"/>
            <ac:spMk id="2" creationId="{00000000-0000-0000-0000-000000000000}"/>
          </ac:spMkLst>
        </pc:spChg>
        <pc:spChg chg="mod modVis">
          <ac:chgData name="Thao Dao Thi Thu" userId="b0c0fd0c-b87e-42f7-8ea0-369972801474" providerId="ADAL" clId="{33F9265F-DA34-4CF8-ABDF-D6D39A2C153A}" dt="2024-08-15T09:11:27.654" v="5227"/>
          <ac:spMkLst>
            <pc:docMk/>
            <pc:sldMasterMk cId="0" sldId="2147483648"/>
            <ac:spMk id="3" creationId="{00000000-0000-0000-0000-000000000000}"/>
          </ac:spMkLst>
        </pc:spChg>
        <pc:spChg chg="mod modVis">
          <ac:chgData name="Thao Dao Thi Thu" userId="b0c0fd0c-b87e-42f7-8ea0-369972801474" providerId="ADAL" clId="{33F9265F-DA34-4CF8-ABDF-D6D39A2C153A}" dt="2024-08-15T09:11:27.658" v="5229"/>
          <ac:spMkLst>
            <pc:docMk/>
            <pc:sldMasterMk cId="0" sldId="2147483648"/>
            <ac:spMk id="4" creationId="{00000000-0000-0000-0000-000000000000}"/>
          </ac:spMkLst>
        </pc:spChg>
        <pc:spChg chg="mod modVis">
          <ac:chgData name="Thao Dao Thi Thu" userId="b0c0fd0c-b87e-42f7-8ea0-369972801474" providerId="ADAL" clId="{33F9265F-DA34-4CF8-ABDF-D6D39A2C153A}" dt="2024-08-15T09:11:27.661" v="5231"/>
          <ac:spMkLst>
            <pc:docMk/>
            <pc:sldMasterMk cId="0" sldId="2147483648"/>
            <ac:spMk id="5" creationId="{00000000-0000-0000-0000-000000000000}"/>
          </ac:spMkLst>
        </pc:spChg>
        <pc:spChg chg="mod modVis">
          <ac:chgData name="Thao Dao Thi Thu" userId="b0c0fd0c-b87e-42f7-8ea0-369972801474" providerId="ADAL" clId="{33F9265F-DA34-4CF8-ABDF-D6D39A2C153A}" dt="2024-08-15T09:11:27.665" v="5233"/>
          <ac:spMkLst>
            <pc:docMk/>
            <pc:sldMasterMk cId="0" sldId="2147483648"/>
            <ac:spMk id="6" creationId="{00000000-0000-0000-0000-000000000000}"/>
          </ac:spMkLst>
        </pc:spChg>
        <pc:spChg chg="add del mod ord modVis">
          <ac:chgData name="Thao Dao Thi Thu" userId="b0c0fd0c-b87e-42f7-8ea0-369972801474" providerId="ADAL" clId="{33F9265F-DA34-4CF8-ABDF-D6D39A2C153A}" dt="2024-08-15T09:11:27.651" v="5225"/>
          <ac:spMkLst>
            <pc:docMk/>
            <pc:sldMasterMk cId="0" sldId="2147483648"/>
            <ac:spMk id="7" creationId="{C20DBB19-D5F7-D1F2-6C11-4D56CC953BE5}"/>
          </ac:spMkLst>
        </pc:spChg>
        <pc:spChg chg="add mod ord">
          <ac:chgData name="Thao Dao Thi Thu" userId="b0c0fd0c-b87e-42f7-8ea0-369972801474" providerId="ADAL" clId="{33F9265F-DA34-4CF8-ABDF-D6D39A2C153A}" dt="2024-08-15T09:11:27.718" v="5276"/>
          <ac:spMkLst>
            <pc:docMk/>
            <pc:sldMasterMk cId="0" sldId="2147483648"/>
            <ac:spMk id="8" creationId="{E96C763D-898C-B06F-8FB9-7D742E2B5ACC}"/>
          </ac:spMkLst>
        </pc:spChg>
        <pc:spChg chg="add del mod ord modVis">
          <ac:chgData name="Thao Dao Thi Thu" userId="b0c0fd0c-b87e-42f7-8ea0-369972801474" providerId="ADAL" clId="{33F9265F-DA34-4CF8-ABDF-D6D39A2C153A}" dt="2024-08-15T08:41:27.120" v="215"/>
          <ac:spMkLst>
            <pc:docMk/>
            <pc:sldMasterMk cId="0" sldId="2147483648"/>
            <ac:spMk id="8" creationId="{F650BE5B-0245-47F9-E844-F541B4DB067F}"/>
          </ac:spMkLst>
        </pc:spChg>
        <pc:spChg chg="add del mod ord modVis">
          <ac:chgData name="Thao Dao Thi Thu" userId="b0c0fd0c-b87e-42f7-8ea0-369972801474" providerId="ADAL" clId="{33F9265F-DA34-4CF8-ABDF-D6D39A2C153A}" dt="2024-08-15T08:41:41.801" v="355"/>
          <ac:spMkLst>
            <pc:docMk/>
            <pc:sldMasterMk cId="0" sldId="2147483648"/>
            <ac:spMk id="9" creationId="{E3E4B0D9-86A4-F264-9C28-519A0A19A01B}"/>
          </ac:spMkLst>
        </pc:spChg>
        <pc:spChg chg="add del mod ord modVis">
          <ac:chgData name="Thao Dao Thi Thu" userId="b0c0fd0c-b87e-42f7-8ea0-369972801474" providerId="ADAL" clId="{33F9265F-DA34-4CF8-ABDF-D6D39A2C153A}" dt="2024-08-15T08:41:58.223" v="495"/>
          <ac:spMkLst>
            <pc:docMk/>
            <pc:sldMasterMk cId="0" sldId="2147483648"/>
            <ac:spMk id="10" creationId="{33CB0107-1B61-C787-8EC5-798F96E6ADAB}"/>
          </ac:spMkLst>
        </pc:spChg>
        <pc:spChg chg="add del mod ord modVis">
          <ac:chgData name="Thao Dao Thi Thu" userId="b0c0fd0c-b87e-42f7-8ea0-369972801474" providerId="ADAL" clId="{33F9265F-DA34-4CF8-ABDF-D6D39A2C153A}" dt="2024-08-15T08:42:52.136" v="634"/>
          <ac:spMkLst>
            <pc:docMk/>
            <pc:sldMasterMk cId="0" sldId="2147483648"/>
            <ac:spMk id="11" creationId="{B85EA50C-5B7D-4F6D-1C6C-3B413EB226A6}"/>
          </ac:spMkLst>
        </pc:spChg>
        <pc:spChg chg="add del mod ord modVis">
          <ac:chgData name="Thao Dao Thi Thu" userId="b0c0fd0c-b87e-42f7-8ea0-369972801474" providerId="ADAL" clId="{33F9265F-DA34-4CF8-ABDF-D6D39A2C153A}" dt="2024-08-15T08:43:07.001" v="769"/>
          <ac:spMkLst>
            <pc:docMk/>
            <pc:sldMasterMk cId="0" sldId="2147483648"/>
            <ac:spMk id="12" creationId="{7B7465CD-E45A-4A4C-F3DB-42FDF0A3A479}"/>
          </ac:spMkLst>
        </pc:spChg>
        <pc:spChg chg="add del mod ord modVis">
          <ac:chgData name="Thao Dao Thi Thu" userId="b0c0fd0c-b87e-42f7-8ea0-369972801474" providerId="ADAL" clId="{33F9265F-DA34-4CF8-ABDF-D6D39A2C153A}" dt="2024-08-15T08:43:21.408" v="899"/>
          <ac:spMkLst>
            <pc:docMk/>
            <pc:sldMasterMk cId="0" sldId="2147483648"/>
            <ac:spMk id="13" creationId="{68518CC3-D8A0-3AD3-9799-3C52F41B905D}"/>
          </ac:spMkLst>
        </pc:spChg>
        <pc:spChg chg="add del mod ord modVis">
          <ac:chgData name="Thao Dao Thi Thu" userId="b0c0fd0c-b87e-42f7-8ea0-369972801474" providerId="ADAL" clId="{33F9265F-DA34-4CF8-ABDF-D6D39A2C153A}" dt="2024-08-15T08:44:29.476" v="1029"/>
          <ac:spMkLst>
            <pc:docMk/>
            <pc:sldMasterMk cId="0" sldId="2147483648"/>
            <ac:spMk id="14" creationId="{3040386F-2E8C-5DDD-3D24-E77EC84DE959}"/>
          </ac:spMkLst>
        </pc:spChg>
        <pc:spChg chg="add del mod ord modVis">
          <ac:chgData name="Thao Dao Thi Thu" userId="b0c0fd0c-b87e-42f7-8ea0-369972801474" providerId="ADAL" clId="{33F9265F-DA34-4CF8-ABDF-D6D39A2C153A}" dt="2024-08-15T08:44:43.397" v="1159"/>
          <ac:spMkLst>
            <pc:docMk/>
            <pc:sldMasterMk cId="0" sldId="2147483648"/>
            <ac:spMk id="15" creationId="{A09494D4-C13C-E2F7-D8E9-E778F72729CD}"/>
          </ac:spMkLst>
        </pc:spChg>
        <pc:spChg chg="add del mod ord modVis">
          <ac:chgData name="Thao Dao Thi Thu" userId="b0c0fd0c-b87e-42f7-8ea0-369972801474" providerId="ADAL" clId="{33F9265F-DA34-4CF8-ABDF-D6D39A2C153A}" dt="2024-08-15T08:45:18.322" v="1289"/>
          <ac:spMkLst>
            <pc:docMk/>
            <pc:sldMasterMk cId="0" sldId="2147483648"/>
            <ac:spMk id="16" creationId="{7E82228F-587C-881E-3A08-2FE07B2709E3}"/>
          </ac:spMkLst>
        </pc:spChg>
        <pc:spChg chg="add del mod ord modVis">
          <ac:chgData name="Thao Dao Thi Thu" userId="b0c0fd0c-b87e-42f7-8ea0-369972801474" providerId="ADAL" clId="{33F9265F-DA34-4CF8-ABDF-D6D39A2C153A}" dt="2024-08-15T08:45:43.643" v="1472"/>
          <ac:spMkLst>
            <pc:docMk/>
            <pc:sldMasterMk cId="0" sldId="2147483648"/>
            <ac:spMk id="17" creationId="{F55E037A-50A8-F446-9BDC-FCC01FFAE696}"/>
          </ac:spMkLst>
        </pc:spChg>
        <pc:spChg chg="add del mod ord modVis">
          <ac:chgData name="Thao Dao Thi Thu" userId="b0c0fd0c-b87e-42f7-8ea0-369972801474" providerId="ADAL" clId="{33F9265F-DA34-4CF8-ABDF-D6D39A2C153A}" dt="2024-08-15T08:45:57.632" v="1613"/>
          <ac:spMkLst>
            <pc:docMk/>
            <pc:sldMasterMk cId="0" sldId="2147483648"/>
            <ac:spMk id="18" creationId="{291142F0-E2C9-8969-777F-11F645DFFA3F}"/>
          </ac:spMkLst>
        </pc:spChg>
        <pc:spChg chg="add del mod ord modVis">
          <ac:chgData name="Thao Dao Thi Thu" userId="b0c0fd0c-b87e-42f7-8ea0-369972801474" providerId="ADAL" clId="{33F9265F-DA34-4CF8-ABDF-D6D39A2C153A}" dt="2024-08-15T08:46:11.953" v="1754"/>
          <ac:spMkLst>
            <pc:docMk/>
            <pc:sldMasterMk cId="0" sldId="2147483648"/>
            <ac:spMk id="19" creationId="{59D8A064-9D75-4EEA-FD33-3AA2038F17A3}"/>
          </ac:spMkLst>
        </pc:spChg>
        <pc:spChg chg="add del mod ord modVis">
          <ac:chgData name="Thao Dao Thi Thu" userId="b0c0fd0c-b87e-42f7-8ea0-369972801474" providerId="ADAL" clId="{33F9265F-DA34-4CF8-ABDF-D6D39A2C153A}" dt="2024-08-15T08:46:26.015" v="1884"/>
          <ac:spMkLst>
            <pc:docMk/>
            <pc:sldMasterMk cId="0" sldId="2147483648"/>
            <ac:spMk id="20" creationId="{5748208B-AAA3-CA25-50FE-2065E4860434}"/>
          </ac:spMkLst>
        </pc:spChg>
        <pc:spChg chg="add del mod ord modVis">
          <ac:chgData name="Thao Dao Thi Thu" userId="b0c0fd0c-b87e-42f7-8ea0-369972801474" providerId="ADAL" clId="{33F9265F-DA34-4CF8-ABDF-D6D39A2C153A}" dt="2024-08-15T08:46:39.987" v="2013"/>
          <ac:spMkLst>
            <pc:docMk/>
            <pc:sldMasterMk cId="0" sldId="2147483648"/>
            <ac:spMk id="21" creationId="{2F90668C-31FE-CD62-82F5-54AE1A7B0A68}"/>
          </ac:spMkLst>
        </pc:spChg>
        <pc:spChg chg="add del mod ord modVis">
          <ac:chgData name="Thao Dao Thi Thu" userId="b0c0fd0c-b87e-42f7-8ea0-369972801474" providerId="ADAL" clId="{33F9265F-DA34-4CF8-ABDF-D6D39A2C153A}" dt="2024-08-15T08:53:25.646" v="2146"/>
          <ac:spMkLst>
            <pc:docMk/>
            <pc:sldMasterMk cId="0" sldId="2147483648"/>
            <ac:spMk id="22" creationId="{36257A5A-5F97-E970-C5D2-5AC793831DD4}"/>
          </ac:spMkLst>
        </pc:spChg>
        <pc:spChg chg="add del mod ord modVis">
          <ac:chgData name="Thao Dao Thi Thu" userId="b0c0fd0c-b87e-42f7-8ea0-369972801474" providerId="ADAL" clId="{33F9265F-DA34-4CF8-ABDF-D6D39A2C153A}" dt="2024-08-15T08:53:39.666" v="2274"/>
          <ac:spMkLst>
            <pc:docMk/>
            <pc:sldMasterMk cId="0" sldId="2147483648"/>
            <ac:spMk id="23" creationId="{DB3B8911-DCF8-704E-BEA3-F1166CF7F0B9}"/>
          </ac:spMkLst>
        </pc:spChg>
        <pc:spChg chg="add del mod ord modVis">
          <ac:chgData name="Thao Dao Thi Thu" userId="b0c0fd0c-b87e-42f7-8ea0-369972801474" providerId="ADAL" clId="{33F9265F-DA34-4CF8-ABDF-D6D39A2C153A}" dt="2024-08-15T08:53:53.593" v="2403"/>
          <ac:spMkLst>
            <pc:docMk/>
            <pc:sldMasterMk cId="0" sldId="2147483648"/>
            <ac:spMk id="24" creationId="{706AA7B3-1BE8-533C-FBE1-EF43FE514104}"/>
          </ac:spMkLst>
        </pc:spChg>
        <pc:spChg chg="add del mod ord modVis">
          <ac:chgData name="Thao Dao Thi Thu" userId="b0c0fd0c-b87e-42f7-8ea0-369972801474" providerId="ADAL" clId="{33F9265F-DA34-4CF8-ABDF-D6D39A2C153A}" dt="2024-08-15T08:54:10.824" v="2531"/>
          <ac:spMkLst>
            <pc:docMk/>
            <pc:sldMasterMk cId="0" sldId="2147483648"/>
            <ac:spMk id="25" creationId="{94E499A4-ADF2-8548-9E7B-28ADE81B9679}"/>
          </ac:spMkLst>
        </pc:spChg>
        <pc:spChg chg="add del mod ord modVis">
          <ac:chgData name="Thao Dao Thi Thu" userId="b0c0fd0c-b87e-42f7-8ea0-369972801474" providerId="ADAL" clId="{33F9265F-DA34-4CF8-ABDF-D6D39A2C153A}" dt="2024-08-15T08:55:31.468" v="2663"/>
          <ac:spMkLst>
            <pc:docMk/>
            <pc:sldMasterMk cId="0" sldId="2147483648"/>
            <ac:spMk id="26" creationId="{287B7279-79A8-032D-79C8-3F6EECF0C6F2}"/>
          </ac:spMkLst>
        </pc:spChg>
        <pc:spChg chg="add del mod ord modVis">
          <ac:chgData name="Thao Dao Thi Thu" userId="b0c0fd0c-b87e-42f7-8ea0-369972801474" providerId="ADAL" clId="{33F9265F-DA34-4CF8-ABDF-D6D39A2C153A}" dt="2024-08-15T08:55:45.385" v="2792"/>
          <ac:spMkLst>
            <pc:docMk/>
            <pc:sldMasterMk cId="0" sldId="2147483648"/>
            <ac:spMk id="27" creationId="{DAEFADC1-7F11-C93B-4A55-6204F1637373}"/>
          </ac:spMkLst>
        </pc:spChg>
        <pc:spChg chg="add del mod ord modVis">
          <ac:chgData name="Thao Dao Thi Thu" userId="b0c0fd0c-b87e-42f7-8ea0-369972801474" providerId="ADAL" clId="{33F9265F-DA34-4CF8-ABDF-D6D39A2C153A}" dt="2024-08-15T08:55:59.381" v="2925"/>
          <ac:spMkLst>
            <pc:docMk/>
            <pc:sldMasterMk cId="0" sldId="2147483648"/>
            <ac:spMk id="28" creationId="{F8AFF14E-04E1-BC11-1912-FD2D351DA250}"/>
          </ac:spMkLst>
        </pc:spChg>
        <pc:spChg chg="add del mod ord modVis">
          <ac:chgData name="Thao Dao Thi Thu" userId="b0c0fd0c-b87e-42f7-8ea0-369972801474" providerId="ADAL" clId="{33F9265F-DA34-4CF8-ABDF-D6D39A2C153A}" dt="2024-08-15T08:56:14.758" v="3057"/>
          <ac:spMkLst>
            <pc:docMk/>
            <pc:sldMasterMk cId="0" sldId="2147483648"/>
            <ac:spMk id="29" creationId="{F77242F3-E126-2780-05A6-FD84A11CE97D}"/>
          </ac:spMkLst>
        </pc:spChg>
        <pc:spChg chg="add del mod ord modVis">
          <ac:chgData name="Thao Dao Thi Thu" userId="b0c0fd0c-b87e-42f7-8ea0-369972801474" providerId="ADAL" clId="{33F9265F-DA34-4CF8-ABDF-D6D39A2C153A}" dt="2024-08-15T08:56:30.581" v="3185"/>
          <ac:spMkLst>
            <pc:docMk/>
            <pc:sldMasterMk cId="0" sldId="2147483648"/>
            <ac:spMk id="30" creationId="{719217A4-DC16-B6CA-94A9-9AC392B13B96}"/>
          </ac:spMkLst>
        </pc:spChg>
        <pc:spChg chg="add del mod ord modVis">
          <ac:chgData name="Thao Dao Thi Thu" userId="b0c0fd0c-b87e-42f7-8ea0-369972801474" providerId="ADAL" clId="{33F9265F-DA34-4CF8-ABDF-D6D39A2C153A}" dt="2024-08-15T08:57:15.398" v="3314"/>
          <ac:spMkLst>
            <pc:docMk/>
            <pc:sldMasterMk cId="0" sldId="2147483648"/>
            <ac:spMk id="31" creationId="{D9CB06B7-DB58-A0E7-E839-9F6E0B46580A}"/>
          </ac:spMkLst>
        </pc:spChg>
        <pc:spChg chg="add del mod ord modVis">
          <ac:chgData name="Thao Dao Thi Thu" userId="b0c0fd0c-b87e-42f7-8ea0-369972801474" providerId="ADAL" clId="{33F9265F-DA34-4CF8-ABDF-D6D39A2C153A}" dt="2024-08-15T08:58:13.529" v="3643"/>
          <ac:spMkLst>
            <pc:docMk/>
            <pc:sldMasterMk cId="0" sldId="2147483648"/>
            <ac:spMk id="32" creationId="{81E6481C-BEE5-A0AA-1ED1-68A1FEF5D7A6}"/>
          </ac:spMkLst>
        </pc:spChg>
        <pc:spChg chg="add mod ord">
          <ac:chgData name="Thao Dao Thi Thu" userId="b0c0fd0c-b87e-42f7-8ea0-369972801474" providerId="ADAL" clId="{33F9265F-DA34-4CF8-ABDF-D6D39A2C153A}" dt="2024-08-15T08:58:11.787" v="3639"/>
          <ac:spMkLst>
            <pc:docMk/>
            <pc:sldMasterMk cId="0" sldId="2147483648"/>
            <ac:spMk id="33" creationId="{3A79D324-093F-927C-0418-3E1ABD484F6F}"/>
          </ac:spMkLst>
        </pc:spChg>
        <pc:spChg chg="add del mod ord modVis">
          <ac:chgData name="Thao Dao Thi Thu" userId="b0c0fd0c-b87e-42f7-8ea0-369972801474" providerId="ADAL" clId="{33F9265F-DA34-4CF8-ABDF-D6D39A2C153A}" dt="2024-08-15T08:58:30.057" v="3769" actId="478"/>
          <ac:spMkLst>
            <pc:docMk/>
            <pc:sldMasterMk cId="0" sldId="2147483648"/>
            <ac:spMk id="34" creationId="{D45A7949-30B0-EA81-9A43-9C12AAA3A10D}"/>
          </ac:spMkLst>
        </pc:spChg>
        <pc:spChg chg="del mod ord modVis">
          <ac:chgData name="Thao Dao Thi Thu" userId="b0c0fd0c-b87e-42f7-8ea0-369972801474" providerId="ADAL" clId="{33F9265F-DA34-4CF8-ABDF-D6D39A2C153A}" dt="2024-08-15T08:58:44.138" v="3844"/>
          <ac:spMkLst>
            <pc:docMk/>
            <pc:sldMasterMk cId="0" sldId="2147483648"/>
            <ac:spMk id="35" creationId="{22924335-DC21-0B8C-F64B-352279A47C7C}"/>
          </ac:spMkLst>
        </pc:spChg>
        <pc:spChg chg="add del mod ord modVis">
          <ac:chgData name="Thao Dao Thi Thu" userId="b0c0fd0c-b87e-42f7-8ea0-369972801474" providerId="ADAL" clId="{33F9265F-DA34-4CF8-ABDF-D6D39A2C153A}" dt="2024-08-15T08:59:00.179" v="3973" actId="478"/>
          <ac:spMkLst>
            <pc:docMk/>
            <pc:sldMasterMk cId="0" sldId="2147483648"/>
            <ac:spMk id="36" creationId="{59BFB2E0-691B-E78B-1EE3-FE23FCF1565B}"/>
          </ac:spMkLst>
        </pc:spChg>
        <pc:spChg chg="del mod ord modVis">
          <ac:chgData name="Thao Dao Thi Thu" userId="b0c0fd0c-b87e-42f7-8ea0-369972801474" providerId="ADAL" clId="{33F9265F-DA34-4CF8-ABDF-D6D39A2C153A}" dt="2024-08-15T08:59:14.144" v="4048"/>
          <ac:spMkLst>
            <pc:docMk/>
            <pc:sldMasterMk cId="0" sldId="2147483648"/>
            <ac:spMk id="37" creationId="{4927FD83-96AE-BAAF-D24C-1E4E9CB4A346}"/>
          </ac:spMkLst>
        </pc:spChg>
        <pc:spChg chg="add del mod ord modVis">
          <ac:chgData name="Thao Dao Thi Thu" userId="b0c0fd0c-b87e-42f7-8ea0-369972801474" providerId="ADAL" clId="{33F9265F-DA34-4CF8-ABDF-D6D39A2C153A}" dt="2024-08-15T08:59:28.841" v="4177"/>
          <ac:spMkLst>
            <pc:docMk/>
            <pc:sldMasterMk cId="0" sldId="2147483648"/>
            <ac:spMk id="38" creationId="{8078CE41-7D7A-BC67-9DF7-9172E2158E5E}"/>
          </ac:spMkLst>
        </pc:spChg>
        <pc:spChg chg="add del mod ord modVis">
          <ac:chgData name="Thao Dao Thi Thu" userId="b0c0fd0c-b87e-42f7-8ea0-369972801474" providerId="ADAL" clId="{33F9265F-DA34-4CF8-ABDF-D6D39A2C153A}" dt="2024-08-15T08:59:43.868" v="4306"/>
          <ac:spMkLst>
            <pc:docMk/>
            <pc:sldMasterMk cId="0" sldId="2147483648"/>
            <ac:spMk id="39" creationId="{BFF49EE3-8C1B-9CE1-AF2A-EDA096693FC4}"/>
          </ac:spMkLst>
        </pc:spChg>
        <pc:spChg chg="add del mod ord modVis">
          <ac:chgData name="Thao Dao Thi Thu" userId="b0c0fd0c-b87e-42f7-8ea0-369972801474" providerId="ADAL" clId="{33F9265F-DA34-4CF8-ABDF-D6D39A2C153A}" dt="2024-08-15T09:00:10.587" v="4435"/>
          <ac:spMkLst>
            <pc:docMk/>
            <pc:sldMasterMk cId="0" sldId="2147483648"/>
            <ac:spMk id="40" creationId="{09A9BCFF-A2F0-4A3A-0295-B1FAB119B5C9}"/>
          </ac:spMkLst>
        </pc:spChg>
        <pc:spChg chg="add del mod ord modVis">
          <ac:chgData name="Thao Dao Thi Thu" userId="b0c0fd0c-b87e-42f7-8ea0-369972801474" providerId="ADAL" clId="{33F9265F-DA34-4CF8-ABDF-D6D39A2C153A}" dt="2024-08-15T09:00:26.448" v="4562" actId="478"/>
          <ac:spMkLst>
            <pc:docMk/>
            <pc:sldMasterMk cId="0" sldId="2147483648"/>
            <ac:spMk id="41" creationId="{559067DF-6F8B-4E72-DA17-A47B34BBBB86}"/>
          </ac:spMkLst>
        </pc:spChg>
        <pc:spChg chg="del mod ord modVis">
          <ac:chgData name="Thao Dao Thi Thu" userId="b0c0fd0c-b87e-42f7-8ea0-369972801474" providerId="ADAL" clId="{33F9265F-DA34-4CF8-ABDF-D6D39A2C153A}" dt="2024-08-15T09:00:41.946" v="4638"/>
          <ac:spMkLst>
            <pc:docMk/>
            <pc:sldMasterMk cId="0" sldId="2147483648"/>
            <ac:spMk id="42" creationId="{DE25803F-C2FB-474B-4E36-E6CC51526900}"/>
          </ac:spMkLst>
        </pc:spChg>
        <pc:spChg chg="add del mod ord modVis">
          <ac:chgData name="Thao Dao Thi Thu" userId="b0c0fd0c-b87e-42f7-8ea0-369972801474" providerId="ADAL" clId="{33F9265F-DA34-4CF8-ABDF-D6D39A2C153A}" dt="2024-08-15T09:00:58.069" v="4766"/>
          <ac:spMkLst>
            <pc:docMk/>
            <pc:sldMasterMk cId="0" sldId="2147483648"/>
            <ac:spMk id="43" creationId="{D5E54E82-589A-3F3C-4B54-C483D3E6D5AE}"/>
          </ac:spMkLst>
        </pc:spChg>
        <pc:spChg chg="add del mod ord modVis">
          <ac:chgData name="Thao Dao Thi Thu" userId="b0c0fd0c-b87e-42f7-8ea0-369972801474" providerId="ADAL" clId="{33F9265F-DA34-4CF8-ABDF-D6D39A2C153A}" dt="2024-08-15T09:01:13.935" v="4896"/>
          <ac:spMkLst>
            <pc:docMk/>
            <pc:sldMasterMk cId="0" sldId="2147483648"/>
            <ac:spMk id="44" creationId="{F38D1E99-F852-873E-A941-FD80E52191B0}"/>
          </ac:spMkLst>
        </pc:spChg>
        <pc:spChg chg="add del mod ord modVis">
          <ac:chgData name="Thao Dao Thi Thu" userId="b0c0fd0c-b87e-42f7-8ea0-369972801474" providerId="ADAL" clId="{33F9265F-DA34-4CF8-ABDF-D6D39A2C153A}" dt="2024-08-15T09:01:28.079" v="5025"/>
          <ac:spMkLst>
            <pc:docMk/>
            <pc:sldMasterMk cId="0" sldId="2147483648"/>
            <ac:spMk id="45" creationId="{8E1F43AD-E9B7-0FAB-6E96-E3F7F275D669}"/>
          </ac:spMkLst>
        </pc:spChg>
        <pc:spChg chg="add del mod ord modVis">
          <ac:chgData name="Thao Dao Thi Thu" userId="b0c0fd0c-b87e-42f7-8ea0-369972801474" providerId="ADAL" clId="{33F9265F-DA34-4CF8-ABDF-D6D39A2C153A}" dt="2024-08-15T09:11:19.966" v="5125"/>
          <ac:spMkLst>
            <pc:docMk/>
            <pc:sldMasterMk cId="0" sldId="2147483648"/>
            <ac:spMk id="46" creationId="{CBFA5F07-3EF5-6ED5-FBBC-D9E61A3D2C83}"/>
          </ac:spMkLst>
        </pc:spChg>
        <pc:picChg chg="del mod modVis">
          <ac:chgData name="Thao Dao Thi Thu" userId="b0c0fd0c-b87e-42f7-8ea0-369972801474" providerId="ADAL" clId="{33F9265F-DA34-4CF8-ABDF-D6D39A2C153A}" dt="2024-08-15T08:42:43.367" v="629" actId="478"/>
          <ac:picMkLst>
            <pc:docMk/>
            <pc:sldMasterMk cId="0" sldId="2147483648"/>
            <ac:picMk id="7" creationId="{BDDB5254-AAE8-54B3-1C61-4B1F20856B00}"/>
          </ac:picMkLst>
        </pc:picChg>
      </pc:sldMasterChg>
      <pc:sldMasterChg chg="addSp delSp modSp mod">
        <pc:chgData name="Thao Dao Thi Thu" userId="b0c0fd0c-b87e-42f7-8ea0-369972801474" providerId="ADAL" clId="{33F9265F-DA34-4CF8-ABDF-D6D39A2C153A}" dt="2024-08-15T09:11:27.741" v="5291"/>
        <pc:sldMasterMkLst>
          <pc:docMk/>
          <pc:sldMasterMk cId="661374128" sldId="2147483660"/>
        </pc:sldMasterMkLst>
        <pc:spChg chg="add del mod ord modVis">
          <ac:chgData name="Thao Dao Thi Thu" userId="b0c0fd0c-b87e-42f7-8ea0-369972801474" providerId="ADAL" clId="{33F9265F-DA34-4CF8-ABDF-D6D39A2C153A}" dt="2024-08-15T09:11:27.670" v="5237"/>
          <ac:spMkLst>
            <pc:docMk/>
            <pc:sldMasterMk cId="661374128" sldId="2147483660"/>
            <ac:spMk id="2" creationId="{1E863B16-11D5-2C78-E055-BE6F05600FEF}"/>
          </ac:spMkLst>
        </pc:spChg>
        <pc:spChg chg="add del mod ord modVis">
          <ac:chgData name="Thao Dao Thi Thu" userId="b0c0fd0c-b87e-42f7-8ea0-369972801474" providerId="ADAL" clId="{33F9265F-DA34-4CF8-ABDF-D6D39A2C153A}" dt="2024-08-15T08:41:27.139" v="229"/>
          <ac:spMkLst>
            <pc:docMk/>
            <pc:sldMasterMk cId="661374128" sldId="2147483660"/>
            <ac:spMk id="2" creationId="{B618ED14-511F-F2D7-90EE-071A674D980C}"/>
          </ac:spMkLst>
        </pc:spChg>
        <pc:spChg chg="add mod ord">
          <ac:chgData name="Thao Dao Thi Thu" userId="b0c0fd0c-b87e-42f7-8ea0-369972801474" providerId="ADAL" clId="{33F9265F-DA34-4CF8-ABDF-D6D39A2C153A}" dt="2024-08-15T09:11:27.741" v="5291"/>
          <ac:spMkLst>
            <pc:docMk/>
            <pc:sldMasterMk cId="661374128" sldId="2147483660"/>
            <ac:spMk id="4" creationId="{20AFE29F-F6F5-B693-DB9C-11D355759A01}"/>
          </ac:spMkLst>
        </pc:spChg>
        <pc:spChg chg="add del mod ord modVis">
          <ac:chgData name="Thao Dao Thi Thu" userId="b0c0fd0c-b87e-42f7-8ea0-369972801474" providerId="ADAL" clId="{33F9265F-DA34-4CF8-ABDF-D6D39A2C153A}" dt="2024-08-15T08:41:41.822" v="369"/>
          <ac:spMkLst>
            <pc:docMk/>
            <pc:sldMasterMk cId="661374128" sldId="2147483660"/>
            <ac:spMk id="5" creationId="{C429A2A3-4223-1780-AA06-39C9E688022D}"/>
          </ac:spMkLst>
        </pc:spChg>
        <pc:spChg chg="add del mod ord modVis">
          <ac:chgData name="Thao Dao Thi Thu" userId="b0c0fd0c-b87e-42f7-8ea0-369972801474" providerId="ADAL" clId="{33F9265F-DA34-4CF8-ABDF-D6D39A2C153A}" dt="2024-08-15T08:41:58.244" v="509"/>
          <ac:spMkLst>
            <pc:docMk/>
            <pc:sldMasterMk cId="661374128" sldId="2147483660"/>
            <ac:spMk id="6" creationId="{F892A38C-1020-0FAB-EA81-288630326577}"/>
          </ac:spMkLst>
        </pc:spChg>
        <pc:spChg chg="add del mod ord modVis">
          <ac:chgData name="Thao Dao Thi Thu" userId="b0c0fd0c-b87e-42f7-8ea0-369972801474" providerId="ADAL" clId="{33F9265F-DA34-4CF8-ABDF-D6D39A2C153A}" dt="2024-08-15T08:42:52.147" v="646"/>
          <ac:spMkLst>
            <pc:docMk/>
            <pc:sldMasterMk cId="661374128" sldId="2147483660"/>
            <ac:spMk id="7" creationId="{EC05FA59-6C5E-F610-252E-8294E3BA3C7D}"/>
          </ac:spMkLst>
        </pc:spChg>
        <pc:spChg chg="add del mod ord modVis">
          <ac:chgData name="Thao Dao Thi Thu" userId="b0c0fd0c-b87e-42f7-8ea0-369972801474" providerId="ADAL" clId="{33F9265F-DA34-4CF8-ABDF-D6D39A2C153A}" dt="2024-08-15T08:43:07.014" v="781"/>
          <ac:spMkLst>
            <pc:docMk/>
            <pc:sldMasterMk cId="661374128" sldId="2147483660"/>
            <ac:spMk id="8" creationId="{5A7ED782-8E8B-B4A9-01F6-397DF5A9F7C4}"/>
          </ac:spMkLst>
        </pc:spChg>
        <pc:spChg chg="add del mod ord modVis">
          <ac:chgData name="Thao Dao Thi Thu" userId="b0c0fd0c-b87e-42f7-8ea0-369972801474" providerId="ADAL" clId="{33F9265F-DA34-4CF8-ABDF-D6D39A2C153A}" dt="2024-08-15T08:43:21.417" v="911"/>
          <ac:spMkLst>
            <pc:docMk/>
            <pc:sldMasterMk cId="661374128" sldId="2147483660"/>
            <ac:spMk id="9" creationId="{1CAE75FC-D6BB-9803-6A0A-091CF9FF13A3}"/>
          </ac:spMkLst>
        </pc:spChg>
        <pc:spChg chg="add del mod ord modVis">
          <ac:chgData name="Thao Dao Thi Thu" userId="b0c0fd0c-b87e-42f7-8ea0-369972801474" providerId="ADAL" clId="{33F9265F-DA34-4CF8-ABDF-D6D39A2C153A}" dt="2024-08-15T08:44:29.485" v="1041"/>
          <ac:spMkLst>
            <pc:docMk/>
            <pc:sldMasterMk cId="661374128" sldId="2147483660"/>
            <ac:spMk id="10" creationId="{E20838CD-0A81-164A-4C70-9C496AB3A88A}"/>
          </ac:spMkLst>
        </pc:spChg>
        <pc:spChg chg="add del mod ord modVis">
          <ac:chgData name="Thao Dao Thi Thu" userId="b0c0fd0c-b87e-42f7-8ea0-369972801474" providerId="ADAL" clId="{33F9265F-DA34-4CF8-ABDF-D6D39A2C153A}" dt="2024-08-15T08:44:43.409" v="1171"/>
          <ac:spMkLst>
            <pc:docMk/>
            <pc:sldMasterMk cId="661374128" sldId="2147483660"/>
            <ac:spMk id="11" creationId="{8FB2F300-8392-A5B8-CDAB-1F04B7A1CEA7}"/>
          </ac:spMkLst>
        </pc:spChg>
        <pc:spChg chg="add del mod ord modVis">
          <ac:chgData name="Thao Dao Thi Thu" userId="b0c0fd0c-b87e-42f7-8ea0-369972801474" providerId="ADAL" clId="{33F9265F-DA34-4CF8-ABDF-D6D39A2C153A}" dt="2024-08-15T08:45:18.333" v="1301"/>
          <ac:spMkLst>
            <pc:docMk/>
            <pc:sldMasterMk cId="661374128" sldId="2147483660"/>
            <ac:spMk id="12" creationId="{C62C958A-137D-300E-7A9F-23CF220BE0AB}"/>
          </ac:spMkLst>
        </pc:spChg>
        <pc:spChg chg="add del mod ord modVis">
          <ac:chgData name="Thao Dao Thi Thu" userId="b0c0fd0c-b87e-42f7-8ea0-369972801474" providerId="ADAL" clId="{33F9265F-DA34-4CF8-ABDF-D6D39A2C153A}" dt="2024-08-15T08:45:43.651" v="1484"/>
          <ac:spMkLst>
            <pc:docMk/>
            <pc:sldMasterMk cId="661374128" sldId="2147483660"/>
            <ac:spMk id="13" creationId="{B8363860-27BA-257C-768B-7A1A359E1862}"/>
          </ac:spMkLst>
        </pc:spChg>
        <pc:spChg chg="add del mod ord modVis">
          <ac:chgData name="Thao Dao Thi Thu" userId="b0c0fd0c-b87e-42f7-8ea0-369972801474" providerId="ADAL" clId="{33F9265F-DA34-4CF8-ABDF-D6D39A2C153A}" dt="2024-08-15T08:45:57.641" v="1625"/>
          <ac:spMkLst>
            <pc:docMk/>
            <pc:sldMasterMk cId="661374128" sldId="2147483660"/>
            <ac:spMk id="14" creationId="{C61E173A-FFF5-9DAC-C324-66ADAD49B153}"/>
          </ac:spMkLst>
        </pc:spChg>
        <pc:spChg chg="add del mod ord modVis">
          <ac:chgData name="Thao Dao Thi Thu" userId="b0c0fd0c-b87e-42f7-8ea0-369972801474" providerId="ADAL" clId="{33F9265F-DA34-4CF8-ABDF-D6D39A2C153A}" dt="2024-08-15T08:46:11.964" v="1766"/>
          <ac:spMkLst>
            <pc:docMk/>
            <pc:sldMasterMk cId="661374128" sldId="2147483660"/>
            <ac:spMk id="15" creationId="{B31716A2-5AA5-5C14-F188-6EBC68CA0893}"/>
          </ac:spMkLst>
        </pc:spChg>
        <pc:spChg chg="add del mod ord modVis">
          <ac:chgData name="Thao Dao Thi Thu" userId="b0c0fd0c-b87e-42f7-8ea0-369972801474" providerId="ADAL" clId="{33F9265F-DA34-4CF8-ABDF-D6D39A2C153A}" dt="2024-08-15T08:46:26.025" v="1896"/>
          <ac:spMkLst>
            <pc:docMk/>
            <pc:sldMasterMk cId="661374128" sldId="2147483660"/>
            <ac:spMk id="16" creationId="{23C49309-6D26-0D7F-1DAD-20EF25B2D371}"/>
          </ac:spMkLst>
        </pc:spChg>
        <pc:spChg chg="add del mod ord modVis">
          <ac:chgData name="Thao Dao Thi Thu" userId="b0c0fd0c-b87e-42f7-8ea0-369972801474" providerId="ADAL" clId="{33F9265F-DA34-4CF8-ABDF-D6D39A2C153A}" dt="2024-08-15T08:46:39.999" v="2025"/>
          <ac:spMkLst>
            <pc:docMk/>
            <pc:sldMasterMk cId="661374128" sldId="2147483660"/>
            <ac:spMk id="17" creationId="{1CD43A00-2D06-AF21-27B4-BE7FCDAB44A5}"/>
          </ac:spMkLst>
        </pc:spChg>
        <pc:spChg chg="add del mod ord modVis">
          <ac:chgData name="Thao Dao Thi Thu" userId="b0c0fd0c-b87e-42f7-8ea0-369972801474" providerId="ADAL" clId="{33F9265F-DA34-4CF8-ABDF-D6D39A2C153A}" dt="2024-08-15T08:53:25.657" v="2158"/>
          <ac:spMkLst>
            <pc:docMk/>
            <pc:sldMasterMk cId="661374128" sldId="2147483660"/>
            <ac:spMk id="18" creationId="{6B97E68E-B8FD-A85D-C824-8B0D7BB777F2}"/>
          </ac:spMkLst>
        </pc:spChg>
        <pc:spChg chg="add del mod ord modVis">
          <ac:chgData name="Thao Dao Thi Thu" userId="b0c0fd0c-b87e-42f7-8ea0-369972801474" providerId="ADAL" clId="{33F9265F-DA34-4CF8-ABDF-D6D39A2C153A}" dt="2024-08-15T08:53:39.676" v="2286"/>
          <ac:spMkLst>
            <pc:docMk/>
            <pc:sldMasterMk cId="661374128" sldId="2147483660"/>
            <ac:spMk id="19" creationId="{D2D89F26-C3C0-3B7C-19F6-961874818114}"/>
          </ac:spMkLst>
        </pc:spChg>
        <pc:spChg chg="add del mod ord modVis">
          <ac:chgData name="Thao Dao Thi Thu" userId="b0c0fd0c-b87e-42f7-8ea0-369972801474" providerId="ADAL" clId="{33F9265F-DA34-4CF8-ABDF-D6D39A2C153A}" dt="2024-08-15T08:53:53.604" v="2415"/>
          <ac:spMkLst>
            <pc:docMk/>
            <pc:sldMasterMk cId="661374128" sldId="2147483660"/>
            <ac:spMk id="20" creationId="{8EF32128-868D-8333-4925-A498257C93CA}"/>
          </ac:spMkLst>
        </pc:spChg>
        <pc:spChg chg="add del mod ord modVis">
          <ac:chgData name="Thao Dao Thi Thu" userId="b0c0fd0c-b87e-42f7-8ea0-369972801474" providerId="ADAL" clId="{33F9265F-DA34-4CF8-ABDF-D6D39A2C153A}" dt="2024-08-15T08:54:10.832" v="2543"/>
          <ac:spMkLst>
            <pc:docMk/>
            <pc:sldMasterMk cId="661374128" sldId="2147483660"/>
            <ac:spMk id="21" creationId="{AD7FC77D-E300-82C6-7E91-B2773E0F936F}"/>
          </ac:spMkLst>
        </pc:spChg>
        <pc:spChg chg="add del mod ord modVis">
          <ac:chgData name="Thao Dao Thi Thu" userId="b0c0fd0c-b87e-42f7-8ea0-369972801474" providerId="ADAL" clId="{33F9265F-DA34-4CF8-ABDF-D6D39A2C153A}" dt="2024-08-15T08:55:31.477" v="2675"/>
          <ac:spMkLst>
            <pc:docMk/>
            <pc:sldMasterMk cId="661374128" sldId="2147483660"/>
            <ac:spMk id="22" creationId="{57FFB2B4-9971-E652-7873-BCF5ED71912C}"/>
          </ac:spMkLst>
        </pc:spChg>
        <pc:spChg chg="add del mod ord modVis">
          <ac:chgData name="Thao Dao Thi Thu" userId="b0c0fd0c-b87e-42f7-8ea0-369972801474" providerId="ADAL" clId="{33F9265F-DA34-4CF8-ABDF-D6D39A2C153A}" dt="2024-08-15T08:55:45.397" v="2804"/>
          <ac:spMkLst>
            <pc:docMk/>
            <pc:sldMasterMk cId="661374128" sldId="2147483660"/>
            <ac:spMk id="23" creationId="{F9528D19-6DF7-4002-CBA2-0B1BC4784F1B}"/>
          </ac:spMkLst>
        </pc:spChg>
        <pc:spChg chg="add del mod ord modVis">
          <ac:chgData name="Thao Dao Thi Thu" userId="b0c0fd0c-b87e-42f7-8ea0-369972801474" providerId="ADAL" clId="{33F9265F-DA34-4CF8-ABDF-D6D39A2C153A}" dt="2024-08-15T08:55:59.390" v="2937"/>
          <ac:spMkLst>
            <pc:docMk/>
            <pc:sldMasterMk cId="661374128" sldId="2147483660"/>
            <ac:spMk id="24" creationId="{5C04BE1F-7498-A4BE-DCE0-F27F8EB9EDC9}"/>
          </ac:spMkLst>
        </pc:spChg>
        <pc:spChg chg="add del mod ord modVis">
          <ac:chgData name="Thao Dao Thi Thu" userId="b0c0fd0c-b87e-42f7-8ea0-369972801474" providerId="ADAL" clId="{33F9265F-DA34-4CF8-ABDF-D6D39A2C153A}" dt="2024-08-15T08:56:14.768" v="3069"/>
          <ac:spMkLst>
            <pc:docMk/>
            <pc:sldMasterMk cId="661374128" sldId="2147483660"/>
            <ac:spMk id="25" creationId="{8A8ADDCE-FF5A-E011-C59F-309765B287D8}"/>
          </ac:spMkLst>
        </pc:spChg>
        <pc:spChg chg="add del mod ord modVis">
          <ac:chgData name="Thao Dao Thi Thu" userId="b0c0fd0c-b87e-42f7-8ea0-369972801474" providerId="ADAL" clId="{33F9265F-DA34-4CF8-ABDF-D6D39A2C153A}" dt="2024-08-15T08:56:30.591" v="3197"/>
          <ac:spMkLst>
            <pc:docMk/>
            <pc:sldMasterMk cId="661374128" sldId="2147483660"/>
            <ac:spMk id="26" creationId="{AF0E60DA-D27E-6722-158C-64432D257157}"/>
          </ac:spMkLst>
        </pc:spChg>
        <pc:spChg chg="add del mod ord modVis">
          <ac:chgData name="Thao Dao Thi Thu" userId="b0c0fd0c-b87e-42f7-8ea0-369972801474" providerId="ADAL" clId="{33F9265F-DA34-4CF8-ABDF-D6D39A2C153A}" dt="2024-08-15T08:57:15.406" v="3326"/>
          <ac:spMkLst>
            <pc:docMk/>
            <pc:sldMasterMk cId="661374128" sldId="2147483660"/>
            <ac:spMk id="27" creationId="{9945EA94-C861-F118-55F6-6ED5D037527B}"/>
          </ac:spMkLst>
        </pc:spChg>
        <pc:spChg chg="add del mod ord modVis">
          <ac:chgData name="Thao Dao Thi Thu" userId="b0c0fd0c-b87e-42f7-8ea0-369972801474" providerId="ADAL" clId="{33F9265F-DA34-4CF8-ABDF-D6D39A2C153A}" dt="2024-08-15T08:58:13.540" v="3655"/>
          <ac:spMkLst>
            <pc:docMk/>
            <pc:sldMasterMk cId="661374128" sldId="2147483660"/>
            <ac:spMk id="28" creationId="{3DBD8FA0-80F6-EBF2-B63D-4180B79CEBA3}"/>
          </ac:spMkLst>
        </pc:spChg>
        <pc:spChg chg="add mod ord">
          <ac:chgData name="Thao Dao Thi Thu" userId="b0c0fd0c-b87e-42f7-8ea0-369972801474" providerId="ADAL" clId="{33F9265F-DA34-4CF8-ABDF-D6D39A2C153A}" dt="2024-08-15T08:58:11.787" v="3639"/>
          <ac:spMkLst>
            <pc:docMk/>
            <pc:sldMasterMk cId="661374128" sldId="2147483660"/>
            <ac:spMk id="29" creationId="{72542D29-4632-AF3D-5241-50899232CEEB}"/>
          </ac:spMkLst>
        </pc:spChg>
        <pc:spChg chg="add del mod ord modVis">
          <ac:chgData name="Thao Dao Thi Thu" userId="b0c0fd0c-b87e-42f7-8ea0-369972801474" providerId="ADAL" clId="{33F9265F-DA34-4CF8-ABDF-D6D39A2C153A}" dt="2024-08-15T08:58:30.068" v="3775" actId="478"/>
          <ac:spMkLst>
            <pc:docMk/>
            <pc:sldMasterMk cId="661374128" sldId="2147483660"/>
            <ac:spMk id="30" creationId="{B846B2F4-05FA-59BF-AF93-E645F45E7E72}"/>
          </ac:spMkLst>
        </pc:spChg>
        <pc:spChg chg="del mod ord modVis">
          <ac:chgData name="Thao Dao Thi Thu" userId="b0c0fd0c-b87e-42f7-8ea0-369972801474" providerId="ADAL" clId="{33F9265F-DA34-4CF8-ABDF-D6D39A2C153A}" dt="2024-08-15T08:58:44.149" v="3856"/>
          <ac:spMkLst>
            <pc:docMk/>
            <pc:sldMasterMk cId="661374128" sldId="2147483660"/>
            <ac:spMk id="31" creationId="{B38A06C4-3E7C-936B-A2DB-7FD894DB467A}"/>
          </ac:spMkLst>
        </pc:spChg>
        <pc:spChg chg="add del mod ord modVis">
          <ac:chgData name="Thao Dao Thi Thu" userId="b0c0fd0c-b87e-42f7-8ea0-369972801474" providerId="ADAL" clId="{33F9265F-DA34-4CF8-ABDF-D6D39A2C153A}" dt="2024-08-15T08:59:00.191" v="3979" actId="478"/>
          <ac:spMkLst>
            <pc:docMk/>
            <pc:sldMasterMk cId="661374128" sldId="2147483660"/>
            <ac:spMk id="32" creationId="{A483A673-4A1D-DC11-E009-1F7F8DAD7C2E}"/>
          </ac:spMkLst>
        </pc:spChg>
        <pc:spChg chg="del mod ord modVis">
          <ac:chgData name="Thao Dao Thi Thu" userId="b0c0fd0c-b87e-42f7-8ea0-369972801474" providerId="ADAL" clId="{33F9265F-DA34-4CF8-ABDF-D6D39A2C153A}" dt="2024-08-15T08:59:14.155" v="4060"/>
          <ac:spMkLst>
            <pc:docMk/>
            <pc:sldMasterMk cId="661374128" sldId="2147483660"/>
            <ac:spMk id="33" creationId="{2D095B29-0EFA-2A96-C5E0-DCB870885043}"/>
          </ac:spMkLst>
        </pc:spChg>
        <pc:spChg chg="add del mod ord modVis">
          <ac:chgData name="Thao Dao Thi Thu" userId="b0c0fd0c-b87e-42f7-8ea0-369972801474" providerId="ADAL" clId="{33F9265F-DA34-4CF8-ABDF-D6D39A2C153A}" dt="2024-08-15T08:59:28.851" v="4189"/>
          <ac:spMkLst>
            <pc:docMk/>
            <pc:sldMasterMk cId="661374128" sldId="2147483660"/>
            <ac:spMk id="34" creationId="{530198C1-52E2-CD75-5BEE-981AD22F108D}"/>
          </ac:spMkLst>
        </pc:spChg>
        <pc:spChg chg="add del mod ord modVis">
          <ac:chgData name="Thao Dao Thi Thu" userId="b0c0fd0c-b87e-42f7-8ea0-369972801474" providerId="ADAL" clId="{33F9265F-DA34-4CF8-ABDF-D6D39A2C153A}" dt="2024-08-15T08:59:43.880" v="4318"/>
          <ac:spMkLst>
            <pc:docMk/>
            <pc:sldMasterMk cId="661374128" sldId="2147483660"/>
            <ac:spMk id="35" creationId="{65ED393C-AF1D-4BAE-28C8-9E05DD2C039C}"/>
          </ac:spMkLst>
        </pc:spChg>
        <pc:spChg chg="add del mod ord modVis">
          <ac:chgData name="Thao Dao Thi Thu" userId="b0c0fd0c-b87e-42f7-8ea0-369972801474" providerId="ADAL" clId="{33F9265F-DA34-4CF8-ABDF-D6D39A2C153A}" dt="2024-08-15T09:00:10.595" v="4447"/>
          <ac:spMkLst>
            <pc:docMk/>
            <pc:sldMasterMk cId="661374128" sldId="2147483660"/>
            <ac:spMk id="36" creationId="{E71131EB-FAD8-3EAB-7D78-49385498D14F}"/>
          </ac:spMkLst>
        </pc:spChg>
        <pc:spChg chg="add del mod ord modVis">
          <ac:chgData name="Thao Dao Thi Thu" userId="b0c0fd0c-b87e-42f7-8ea0-369972801474" providerId="ADAL" clId="{33F9265F-DA34-4CF8-ABDF-D6D39A2C153A}" dt="2024-08-15T09:00:26.459" v="4568" actId="478"/>
          <ac:spMkLst>
            <pc:docMk/>
            <pc:sldMasterMk cId="661374128" sldId="2147483660"/>
            <ac:spMk id="37" creationId="{A3D830BF-D7C1-95CE-FA3C-AE183E8397DB}"/>
          </ac:spMkLst>
        </pc:spChg>
        <pc:spChg chg="del mod ord modVis">
          <ac:chgData name="Thao Dao Thi Thu" userId="b0c0fd0c-b87e-42f7-8ea0-369972801474" providerId="ADAL" clId="{33F9265F-DA34-4CF8-ABDF-D6D39A2C153A}" dt="2024-08-15T09:00:41.955" v="4650"/>
          <ac:spMkLst>
            <pc:docMk/>
            <pc:sldMasterMk cId="661374128" sldId="2147483660"/>
            <ac:spMk id="38" creationId="{76519534-7C3C-2B28-EA6E-4684946332AA}"/>
          </ac:spMkLst>
        </pc:spChg>
        <pc:spChg chg="add del mod ord modVis">
          <ac:chgData name="Thao Dao Thi Thu" userId="b0c0fd0c-b87e-42f7-8ea0-369972801474" providerId="ADAL" clId="{33F9265F-DA34-4CF8-ABDF-D6D39A2C153A}" dt="2024-08-15T09:00:58.078" v="4778"/>
          <ac:spMkLst>
            <pc:docMk/>
            <pc:sldMasterMk cId="661374128" sldId="2147483660"/>
            <ac:spMk id="39" creationId="{41843116-6E32-5781-59C0-E024335E872C}"/>
          </ac:spMkLst>
        </pc:spChg>
        <pc:spChg chg="add del mod ord modVis">
          <ac:chgData name="Thao Dao Thi Thu" userId="b0c0fd0c-b87e-42f7-8ea0-369972801474" providerId="ADAL" clId="{33F9265F-DA34-4CF8-ABDF-D6D39A2C153A}" dt="2024-08-15T09:01:13.946" v="4908"/>
          <ac:spMkLst>
            <pc:docMk/>
            <pc:sldMasterMk cId="661374128" sldId="2147483660"/>
            <ac:spMk id="40" creationId="{F299BAE3-EBC7-5994-22FC-4BFF3B9754DF}"/>
          </ac:spMkLst>
        </pc:spChg>
        <pc:spChg chg="add del mod ord modVis">
          <ac:chgData name="Thao Dao Thi Thu" userId="b0c0fd0c-b87e-42f7-8ea0-369972801474" providerId="ADAL" clId="{33F9265F-DA34-4CF8-ABDF-D6D39A2C153A}" dt="2024-08-15T09:01:28.088" v="5037"/>
          <ac:spMkLst>
            <pc:docMk/>
            <pc:sldMasterMk cId="661374128" sldId="2147483660"/>
            <ac:spMk id="41" creationId="{5761435B-1C7D-D4CC-1E09-1926076E4753}"/>
          </ac:spMkLst>
        </pc:spChg>
        <pc:spChg chg="add del mod ord modVis">
          <ac:chgData name="Thao Dao Thi Thu" userId="b0c0fd0c-b87e-42f7-8ea0-369972801474" providerId="ADAL" clId="{33F9265F-DA34-4CF8-ABDF-D6D39A2C153A}" dt="2024-08-15T09:11:19.972" v="5137"/>
          <ac:spMkLst>
            <pc:docMk/>
            <pc:sldMasterMk cId="661374128" sldId="2147483660"/>
            <ac:spMk id="42" creationId="{74ECE7AB-1142-4340-C02C-B7736C847184}"/>
          </ac:spMkLst>
        </pc:spChg>
        <pc:picChg chg="mod modVis">
          <ac:chgData name="Thao Dao Thi Thu" userId="b0c0fd0c-b87e-42f7-8ea0-369972801474" providerId="ADAL" clId="{33F9265F-DA34-4CF8-ABDF-D6D39A2C153A}" dt="2024-08-15T08:41:10.802" v="31"/>
          <ac:picMkLst>
            <pc:docMk/>
            <pc:sldMasterMk cId="661374128" sldId="2147483660"/>
            <ac:picMk id="3" creationId="{2FBBC2A4-035D-7A50-6342-5196DC958BC1}"/>
          </ac:picMkLst>
        </pc:picChg>
        <pc:picChg chg="del mod modVis">
          <ac:chgData name="Thao Dao Thi Thu" userId="b0c0fd0c-b87e-42f7-8ea0-369972801474" providerId="ADAL" clId="{33F9265F-DA34-4CF8-ABDF-D6D39A2C153A}" dt="2024-08-15T08:42:50.332" v="630" actId="478"/>
          <ac:picMkLst>
            <pc:docMk/>
            <pc:sldMasterMk cId="661374128" sldId="2147483660"/>
            <ac:picMk id="4" creationId="{F32CBB2E-9460-8D09-AEA8-CC736C5315D2}"/>
          </ac:picMkLst>
        </pc:picChg>
      </pc:sldMasterChg>
      <pc:sldMasterChg chg="addSp delSp modSp mod">
        <pc:chgData name="Thao Dao Thi Thu" userId="b0c0fd0c-b87e-42f7-8ea0-369972801474" providerId="ADAL" clId="{33F9265F-DA34-4CF8-ABDF-D6D39A2C153A}" dt="2024-08-15T09:11:27.759" v="5306"/>
        <pc:sldMasterMkLst>
          <pc:docMk/>
          <pc:sldMasterMk cId="1000561210" sldId="2147483688"/>
        </pc:sldMasterMkLst>
        <pc:spChg chg="mod modVis">
          <ac:chgData name="Thao Dao Thi Thu" userId="b0c0fd0c-b87e-42f7-8ea0-369972801474" providerId="ADAL" clId="{33F9265F-DA34-4CF8-ABDF-D6D39A2C153A}" dt="2024-08-15T08:41:10.809" v="35"/>
          <ac:spMkLst>
            <pc:docMk/>
            <pc:sldMasterMk cId="1000561210" sldId="2147483688"/>
            <ac:spMk id="2" creationId="{00000000-0000-0000-0000-000000000000}"/>
          </ac:spMkLst>
        </pc:spChg>
        <pc:spChg chg="mod modVis">
          <ac:chgData name="Thao Dao Thi Thu" userId="b0c0fd0c-b87e-42f7-8ea0-369972801474" providerId="ADAL" clId="{33F9265F-DA34-4CF8-ABDF-D6D39A2C153A}" dt="2024-08-15T09:11:27.676" v="5243"/>
          <ac:spMkLst>
            <pc:docMk/>
            <pc:sldMasterMk cId="1000561210" sldId="2147483688"/>
            <ac:spMk id="3" creationId="{00000000-0000-0000-0000-000000000000}"/>
          </ac:spMkLst>
        </pc:spChg>
        <pc:spChg chg="mod modVis">
          <ac:chgData name="Thao Dao Thi Thu" userId="b0c0fd0c-b87e-42f7-8ea0-369972801474" providerId="ADAL" clId="{33F9265F-DA34-4CF8-ABDF-D6D39A2C153A}" dt="2024-08-15T09:11:27.677" v="5245"/>
          <ac:spMkLst>
            <pc:docMk/>
            <pc:sldMasterMk cId="1000561210" sldId="2147483688"/>
            <ac:spMk id="4" creationId="{00000000-0000-0000-0000-000000000000}"/>
          </ac:spMkLst>
        </pc:spChg>
        <pc:spChg chg="mod modVis">
          <ac:chgData name="Thao Dao Thi Thu" userId="b0c0fd0c-b87e-42f7-8ea0-369972801474" providerId="ADAL" clId="{33F9265F-DA34-4CF8-ABDF-D6D39A2C153A}" dt="2024-08-15T09:11:27.679" v="5247"/>
          <ac:spMkLst>
            <pc:docMk/>
            <pc:sldMasterMk cId="1000561210" sldId="2147483688"/>
            <ac:spMk id="5" creationId="{00000000-0000-0000-0000-000000000000}"/>
          </ac:spMkLst>
        </pc:spChg>
        <pc:spChg chg="mod modVis">
          <ac:chgData name="Thao Dao Thi Thu" userId="b0c0fd0c-b87e-42f7-8ea0-369972801474" providerId="ADAL" clId="{33F9265F-DA34-4CF8-ABDF-D6D39A2C153A}" dt="2024-08-15T09:11:27.681" v="5249"/>
          <ac:spMkLst>
            <pc:docMk/>
            <pc:sldMasterMk cId="1000561210" sldId="2147483688"/>
            <ac:spMk id="6" creationId="{00000000-0000-0000-0000-000000000000}"/>
          </ac:spMkLst>
        </pc:spChg>
        <pc:spChg chg="add del mod ord modVis">
          <ac:chgData name="Thao Dao Thi Thu" userId="b0c0fd0c-b87e-42f7-8ea0-369972801474" providerId="ADAL" clId="{33F9265F-DA34-4CF8-ABDF-D6D39A2C153A}" dt="2024-08-15T09:11:27.674" v="5241"/>
          <ac:spMkLst>
            <pc:docMk/>
            <pc:sldMasterMk cId="1000561210" sldId="2147483688"/>
            <ac:spMk id="7" creationId="{A2D0D140-A9CD-B939-EFB0-E15F427575D8}"/>
          </ac:spMkLst>
        </pc:spChg>
        <pc:spChg chg="add mod ord">
          <ac:chgData name="Thao Dao Thi Thu" userId="b0c0fd0c-b87e-42f7-8ea0-369972801474" providerId="ADAL" clId="{33F9265F-DA34-4CF8-ABDF-D6D39A2C153A}" dt="2024-08-15T09:11:27.759" v="5306"/>
          <ac:spMkLst>
            <pc:docMk/>
            <pc:sldMasterMk cId="1000561210" sldId="2147483688"/>
            <ac:spMk id="8" creationId="{1CD4C4B9-E4F7-DCF6-7A9A-E76A762239F5}"/>
          </ac:spMkLst>
        </pc:spChg>
        <pc:spChg chg="add del mod ord modVis">
          <ac:chgData name="Thao Dao Thi Thu" userId="b0c0fd0c-b87e-42f7-8ea0-369972801474" providerId="ADAL" clId="{33F9265F-DA34-4CF8-ABDF-D6D39A2C153A}" dt="2024-08-15T08:41:27.146" v="235"/>
          <ac:spMkLst>
            <pc:docMk/>
            <pc:sldMasterMk cId="1000561210" sldId="2147483688"/>
            <ac:spMk id="8" creationId="{6E2FEFDD-4D23-FA39-E697-386E6047BB5F}"/>
          </ac:spMkLst>
        </pc:spChg>
        <pc:spChg chg="add del mod ord modVis">
          <ac:chgData name="Thao Dao Thi Thu" userId="b0c0fd0c-b87e-42f7-8ea0-369972801474" providerId="ADAL" clId="{33F9265F-DA34-4CF8-ABDF-D6D39A2C153A}" dt="2024-08-15T08:41:41.829" v="375"/>
          <ac:spMkLst>
            <pc:docMk/>
            <pc:sldMasterMk cId="1000561210" sldId="2147483688"/>
            <ac:spMk id="9" creationId="{998B63C3-9DF3-666B-47D1-FE0E4EBF763D}"/>
          </ac:spMkLst>
        </pc:spChg>
        <pc:spChg chg="add del mod ord modVis">
          <ac:chgData name="Thao Dao Thi Thu" userId="b0c0fd0c-b87e-42f7-8ea0-369972801474" providerId="ADAL" clId="{33F9265F-DA34-4CF8-ABDF-D6D39A2C153A}" dt="2024-08-15T08:41:58.251" v="515"/>
          <ac:spMkLst>
            <pc:docMk/>
            <pc:sldMasterMk cId="1000561210" sldId="2147483688"/>
            <ac:spMk id="10" creationId="{6EB04FF4-BA61-388A-069E-5A6D2DC25CB7}"/>
          </ac:spMkLst>
        </pc:spChg>
        <pc:spChg chg="add del mod ord modVis">
          <ac:chgData name="Thao Dao Thi Thu" userId="b0c0fd0c-b87e-42f7-8ea0-369972801474" providerId="ADAL" clId="{33F9265F-DA34-4CF8-ABDF-D6D39A2C153A}" dt="2024-08-15T08:42:52.150" v="650"/>
          <ac:spMkLst>
            <pc:docMk/>
            <pc:sldMasterMk cId="1000561210" sldId="2147483688"/>
            <ac:spMk id="11" creationId="{BB569420-BA8C-A37F-C214-1548118DC590}"/>
          </ac:spMkLst>
        </pc:spChg>
        <pc:spChg chg="add del mod ord modVis">
          <ac:chgData name="Thao Dao Thi Thu" userId="b0c0fd0c-b87e-42f7-8ea0-369972801474" providerId="ADAL" clId="{33F9265F-DA34-4CF8-ABDF-D6D39A2C153A}" dt="2024-08-15T08:43:07.018" v="785"/>
          <ac:spMkLst>
            <pc:docMk/>
            <pc:sldMasterMk cId="1000561210" sldId="2147483688"/>
            <ac:spMk id="12" creationId="{1996C81E-D6A8-C3E7-FFF3-A8158CF34A47}"/>
          </ac:spMkLst>
        </pc:spChg>
        <pc:spChg chg="add del mod ord modVis">
          <ac:chgData name="Thao Dao Thi Thu" userId="b0c0fd0c-b87e-42f7-8ea0-369972801474" providerId="ADAL" clId="{33F9265F-DA34-4CF8-ABDF-D6D39A2C153A}" dt="2024-08-15T08:43:21.419" v="915"/>
          <ac:spMkLst>
            <pc:docMk/>
            <pc:sldMasterMk cId="1000561210" sldId="2147483688"/>
            <ac:spMk id="13" creationId="{F862E1E4-4857-5138-6D53-8028F523297A}"/>
          </ac:spMkLst>
        </pc:spChg>
        <pc:spChg chg="add del mod ord modVis">
          <ac:chgData name="Thao Dao Thi Thu" userId="b0c0fd0c-b87e-42f7-8ea0-369972801474" providerId="ADAL" clId="{33F9265F-DA34-4CF8-ABDF-D6D39A2C153A}" dt="2024-08-15T08:44:29.489" v="1045"/>
          <ac:spMkLst>
            <pc:docMk/>
            <pc:sldMasterMk cId="1000561210" sldId="2147483688"/>
            <ac:spMk id="14" creationId="{AC266D7C-7861-4F28-4F60-D15681DBF604}"/>
          </ac:spMkLst>
        </pc:spChg>
        <pc:spChg chg="add del mod ord modVis">
          <ac:chgData name="Thao Dao Thi Thu" userId="b0c0fd0c-b87e-42f7-8ea0-369972801474" providerId="ADAL" clId="{33F9265F-DA34-4CF8-ABDF-D6D39A2C153A}" dt="2024-08-15T08:44:43.411" v="1175"/>
          <ac:spMkLst>
            <pc:docMk/>
            <pc:sldMasterMk cId="1000561210" sldId="2147483688"/>
            <ac:spMk id="15" creationId="{2BD9BECD-BE82-2435-7D78-A0A1ACFB0AF1}"/>
          </ac:spMkLst>
        </pc:spChg>
        <pc:spChg chg="add del mod ord modVis">
          <ac:chgData name="Thao Dao Thi Thu" userId="b0c0fd0c-b87e-42f7-8ea0-369972801474" providerId="ADAL" clId="{33F9265F-DA34-4CF8-ABDF-D6D39A2C153A}" dt="2024-08-15T08:45:18.335" v="1305"/>
          <ac:spMkLst>
            <pc:docMk/>
            <pc:sldMasterMk cId="1000561210" sldId="2147483688"/>
            <ac:spMk id="16" creationId="{BAC08B31-D45A-D38F-7A2D-88DC7189C6CF}"/>
          </ac:spMkLst>
        </pc:spChg>
        <pc:spChg chg="add del mod ord modVis">
          <ac:chgData name="Thao Dao Thi Thu" userId="b0c0fd0c-b87e-42f7-8ea0-369972801474" providerId="ADAL" clId="{33F9265F-DA34-4CF8-ABDF-D6D39A2C153A}" dt="2024-08-15T08:45:43.654" v="1488"/>
          <ac:spMkLst>
            <pc:docMk/>
            <pc:sldMasterMk cId="1000561210" sldId="2147483688"/>
            <ac:spMk id="17" creationId="{4311318C-5524-8942-8681-D5F2B81846A4}"/>
          </ac:spMkLst>
        </pc:spChg>
        <pc:spChg chg="add del mod ord modVis">
          <ac:chgData name="Thao Dao Thi Thu" userId="b0c0fd0c-b87e-42f7-8ea0-369972801474" providerId="ADAL" clId="{33F9265F-DA34-4CF8-ABDF-D6D39A2C153A}" dt="2024-08-15T08:45:57.643" v="1629"/>
          <ac:spMkLst>
            <pc:docMk/>
            <pc:sldMasterMk cId="1000561210" sldId="2147483688"/>
            <ac:spMk id="18" creationId="{ADDEA464-9565-B9B4-4915-8F6BCE97ECAB}"/>
          </ac:spMkLst>
        </pc:spChg>
        <pc:spChg chg="add del mod ord modVis">
          <ac:chgData name="Thao Dao Thi Thu" userId="b0c0fd0c-b87e-42f7-8ea0-369972801474" providerId="ADAL" clId="{33F9265F-DA34-4CF8-ABDF-D6D39A2C153A}" dt="2024-08-15T08:46:11.967" v="1770"/>
          <ac:spMkLst>
            <pc:docMk/>
            <pc:sldMasterMk cId="1000561210" sldId="2147483688"/>
            <ac:spMk id="19" creationId="{395F84FD-41DE-2484-4EC5-54E487F590E6}"/>
          </ac:spMkLst>
        </pc:spChg>
        <pc:spChg chg="add del mod ord modVis">
          <ac:chgData name="Thao Dao Thi Thu" userId="b0c0fd0c-b87e-42f7-8ea0-369972801474" providerId="ADAL" clId="{33F9265F-DA34-4CF8-ABDF-D6D39A2C153A}" dt="2024-08-15T08:46:26.027" v="1900"/>
          <ac:spMkLst>
            <pc:docMk/>
            <pc:sldMasterMk cId="1000561210" sldId="2147483688"/>
            <ac:spMk id="20" creationId="{07F780CA-3093-219E-27C8-3ED45444E2A3}"/>
          </ac:spMkLst>
        </pc:spChg>
        <pc:spChg chg="add del mod ord modVis">
          <ac:chgData name="Thao Dao Thi Thu" userId="b0c0fd0c-b87e-42f7-8ea0-369972801474" providerId="ADAL" clId="{33F9265F-DA34-4CF8-ABDF-D6D39A2C153A}" dt="2024-08-15T08:46:40.003" v="2029"/>
          <ac:spMkLst>
            <pc:docMk/>
            <pc:sldMasterMk cId="1000561210" sldId="2147483688"/>
            <ac:spMk id="21" creationId="{CB7CC5EC-9E0E-7839-FDF1-FC2F508C2711}"/>
          </ac:spMkLst>
        </pc:spChg>
        <pc:spChg chg="add del mod ord modVis">
          <ac:chgData name="Thao Dao Thi Thu" userId="b0c0fd0c-b87e-42f7-8ea0-369972801474" providerId="ADAL" clId="{33F9265F-DA34-4CF8-ABDF-D6D39A2C153A}" dt="2024-08-15T08:53:25.660" v="2162"/>
          <ac:spMkLst>
            <pc:docMk/>
            <pc:sldMasterMk cId="1000561210" sldId="2147483688"/>
            <ac:spMk id="22" creationId="{B04F249A-3BD5-E698-DE46-987C55584A5C}"/>
          </ac:spMkLst>
        </pc:spChg>
        <pc:spChg chg="add del mod ord modVis">
          <ac:chgData name="Thao Dao Thi Thu" userId="b0c0fd0c-b87e-42f7-8ea0-369972801474" providerId="ADAL" clId="{33F9265F-DA34-4CF8-ABDF-D6D39A2C153A}" dt="2024-08-15T08:53:39.678" v="2290"/>
          <ac:spMkLst>
            <pc:docMk/>
            <pc:sldMasterMk cId="1000561210" sldId="2147483688"/>
            <ac:spMk id="23" creationId="{E415E5F6-CAF3-55C5-993A-2A9F40D65BFA}"/>
          </ac:spMkLst>
        </pc:spChg>
        <pc:spChg chg="add del mod ord modVis">
          <ac:chgData name="Thao Dao Thi Thu" userId="b0c0fd0c-b87e-42f7-8ea0-369972801474" providerId="ADAL" clId="{33F9265F-DA34-4CF8-ABDF-D6D39A2C153A}" dt="2024-08-15T08:53:53.607" v="2419"/>
          <ac:spMkLst>
            <pc:docMk/>
            <pc:sldMasterMk cId="1000561210" sldId="2147483688"/>
            <ac:spMk id="24" creationId="{0FE9D439-4BBC-5D6F-2B7A-DA97213196F6}"/>
          </ac:spMkLst>
        </pc:spChg>
        <pc:spChg chg="add del mod ord modVis">
          <ac:chgData name="Thao Dao Thi Thu" userId="b0c0fd0c-b87e-42f7-8ea0-369972801474" providerId="ADAL" clId="{33F9265F-DA34-4CF8-ABDF-D6D39A2C153A}" dt="2024-08-15T08:54:10.835" v="2547"/>
          <ac:spMkLst>
            <pc:docMk/>
            <pc:sldMasterMk cId="1000561210" sldId="2147483688"/>
            <ac:spMk id="25" creationId="{061027E8-8DFB-12E8-9A7F-8A680F527C0A}"/>
          </ac:spMkLst>
        </pc:spChg>
        <pc:spChg chg="add del mod ord modVis">
          <ac:chgData name="Thao Dao Thi Thu" userId="b0c0fd0c-b87e-42f7-8ea0-369972801474" providerId="ADAL" clId="{33F9265F-DA34-4CF8-ABDF-D6D39A2C153A}" dt="2024-08-15T08:55:31.480" v="2679"/>
          <ac:spMkLst>
            <pc:docMk/>
            <pc:sldMasterMk cId="1000561210" sldId="2147483688"/>
            <ac:spMk id="26" creationId="{D7E3A224-09CA-250B-03CB-6E37CBB579BA}"/>
          </ac:spMkLst>
        </pc:spChg>
        <pc:spChg chg="add del mod ord modVis">
          <ac:chgData name="Thao Dao Thi Thu" userId="b0c0fd0c-b87e-42f7-8ea0-369972801474" providerId="ADAL" clId="{33F9265F-DA34-4CF8-ABDF-D6D39A2C153A}" dt="2024-08-15T08:55:45.400" v="2808"/>
          <ac:spMkLst>
            <pc:docMk/>
            <pc:sldMasterMk cId="1000561210" sldId="2147483688"/>
            <ac:spMk id="27" creationId="{46A12945-F73B-85DB-A7C9-F7B8F59D84A5}"/>
          </ac:spMkLst>
        </pc:spChg>
        <pc:spChg chg="add del mod ord modVis">
          <ac:chgData name="Thao Dao Thi Thu" userId="b0c0fd0c-b87e-42f7-8ea0-369972801474" providerId="ADAL" clId="{33F9265F-DA34-4CF8-ABDF-D6D39A2C153A}" dt="2024-08-15T08:55:59.393" v="2941"/>
          <ac:spMkLst>
            <pc:docMk/>
            <pc:sldMasterMk cId="1000561210" sldId="2147483688"/>
            <ac:spMk id="28" creationId="{B0D87997-44D7-FE94-ABC5-B0C930F121F3}"/>
          </ac:spMkLst>
        </pc:spChg>
        <pc:spChg chg="add del mod ord modVis">
          <ac:chgData name="Thao Dao Thi Thu" userId="b0c0fd0c-b87e-42f7-8ea0-369972801474" providerId="ADAL" clId="{33F9265F-DA34-4CF8-ABDF-D6D39A2C153A}" dt="2024-08-15T08:56:14.770" v="3073"/>
          <ac:spMkLst>
            <pc:docMk/>
            <pc:sldMasterMk cId="1000561210" sldId="2147483688"/>
            <ac:spMk id="29" creationId="{875E88AE-0927-7B39-75C4-ACFE3B8F14E0}"/>
          </ac:spMkLst>
        </pc:spChg>
        <pc:spChg chg="add del mod ord modVis">
          <ac:chgData name="Thao Dao Thi Thu" userId="b0c0fd0c-b87e-42f7-8ea0-369972801474" providerId="ADAL" clId="{33F9265F-DA34-4CF8-ABDF-D6D39A2C153A}" dt="2024-08-15T08:56:30.594" v="3201"/>
          <ac:spMkLst>
            <pc:docMk/>
            <pc:sldMasterMk cId="1000561210" sldId="2147483688"/>
            <ac:spMk id="30" creationId="{D6A72A75-06FF-436F-0790-F7E365BA70C1}"/>
          </ac:spMkLst>
        </pc:spChg>
        <pc:spChg chg="add del mod ord modVis">
          <ac:chgData name="Thao Dao Thi Thu" userId="b0c0fd0c-b87e-42f7-8ea0-369972801474" providerId="ADAL" clId="{33F9265F-DA34-4CF8-ABDF-D6D39A2C153A}" dt="2024-08-15T08:57:15.408" v="3330"/>
          <ac:spMkLst>
            <pc:docMk/>
            <pc:sldMasterMk cId="1000561210" sldId="2147483688"/>
            <ac:spMk id="31" creationId="{3E5D5470-C51A-DBF9-24DA-6E5573B076D2}"/>
          </ac:spMkLst>
        </pc:spChg>
        <pc:spChg chg="add del mod ord modVis">
          <ac:chgData name="Thao Dao Thi Thu" userId="b0c0fd0c-b87e-42f7-8ea0-369972801474" providerId="ADAL" clId="{33F9265F-DA34-4CF8-ABDF-D6D39A2C153A}" dt="2024-08-15T08:58:13.544" v="3659"/>
          <ac:spMkLst>
            <pc:docMk/>
            <pc:sldMasterMk cId="1000561210" sldId="2147483688"/>
            <ac:spMk id="32" creationId="{85A919DD-07B2-19D5-7F9D-88D3A545123D}"/>
          </ac:spMkLst>
        </pc:spChg>
        <pc:spChg chg="add mod ord">
          <ac:chgData name="Thao Dao Thi Thu" userId="b0c0fd0c-b87e-42f7-8ea0-369972801474" providerId="ADAL" clId="{33F9265F-DA34-4CF8-ABDF-D6D39A2C153A}" dt="2024-08-15T08:58:11.787" v="3639"/>
          <ac:spMkLst>
            <pc:docMk/>
            <pc:sldMasterMk cId="1000561210" sldId="2147483688"/>
            <ac:spMk id="33" creationId="{B8360778-6BEB-0D58-8FE6-589E41254B13}"/>
          </ac:spMkLst>
        </pc:spChg>
        <pc:spChg chg="add del mod ord modVis">
          <ac:chgData name="Thao Dao Thi Thu" userId="b0c0fd0c-b87e-42f7-8ea0-369972801474" providerId="ADAL" clId="{33F9265F-DA34-4CF8-ABDF-D6D39A2C153A}" dt="2024-08-15T08:58:30.071" v="3777" actId="478"/>
          <ac:spMkLst>
            <pc:docMk/>
            <pc:sldMasterMk cId="1000561210" sldId="2147483688"/>
            <ac:spMk id="34" creationId="{5F6F5C53-FC62-68D9-CB4C-D5C9BA7B3483}"/>
          </ac:spMkLst>
        </pc:spChg>
        <pc:spChg chg="del mod ord modVis">
          <ac:chgData name="Thao Dao Thi Thu" userId="b0c0fd0c-b87e-42f7-8ea0-369972801474" providerId="ADAL" clId="{33F9265F-DA34-4CF8-ABDF-D6D39A2C153A}" dt="2024-08-15T08:58:44.152" v="3860"/>
          <ac:spMkLst>
            <pc:docMk/>
            <pc:sldMasterMk cId="1000561210" sldId="2147483688"/>
            <ac:spMk id="35" creationId="{F7A4823D-AD86-85AF-129B-7BDB289EAFA6}"/>
          </ac:spMkLst>
        </pc:spChg>
        <pc:spChg chg="add del mod ord modVis">
          <ac:chgData name="Thao Dao Thi Thu" userId="b0c0fd0c-b87e-42f7-8ea0-369972801474" providerId="ADAL" clId="{33F9265F-DA34-4CF8-ABDF-D6D39A2C153A}" dt="2024-08-15T08:59:00.194" v="3981" actId="478"/>
          <ac:spMkLst>
            <pc:docMk/>
            <pc:sldMasterMk cId="1000561210" sldId="2147483688"/>
            <ac:spMk id="36" creationId="{7D339A93-CDFC-97D7-06DB-B7F1C0E9A70D}"/>
          </ac:spMkLst>
        </pc:spChg>
        <pc:spChg chg="del mod ord modVis">
          <ac:chgData name="Thao Dao Thi Thu" userId="b0c0fd0c-b87e-42f7-8ea0-369972801474" providerId="ADAL" clId="{33F9265F-DA34-4CF8-ABDF-D6D39A2C153A}" dt="2024-08-15T08:59:14.157" v="4064"/>
          <ac:spMkLst>
            <pc:docMk/>
            <pc:sldMasterMk cId="1000561210" sldId="2147483688"/>
            <ac:spMk id="37" creationId="{14459C70-8E98-A8AB-B2D7-BC7F30F0ECA8}"/>
          </ac:spMkLst>
        </pc:spChg>
        <pc:spChg chg="add del mod ord modVis">
          <ac:chgData name="Thao Dao Thi Thu" userId="b0c0fd0c-b87e-42f7-8ea0-369972801474" providerId="ADAL" clId="{33F9265F-DA34-4CF8-ABDF-D6D39A2C153A}" dt="2024-08-15T08:59:28.853" v="4193"/>
          <ac:spMkLst>
            <pc:docMk/>
            <pc:sldMasterMk cId="1000561210" sldId="2147483688"/>
            <ac:spMk id="38" creationId="{F982E6CA-6F7D-3C2B-A74C-A88435F0E189}"/>
          </ac:spMkLst>
        </pc:spChg>
        <pc:spChg chg="add del mod ord modVis">
          <ac:chgData name="Thao Dao Thi Thu" userId="b0c0fd0c-b87e-42f7-8ea0-369972801474" providerId="ADAL" clId="{33F9265F-DA34-4CF8-ABDF-D6D39A2C153A}" dt="2024-08-15T08:59:43.882" v="4322"/>
          <ac:spMkLst>
            <pc:docMk/>
            <pc:sldMasterMk cId="1000561210" sldId="2147483688"/>
            <ac:spMk id="39" creationId="{203FCE42-57E7-85BA-BA8B-C7026B5C7111}"/>
          </ac:spMkLst>
        </pc:spChg>
        <pc:spChg chg="add del mod ord modVis">
          <ac:chgData name="Thao Dao Thi Thu" userId="b0c0fd0c-b87e-42f7-8ea0-369972801474" providerId="ADAL" clId="{33F9265F-DA34-4CF8-ABDF-D6D39A2C153A}" dt="2024-08-15T09:00:10.598" v="4451"/>
          <ac:spMkLst>
            <pc:docMk/>
            <pc:sldMasterMk cId="1000561210" sldId="2147483688"/>
            <ac:spMk id="40" creationId="{C41222F4-FAAC-F854-43A8-25C995222539}"/>
          </ac:spMkLst>
        </pc:spChg>
        <pc:spChg chg="add del mod ord modVis">
          <ac:chgData name="Thao Dao Thi Thu" userId="b0c0fd0c-b87e-42f7-8ea0-369972801474" providerId="ADAL" clId="{33F9265F-DA34-4CF8-ABDF-D6D39A2C153A}" dt="2024-08-15T09:00:26.462" v="4570" actId="478"/>
          <ac:spMkLst>
            <pc:docMk/>
            <pc:sldMasterMk cId="1000561210" sldId="2147483688"/>
            <ac:spMk id="41" creationId="{BA570E35-FE30-F8C2-662E-936A8181286E}"/>
          </ac:spMkLst>
        </pc:spChg>
        <pc:spChg chg="del mod ord modVis">
          <ac:chgData name="Thao Dao Thi Thu" userId="b0c0fd0c-b87e-42f7-8ea0-369972801474" providerId="ADAL" clId="{33F9265F-DA34-4CF8-ABDF-D6D39A2C153A}" dt="2024-08-15T09:00:41.958" v="4654"/>
          <ac:spMkLst>
            <pc:docMk/>
            <pc:sldMasterMk cId="1000561210" sldId="2147483688"/>
            <ac:spMk id="42" creationId="{742C4404-6A3C-4C62-AEF4-322BE7DF4C9E}"/>
          </ac:spMkLst>
        </pc:spChg>
        <pc:spChg chg="add del mod ord modVis">
          <ac:chgData name="Thao Dao Thi Thu" userId="b0c0fd0c-b87e-42f7-8ea0-369972801474" providerId="ADAL" clId="{33F9265F-DA34-4CF8-ABDF-D6D39A2C153A}" dt="2024-08-15T09:00:58.081" v="4782"/>
          <ac:spMkLst>
            <pc:docMk/>
            <pc:sldMasterMk cId="1000561210" sldId="2147483688"/>
            <ac:spMk id="43" creationId="{5B18488E-C7F9-DC84-6A98-BE58751BA378}"/>
          </ac:spMkLst>
        </pc:spChg>
        <pc:spChg chg="add del mod ord modVis">
          <ac:chgData name="Thao Dao Thi Thu" userId="b0c0fd0c-b87e-42f7-8ea0-369972801474" providerId="ADAL" clId="{33F9265F-DA34-4CF8-ABDF-D6D39A2C153A}" dt="2024-08-15T09:01:13.949" v="4912"/>
          <ac:spMkLst>
            <pc:docMk/>
            <pc:sldMasterMk cId="1000561210" sldId="2147483688"/>
            <ac:spMk id="44" creationId="{ED1A99B2-456E-8D91-8889-04ED43E8C34B}"/>
          </ac:spMkLst>
        </pc:spChg>
        <pc:spChg chg="add del mod ord modVis">
          <ac:chgData name="Thao Dao Thi Thu" userId="b0c0fd0c-b87e-42f7-8ea0-369972801474" providerId="ADAL" clId="{33F9265F-DA34-4CF8-ABDF-D6D39A2C153A}" dt="2024-08-15T09:01:28.089" v="5041"/>
          <ac:spMkLst>
            <pc:docMk/>
            <pc:sldMasterMk cId="1000561210" sldId="2147483688"/>
            <ac:spMk id="45" creationId="{5F5A4B8A-FFD0-47EC-78B9-454ED4EB0A9A}"/>
          </ac:spMkLst>
        </pc:spChg>
        <pc:spChg chg="add del mod ord modVis">
          <ac:chgData name="Thao Dao Thi Thu" userId="b0c0fd0c-b87e-42f7-8ea0-369972801474" providerId="ADAL" clId="{33F9265F-DA34-4CF8-ABDF-D6D39A2C153A}" dt="2024-08-15T09:11:19.973" v="5141"/>
          <ac:spMkLst>
            <pc:docMk/>
            <pc:sldMasterMk cId="1000561210" sldId="2147483688"/>
            <ac:spMk id="46" creationId="{C5019272-871F-DD27-3E16-74BC70D8B894}"/>
          </ac:spMkLst>
        </pc:spChg>
        <pc:picChg chg="del mod modVis">
          <ac:chgData name="Thao Dao Thi Thu" userId="b0c0fd0c-b87e-42f7-8ea0-369972801474" providerId="ADAL" clId="{33F9265F-DA34-4CF8-ABDF-D6D39A2C153A}" dt="2024-08-15T08:42:58.865" v="764" actId="478"/>
          <ac:picMkLst>
            <pc:docMk/>
            <pc:sldMasterMk cId="1000561210" sldId="2147483688"/>
            <ac:picMk id="7" creationId="{C8013E86-3C3C-5FF4-BBD1-931357285A6D}"/>
          </ac:picMkLst>
        </pc:picChg>
      </pc:sldMasterChg>
      <pc:sldMasterChg chg="addSp delSp modSp mod">
        <pc:chgData name="Thao Dao Thi Thu" userId="b0c0fd0c-b87e-42f7-8ea0-369972801474" providerId="ADAL" clId="{33F9265F-DA34-4CF8-ABDF-D6D39A2C153A}" dt="2024-08-15T09:11:27.779" v="5321"/>
        <pc:sldMasterMkLst>
          <pc:docMk/>
          <pc:sldMasterMk cId="3913033866" sldId="2147483700"/>
        </pc:sldMasterMkLst>
        <pc:spChg chg="mod modVis">
          <ac:chgData name="Thao Dao Thi Thu" userId="b0c0fd0c-b87e-42f7-8ea0-369972801474" providerId="ADAL" clId="{33F9265F-DA34-4CF8-ABDF-D6D39A2C153A}" dt="2024-08-15T08:41:10.820" v="47"/>
          <ac:spMkLst>
            <pc:docMk/>
            <pc:sldMasterMk cId="3913033866" sldId="2147483700"/>
            <ac:spMk id="2" creationId="{865C6645-E717-730C-7F46-73A34F2B4680}"/>
          </ac:spMkLst>
        </pc:spChg>
        <pc:spChg chg="mod modVis">
          <ac:chgData name="Thao Dao Thi Thu" userId="b0c0fd0c-b87e-42f7-8ea0-369972801474" providerId="ADAL" clId="{33F9265F-DA34-4CF8-ABDF-D6D39A2C153A}" dt="2024-08-15T09:11:27.686" v="5255"/>
          <ac:spMkLst>
            <pc:docMk/>
            <pc:sldMasterMk cId="3913033866" sldId="2147483700"/>
            <ac:spMk id="3" creationId="{175ED27B-1C5E-09B1-3419-76E831C7240A}"/>
          </ac:spMkLst>
        </pc:spChg>
        <pc:spChg chg="mod modVis">
          <ac:chgData name="Thao Dao Thi Thu" userId="b0c0fd0c-b87e-42f7-8ea0-369972801474" providerId="ADAL" clId="{33F9265F-DA34-4CF8-ABDF-D6D39A2C153A}" dt="2024-08-15T09:11:27.688" v="5257"/>
          <ac:spMkLst>
            <pc:docMk/>
            <pc:sldMasterMk cId="3913033866" sldId="2147483700"/>
            <ac:spMk id="4" creationId="{AC9FCB8A-7159-28B6-E410-9CC163A9B4A1}"/>
          </ac:spMkLst>
        </pc:spChg>
        <pc:spChg chg="mod modVis">
          <ac:chgData name="Thao Dao Thi Thu" userId="b0c0fd0c-b87e-42f7-8ea0-369972801474" providerId="ADAL" clId="{33F9265F-DA34-4CF8-ABDF-D6D39A2C153A}" dt="2024-08-15T09:11:27.690" v="5259"/>
          <ac:spMkLst>
            <pc:docMk/>
            <pc:sldMasterMk cId="3913033866" sldId="2147483700"/>
            <ac:spMk id="5" creationId="{01FAD61B-1D53-39E5-F6F2-13B2E4FB9233}"/>
          </ac:spMkLst>
        </pc:spChg>
        <pc:spChg chg="mod modVis">
          <ac:chgData name="Thao Dao Thi Thu" userId="b0c0fd0c-b87e-42f7-8ea0-369972801474" providerId="ADAL" clId="{33F9265F-DA34-4CF8-ABDF-D6D39A2C153A}" dt="2024-08-15T09:11:27.691" v="5261"/>
          <ac:spMkLst>
            <pc:docMk/>
            <pc:sldMasterMk cId="3913033866" sldId="2147483700"/>
            <ac:spMk id="6" creationId="{EC9CC670-B9C2-D79A-277B-9B1646034112}"/>
          </ac:spMkLst>
        </pc:spChg>
        <pc:spChg chg="add del mod ord modVis">
          <ac:chgData name="Thao Dao Thi Thu" userId="b0c0fd0c-b87e-42f7-8ea0-369972801474" providerId="ADAL" clId="{33F9265F-DA34-4CF8-ABDF-D6D39A2C153A}" dt="2024-08-15T09:11:27.684" v="5253"/>
          <ac:spMkLst>
            <pc:docMk/>
            <pc:sldMasterMk cId="3913033866" sldId="2147483700"/>
            <ac:spMk id="7" creationId="{37BD7BFC-08F0-E1E7-2E1B-3245CFF72517}"/>
          </ac:spMkLst>
        </pc:spChg>
        <pc:spChg chg="add del mod ord modVis">
          <ac:chgData name="Thao Dao Thi Thu" userId="b0c0fd0c-b87e-42f7-8ea0-369972801474" providerId="ADAL" clId="{33F9265F-DA34-4CF8-ABDF-D6D39A2C153A}" dt="2024-08-15T08:41:27.156" v="249"/>
          <ac:spMkLst>
            <pc:docMk/>
            <pc:sldMasterMk cId="3913033866" sldId="2147483700"/>
            <ac:spMk id="7" creationId="{715E70AA-204A-4DF0-67D1-CF33BA231A59}"/>
          </ac:spMkLst>
        </pc:spChg>
        <pc:spChg chg="add mod ord">
          <ac:chgData name="Thao Dao Thi Thu" userId="b0c0fd0c-b87e-42f7-8ea0-369972801474" providerId="ADAL" clId="{33F9265F-DA34-4CF8-ABDF-D6D39A2C153A}" dt="2024-08-15T09:11:27.779" v="5321"/>
          <ac:spMkLst>
            <pc:docMk/>
            <pc:sldMasterMk cId="3913033866" sldId="2147483700"/>
            <ac:spMk id="8" creationId="{A6D54408-0A76-CF0E-CA52-73359379E56D}"/>
          </ac:spMkLst>
        </pc:spChg>
        <pc:spChg chg="add del mod ord modVis">
          <ac:chgData name="Thao Dao Thi Thu" userId="b0c0fd0c-b87e-42f7-8ea0-369972801474" providerId="ADAL" clId="{33F9265F-DA34-4CF8-ABDF-D6D39A2C153A}" dt="2024-08-15T08:41:41.841" v="389"/>
          <ac:spMkLst>
            <pc:docMk/>
            <pc:sldMasterMk cId="3913033866" sldId="2147483700"/>
            <ac:spMk id="9" creationId="{7536E39E-7A9D-4F3C-4993-FAC2CA6518C7}"/>
          </ac:spMkLst>
        </pc:spChg>
        <pc:spChg chg="add del mod ord modVis">
          <ac:chgData name="Thao Dao Thi Thu" userId="b0c0fd0c-b87e-42f7-8ea0-369972801474" providerId="ADAL" clId="{33F9265F-DA34-4CF8-ABDF-D6D39A2C153A}" dt="2024-08-15T08:41:58.261" v="529"/>
          <ac:spMkLst>
            <pc:docMk/>
            <pc:sldMasterMk cId="3913033866" sldId="2147483700"/>
            <ac:spMk id="10" creationId="{F3677028-5FF2-56B6-D62A-22BE3931BFE8}"/>
          </ac:spMkLst>
        </pc:spChg>
        <pc:spChg chg="add del mod ord modVis">
          <ac:chgData name="Thao Dao Thi Thu" userId="b0c0fd0c-b87e-42f7-8ea0-369972801474" providerId="ADAL" clId="{33F9265F-DA34-4CF8-ABDF-D6D39A2C153A}" dt="2024-08-15T08:42:52.158" v="664"/>
          <ac:spMkLst>
            <pc:docMk/>
            <pc:sldMasterMk cId="3913033866" sldId="2147483700"/>
            <ac:spMk id="12" creationId="{6181A60C-EE91-6B3C-61A9-44757D744331}"/>
          </ac:spMkLst>
        </pc:spChg>
        <pc:spChg chg="add del mod ord modVis">
          <ac:chgData name="Thao Dao Thi Thu" userId="b0c0fd0c-b87e-42f7-8ea0-369972801474" providerId="ADAL" clId="{33F9265F-DA34-4CF8-ABDF-D6D39A2C153A}" dt="2024-08-15T08:43:07.024" v="797"/>
          <ac:spMkLst>
            <pc:docMk/>
            <pc:sldMasterMk cId="3913033866" sldId="2147483700"/>
            <ac:spMk id="13" creationId="{527D005D-D992-2157-E567-71912D7C33F9}"/>
          </ac:spMkLst>
        </pc:spChg>
        <pc:spChg chg="add del mod ord modVis">
          <ac:chgData name="Thao Dao Thi Thu" userId="b0c0fd0c-b87e-42f7-8ea0-369972801474" providerId="ADAL" clId="{33F9265F-DA34-4CF8-ABDF-D6D39A2C153A}" dt="2024-08-15T08:43:21.426" v="927"/>
          <ac:spMkLst>
            <pc:docMk/>
            <pc:sldMasterMk cId="3913033866" sldId="2147483700"/>
            <ac:spMk id="14" creationId="{1113E3CD-C1A5-FCC0-44CE-0019662374BD}"/>
          </ac:spMkLst>
        </pc:spChg>
        <pc:spChg chg="add del mod ord modVis">
          <ac:chgData name="Thao Dao Thi Thu" userId="b0c0fd0c-b87e-42f7-8ea0-369972801474" providerId="ADAL" clId="{33F9265F-DA34-4CF8-ABDF-D6D39A2C153A}" dt="2024-08-15T08:44:29.496" v="1057"/>
          <ac:spMkLst>
            <pc:docMk/>
            <pc:sldMasterMk cId="3913033866" sldId="2147483700"/>
            <ac:spMk id="15" creationId="{09D95610-A9A6-5133-FD32-DE903113ADA6}"/>
          </ac:spMkLst>
        </pc:spChg>
        <pc:spChg chg="add del mod ord modVis">
          <ac:chgData name="Thao Dao Thi Thu" userId="b0c0fd0c-b87e-42f7-8ea0-369972801474" providerId="ADAL" clId="{33F9265F-DA34-4CF8-ABDF-D6D39A2C153A}" dt="2024-08-15T08:44:43.419" v="1187"/>
          <ac:spMkLst>
            <pc:docMk/>
            <pc:sldMasterMk cId="3913033866" sldId="2147483700"/>
            <ac:spMk id="16" creationId="{DA7B1B50-5385-519D-5EEB-52032D894A1F}"/>
          </ac:spMkLst>
        </pc:spChg>
        <pc:spChg chg="add del mod ord modVis">
          <ac:chgData name="Thao Dao Thi Thu" userId="b0c0fd0c-b87e-42f7-8ea0-369972801474" providerId="ADAL" clId="{33F9265F-DA34-4CF8-ABDF-D6D39A2C153A}" dt="2024-08-15T08:45:18.343" v="1317"/>
          <ac:spMkLst>
            <pc:docMk/>
            <pc:sldMasterMk cId="3913033866" sldId="2147483700"/>
            <ac:spMk id="17" creationId="{4204724E-219E-8F2E-02C4-0051502C1895}"/>
          </ac:spMkLst>
        </pc:spChg>
        <pc:spChg chg="add del mod ord modVis">
          <ac:chgData name="Thao Dao Thi Thu" userId="b0c0fd0c-b87e-42f7-8ea0-369972801474" providerId="ADAL" clId="{33F9265F-DA34-4CF8-ABDF-D6D39A2C153A}" dt="2024-08-15T08:45:43.660" v="1500"/>
          <ac:spMkLst>
            <pc:docMk/>
            <pc:sldMasterMk cId="3913033866" sldId="2147483700"/>
            <ac:spMk id="18" creationId="{624BD5A8-9139-9151-9625-35BC653062CA}"/>
          </ac:spMkLst>
        </pc:spChg>
        <pc:spChg chg="add del mod ord modVis">
          <ac:chgData name="Thao Dao Thi Thu" userId="b0c0fd0c-b87e-42f7-8ea0-369972801474" providerId="ADAL" clId="{33F9265F-DA34-4CF8-ABDF-D6D39A2C153A}" dt="2024-08-15T08:45:57.651" v="1641"/>
          <ac:spMkLst>
            <pc:docMk/>
            <pc:sldMasterMk cId="3913033866" sldId="2147483700"/>
            <ac:spMk id="19" creationId="{86EF1502-7CEE-A25F-F808-EF98E0317A5C}"/>
          </ac:spMkLst>
        </pc:spChg>
        <pc:spChg chg="add del mod ord modVis">
          <ac:chgData name="Thao Dao Thi Thu" userId="b0c0fd0c-b87e-42f7-8ea0-369972801474" providerId="ADAL" clId="{33F9265F-DA34-4CF8-ABDF-D6D39A2C153A}" dt="2024-08-15T08:46:11.974" v="1782"/>
          <ac:spMkLst>
            <pc:docMk/>
            <pc:sldMasterMk cId="3913033866" sldId="2147483700"/>
            <ac:spMk id="20" creationId="{CF35F715-F102-696E-52B2-30252CF39C67}"/>
          </ac:spMkLst>
        </pc:spChg>
        <pc:spChg chg="add del mod ord modVis">
          <ac:chgData name="Thao Dao Thi Thu" userId="b0c0fd0c-b87e-42f7-8ea0-369972801474" providerId="ADAL" clId="{33F9265F-DA34-4CF8-ABDF-D6D39A2C153A}" dt="2024-08-15T08:46:26.033" v="1912"/>
          <ac:spMkLst>
            <pc:docMk/>
            <pc:sldMasterMk cId="3913033866" sldId="2147483700"/>
            <ac:spMk id="21" creationId="{3AD05070-068F-4F0A-4579-29F54B6E2CBA}"/>
          </ac:spMkLst>
        </pc:spChg>
        <pc:spChg chg="add del mod ord modVis">
          <ac:chgData name="Thao Dao Thi Thu" userId="b0c0fd0c-b87e-42f7-8ea0-369972801474" providerId="ADAL" clId="{33F9265F-DA34-4CF8-ABDF-D6D39A2C153A}" dt="2024-08-15T08:46:40.011" v="2041"/>
          <ac:spMkLst>
            <pc:docMk/>
            <pc:sldMasterMk cId="3913033866" sldId="2147483700"/>
            <ac:spMk id="22" creationId="{AFFEE301-81A0-A0F9-A6DA-48EC875004BC}"/>
          </ac:spMkLst>
        </pc:spChg>
        <pc:spChg chg="add del mod ord modVis">
          <ac:chgData name="Thao Dao Thi Thu" userId="b0c0fd0c-b87e-42f7-8ea0-369972801474" providerId="ADAL" clId="{33F9265F-DA34-4CF8-ABDF-D6D39A2C153A}" dt="2024-08-15T08:53:25.670" v="2174"/>
          <ac:spMkLst>
            <pc:docMk/>
            <pc:sldMasterMk cId="3913033866" sldId="2147483700"/>
            <ac:spMk id="23" creationId="{8CA8E763-EE21-08E3-509C-8EDD5D3C1B19}"/>
          </ac:spMkLst>
        </pc:spChg>
        <pc:spChg chg="add del mod ord modVis">
          <ac:chgData name="Thao Dao Thi Thu" userId="b0c0fd0c-b87e-42f7-8ea0-369972801474" providerId="ADAL" clId="{33F9265F-DA34-4CF8-ABDF-D6D39A2C153A}" dt="2024-08-15T08:53:39.685" v="2302"/>
          <ac:spMkLst>
            <pc:docMk/>
            <pc:sldMasterMk cId="3913033866" sldId="2147483700"/>
            <ac:spMk id="24" creationId="{074BDD5A-A128-065B-F48D-40DDA7186B9D}"/>
          </ac:spMkLst>
        </pc:spChg>
        <pc:spChg chg="add del mod ord modVis">
          <ac:chgData name="Thao Dao Thi Thu" userId="b0c0fd0c-b87e-42f7-8ea0-369972801474" providerId="ADAL" clId="{33F9265F-DA34-4CF8-ABDF-D6D39A2C153A}" dt="2024-08-15T08:53:53.615" v="2431"/>
          <ac:spMkLst>
            <pc:docMk/>
            <pc:sldMasterMk cId="3913033866" sldId="2147483700"/>
            <ac:spMk id="25" creationId="{73ADCDD7-4D3D-3F58-DB83-EBF18000230F}"/>
          </ac:spMkLst>
        </pc:spChg>
        <pc:spChg chg="add del mod ord modVis">
          <ac:chgData name="Thao Dao Thi Thu" userId="b0c0fd0c-b87e-42f7-8ea0-369972801474" providerId="ADAL" clId="{33F9265F-DA34-4CF8-ABDF-D6D39A2C153A}" dt="2024-08-15T08:54:10.841" v="2559"/>
          <ac:spMkLst>
            <pc:docMk/>
            <pc:sldMasterMk cId="3913033866" sldId="2147483700"/>
            <ac:spMk id="26" creationId="{BDC5C3C1-3DC3-51D8-A631-0EB14DC4D5C3}"/>
          </ac:spMkLst>
        </pc:spChg>
        <pc:spChg chg="add del mod ord modVis">
          <ac:chgData name="Thao Dao Thi Thu" userId="b0c0fd0c-b87e-42f7-8ea0-369972801474" providerId="ADAL" clId="{33F9265F-DA34-4CF8-ABDF-D6D39A2C153A}" dt="2024-08-15T08:55:31.487" v="2691"/>
          <ac:spMkLst>
            <pc:docMk/>
            <pc:sldMasterMk cId="3913033866" sldId="2147483700"/>
            <ac:spMk id="27" creationId="{6DDE24DF-B6B6-65B2-C9D4-10253D4572F7}"/>
          </ac:spMkLst>
        </pc:spChg>
        <pc:spChg chg="add del mod ord modVis">
          <ac:chgData name="Thao Dao Thi Thu" userId="b0c0fd0c-b87e-42f7-8ea0-369972801474" providerId="ADAL" clId="{33F9265F-DA34-4CF8-ABDF-D6D39A2C153A}" dt="2024-08-15T08:55:45.407" v="2820"/>
          <ac:spMkLst>
            <pc:docMk/>
            <pc:sldMasterMk cId="3913033866" sldId="2147483700"/>
            <ac:spMk id="28" creationId="{3FCE2FAA-6B25-77F4-8B6F-BA77D3E11706}"/>
          </ac:spMkLst>
        </pc:spChg>
        <pc:spChg chg="add del mod ord modVis">
          <ac:chgData name="Thao Dao Thi Thu" userId="b0c0fd0c-b87e-42f7-8ea0-369972801474" providerId="ADAL" clId="{33F9265F-DA34-4CF8-ABDF-D6D39A2C153A}" dt="2024-08-15T08:55:59.400" v="2953"/>
          <ac:spMkLst>
            <pc:docMk/>
            <pc:sldMasterMk cId="3913033866" sldId="2147483700"/>
            <ac:spMk id="29" creationId="{98B465F8-7F78-ED38-371D-610002196C28}"/>
          </ac:spMkLst>
        </pc:spChg>
        <pc:spChg chg="add del mod ord modVis">
          <ac:chgData name="Thao Dao Thi Thu" userId="b0c0fd0c-b87e-42f7-8ea0-369972801474" providerId="ADAL" clId="{33F9265F-DA34-4CF8-ABDF-D6D39A2C153A}" dt="2024-08-15T08:56:14.778" v="3085"/>
          <ac:spMkLst>
            <pc:docMk/>
            <pc:sldMasterMk cId="3913033866" sldId="2147483700"/>
            <ac:spMk id="30" creationId="{0245F2BD-69B6-2E2D-C6CB-380F04C0FF8C}"/>
          </ac:spMkLst>
        </pc:spChg>
        <pc:spChg chg="add del mod ord modVis">
          <ac:chgData name="Thao Dao Thi Thu" userId="b0c0fd0c-b87e-42f7-8ea0-369972801474" providerId="ADAL" clId="{33F9265F-DA34-4CF8-ABDF-D6D39A2C153A}" dt="2024-08-15T08:56:30.600" v="3213"/>
          <ac:spMkLst>
            <pc:docMk/>
            <pc:sldMasterMk cId="3913033866" sldId="2147483700"/>
            <ac:spMk id="31" creationId="{8B2387F4-629C-6466-2A5D-F33C9279A371}"/>
          </ac:spMkLst>
        </pc:spChg>
        <pc:spChg chg="add del mod ord modVis">
          <ac:chgData name="Thao Dao Thi Thu" userId="b0c0fd0c-b87e-42f7-8ea0-369972801474" providerId="ADAL" clId="{33F9265F-DA34-4CF8-ABDF-D6D39A2C153A}" dt="2024-08-15T08:57:15.415" v="3342"/>
          <ac:spMkLst>
            <pc:docMk/>
            <pc:sldMasterMk cId="3913033866" sldId="2147483700"/>
            <ac:spMk id="32" creationId="{86E9A1D9-B253-0C08-C16D-FF26011B0541}"/>
          </ac:spMkLst>
        </pc:spChg>
        <pc:spChg chg="add del mod ord modVis">
          <ac:chgData name="Thao Dao Thi Thu" userId="b0c0fd0c-b87e-42f7-8ea0-369972801474" providerId="ADAL" clId="{33F9265F-DA34-4CF8-ABDF-D6D39A2C153A}" dt="2024-08-15T08:58:13.553" v="3671"/>
          <ac:spMkLst>
            <pc:docMk/>
            <pc:sldMasterMk cId="3913033866" sldId="2147483700"/>
            <ac:spMk id="33" creationId="{9A68FFCB-321F-2CC6-82D3-97655B2FDAC4}"/>
          </ac:spMkLst>
        </pc:spChg>
        <pc:spChg chg="add mod ord">
          <ac:chgData name="Thao Dao Thi Thu" userId="b0c0fd0c-b87e-42f7-8ea0-369972801474" providerId="ADAL" clId="{33F9265F-DA34-4CF8-ABDF-D6D39A2C153A}" dt="2024-08-15T08:58:11.787" v="3639"/>
          <ac:spMkLst>
            <pc:docMk/>
            <pc:sldMasterMk cId="3913033866" sldId="2147483700"/>
            <ac:spMk id="34" creationId="{4DA6D512-6B2B-DCF7-1E29-2021B3744BBE}"/>
          </ac:spMkLst>
        </pc:spChg>
        <pc:spChg chg="add del mod ord modVis">
          <ac:chgData name="Thao Dao Thi Thu" userId="b0c0fd0c-b87e-42f7-8ea0-369972801474" providerId="ADAL" clId="{33F9265F-DA34-4CF8-ABDF-D6D39A2C153A}" dt="2024-08-15T08:58:30.079" v="3783" actId="478"/>
          <ac:spMkLst>
            <pc:docMk/>
            <pc:sldMasterMk cId="3913033866" sldId="2147483700"/>
            <ac:spMk id="35" creationId="{7B4848D7-295F-5F91-3046-A67E56D30401}"/>
          </ac:spMkLst>
        </pc:spChg>
        <pc:spChg chg="del mod ord modVis">
          <ac:chgData name="Thao Dao Thi Thu" userId="b0c0fd0c-b87e-42f7-8ea0-369972801474" providerId="ADAL" clId="{33F9265F-DA34-4CF8-ABDF-D6D39A2C153A}" dt="2024-08-15T08:58:44.159" v="3872"/>
          <ac:spMkLst>
            <pc:docMk/>
            <pc:sldMasterMk cId="3913033866" sldId="2147483700"/>
            <ac:spMk id="36" creationId="{B9A211A6-5FF8-8989-4DB4-FB6E0EF504C1}"/>
          </ac:spMkLst>
        </pc:spChg>
        <pc:spChg chg="add del mod ord modVis">
          <ac:chgData name="Thao Dao Thi Thu" userId="b0c0fd0c-b87e-42f7-8ea0-369972801474" providerId="ADAL" clId="{33F9265F-DA34-4CF8-ABDF-D6D39A2C153A}" dt="2024-08-15T08:59:00.205" v="3987" actId="478"/>
          <ac:spMkLst>
            <pc:docMk/>
            <pc:sldMasterMk cId="3913033866" sldId="2147483700"/>
            <ac:spMk id="37" creationId="{374290B2-81FB-E22C-AC61-C5405816826C}"/>
          </ac:spMkLst>
        </pc:spChg>
        <pc:spChg chg="del mod ord modVis">
          <ac:chgData name="Thao Dao Thi Thu" userId="b0c0fd0c-b87e-42f7-8ea0-369972801474" providerId="ADAL" clId="{33F9265F-DA34-4CF8-ABDF-D6D39A2C153A}" dt="2024-08-15T08:59:14.163" v="4076"/>
          <ac:spMkLst>
            <pc:docMk/>
            <pc:sldMasterMk cId="3913033866" sldId="2147483700"/>
            <ac:spMk id="38" creationId="{BAB72510-DEC7-4125-BE1B-78EF98DD3657}"/>
          </ac:spMkLst>
        </pc:spChg>
        <pc:spChg chg="add del mod ord modVis">
          <ac:chgData name="Thao Dao Thi Thu" userId="b0c0fd0c-b87e-42f7-8ea0-369972801474" providerId="ADAL" clId="{33F9265F-DA34-4CF8-ABDF-D6D39A2C153A}" dt="2024-08-15T08:59:28.862" v="4205"/>
          <ac:spMkLst>
            <pc:docMk/>
            <pc:sldMasterMk cId="3913033866" sldId="2147483700"/>
            <ac:spMk id="39" creationId="{09F50EFF-EF39-B9E7-A2FB-D1E0C2EC25A9}"/>
          </ac:spMkLst>
        </pc:spChg>
        <pc:spChg chg="add del mod ord modVis">
          <ac:chgData name="Thao Dao Thi Thu" userId="b0c0fd0c-b87e-42f7-8ea0-369972801474" providerId="ADAL" clId="{33F9265F-DA34-4CF8-ABDF-D6D39A2C153A}" dt="2024-08-15T08:59:43.889" v="4334"/>
          <ac:spMkLst>
            <pc:docMk/>
            <pc:sldMasterMk cId="3913033866" sldId="2147483700"/>
            <ac:spMk id="40" creationId="{84CD73EA-15B5-E070-5064-B4D4B91A0DE3}"/>
          </ac:spMkLst>
        </pc:spChg>
        <pc:spChg chg="add del mod ord modVis">
          <ac:chgData name="Thao Dao Thi Thu" userId="b0c0fd0c-b87e-42f7-8ea0-369972801474" providerId="ADAL" clId="{33F9265F-DA34-4CF8-ABDF-D6D39A2C153A}" dt="2024-08-15T09:00:10.607" v="4463"/>
          <ac:spMkLst>
            <pc:docMk/>
            <pc:sldMasterMk cId="3913033866" sldId="2147483700"/>
            <ac:spMk id="41" creationId="{644C1377-0125-4C8F-AFF4-1A6D443E3C72}"/>
          </ac:spMkLst>
        </pc:spChg>
        <pc:spChg chg="add del mod ord modVis">
          <ac:chgData name="Thao Dao Thi Thu" userId="b0c0fd0c-b87e-42f7-8ea0-369972801474" providerId="ADAL" clId="{33F9265F-DA34-4CF8-ABDF-D6D39A2C153A}" dt="2024-08-15T09:00:26.471" v="4576" actId="478"/>
          <ac:spMkLst>
            <pc:docMk/>
            <pc:sldMasterMk cId="3913033866" sldId="2147483700"/>
            <ac:spMk id="42" creationId="{CBA2C2C0-B27C-DA55-6490-67BE0849DBAC}"/>
          </ac:spMkLst>
        </pc:spChg>
        <pc:spChg chg="del mod ord modVis">
          <ac:chgData name="Thao Dao Thi Thu" userId="b0c0fd0c-b87e-42f7-8ea0-369972801474" providerId="ADAL" clId="{33F9265F-DA34-4CF8-ABDF-D6D39A2C153A}" dt="2024-08-15T09:00:41.965" v="4666"/>
          <ac:spMkLst>
            <pc:docMk/>
            <pc:sldMasterMk cId="3913033866" sldId="2147483700"/>
            <ac:spMk id="43" creationId="{2A425263-5DA5-904A-D2F5-83413E36EA4C}"/>
          </ac:spMkLst>
        </pc:spChg>
        <pc:spChg chg="add del mod ord modVis">
          <ac:chgData name="Thao Dao Thi Thu" userId="b0c0fd0c-b87e-42f7-8ea0-369972801474" providerId="ADAL" clId="{33F9265F-DA34-4CF8-ABDF-D6D39A2C153A}" dt="2024-08-15T09:00:58.087" v="4794"/>
          <ac:spMkLst>
            <pc:docMk/>
            <pc:sldMasterMk cId="3913033866" sldId="2147483700"/>
            <ac:spMk id="44" creationId="{9B284A09-F6BB-018B-87B7-DD53EFF563FE}"/>
          </ac:spMkLst>
        </pc:spChg>
        <pc:spChg chg="add del mod ord modVis">
          <ac:chgData name="Thao Dao Thi Thu" userId="b0c0fd0c-b87e-42f7-8ea0-369972801474" providerId="ADAL" clId="{33F9265F-DA34-4CF8-ABDF-D6D39A2C153A}" dt="2024-08-15T09:01:13.956" v="4924"/>
          <ac:spMkLst>
            <pc:docMk/>
            <pc:sldMasterMk cId="3913033866" sldId="2147483700"/>
            <ac:spMk id="45" creationId="{36247C5B-B4B6-3AC6-8FD8-9121287F6B4D}"/>
          </ac:spMkLst>
        </pc:spChg>
        <pc:spChg chg="add del mod ord modVis">
          <ac:chgData name="Thao Dao Thi Thu" userId="b0c0fd0c-b87e-42f7-8ea0-369972801474" providerId="ADAL" clId="{33F9265F-DA34-4CF8-ABDF-D6D39A2C153A}" dt="2024-08-15T09:01:28.096" v="5053"/>
          <ac:spMkLst>
            <pc:docMk/>
            <pc:sldMasterMk cId="3913033866" sldId="2147483700"/>
            <ac:spMk id="46" creationId="{697E8785-033C-C54B-08F8-B6B6C37284F3}"/>
          </ac:spMkLst>
        </pc:spChg>
        <pc:spChg chg="add del mod ord modVis">
          <ac:chgData name="Thao Dao Thi Thu" userId="b0c0fd0c-b87e-42f7-8ea0-369972801474" providerId="ADAL" clId="{33F9265F-DA34-4CF8-ABDF-D6D39A2C153A}" dt="2024-08-15T09:11:19.978" v="5153"/>
          <ac:spMkLst>
            <pc:docMk/>
            <pc:sldMasterMk cId="3913033866" sldId="2147483700"/>
            <ac:spMk id="47" creationId="{8B188E80-A8DD-17CB-30B9-72D05EDC7EA6}"/>
          </ac:spMkLst>
        </pc:spChg>
        <pc:picChg chg="del mod modVis">
          <ac:chgData name="Thao Dao Thi Thu" userId="b0c0fd0c-b87e-42f7-8ea0-369972801474" providerId="ADAL" clId="{33F9265F-DA34-4CF8-ABDF-D6D39A2C153A}" dt="2024-08-15T08:43:19.253" v="895" actId="478"/>
          <ac:picMkLst>
            <pc:docMk/>
            <pc:sldMasterMk cId="3913033866" sldId="2147483700"/>
            <ac:picMk id="8" creationId="{00DC1EF2-2072-35B5-220B-E96F15EB2609}"/>
          </ac:picMkLst>
        </pc:picChg>
        <pc:picChg chg="del mod modVis">
          <ac:chgData name="Thao Dao Thi Thu" userId="b0c0fd0c-b87e-42f7-8ea0-369972801474" providerId="ADAL" clId="{33F9265F-DA34-4CF8-ABDF-D6D39A2C153A}" dt="2024-08-15T08:43:06.768" v="765" actId="478"/>
          <ac:picMkLst>
            <pc:docMk/>
            <pc:sldMasterMk cId="3913033866" sldId="2147483700"/>
            <ac:picMk id="11" creationId="{4055E8A7-54C9-6B53-ED30-8570ED4CBBAC}"/>
          </ac:picMkLst>
        </pc:picChg>
      </pc:sldMasterChg>
      <pc:sldMasterChg chg="addSp delSp modSp del mod delSldLayout">
        <pc:chgData name="Thao Dao Thi Thu" userId="b0c0fd0c-b87e-42f7-8ea0-369972801474" providerId="ADAL" clId="{33F9265F-DA34-4CF8-ABDF-D6D39A2C153A}" dt="2024-08-15T09:01:26.653" v="5021" actId="47"/>
        <pc:sldMasterMkLst>
          <pc:docMk/>
          <pc:sldMasterMk cId="3851345252" sldId="2147483712"/>
        </pc:sldMasterMkLst>
        <pc:spChg chg="mod modVis">
          <ac:chgData name="Thao Dao Thi Thu" userId="b0c0fd0c-b87e-42f7-8ea0-369972801474" providerId="ADAL" clId="{33F9265F-DA34-4CF8-ABDF-D6D39A2C153A}" dt="2024-08-15T08:41:10.831" v="61"/>
          <ac:spMkLst>
            <pc:docMk/>
            <pc:sldMasterMk cId="3851345252" sldId="2147483712"/>
            <ac:spMk id="2" creationId="{0CE3C12E-1571-493B-AD45-9F23EFABCCC9}"/>
          </ac:spMkLst>
        </pc:spChg>
        <pc:spChg chg="mod modVis">
          <ac:chgData name="Thao Dao Thi Thu" userId="b0c0fd0c-b87e-42f7-8ea0-369972801474" providerId="ADAL" clId="{33F9265F-DA34-4CF8-ABDF-D6D39A2C153A}" dt="2024-08-15T09:01:13.964" v="4938"/>
          <ac:spMkLst>
            <pc:docMk/>
            <pc:sldMasterMk cId="3851345252" sldId="2147483712"/>
            <ac:spMk id="3" creationId="{7257F64D-2FF4-4538-9415-98A3C327BC3F}"/>
          </ac:spMkLst>
        </pc:spChg>
        <pc:spChg chg="mod modVis">
          <ac:chgData name="Thao Dao Thi Thu" userId="b0c0fd0c-b87e-42f7-8ea0-369972801474" providerId="ADAL" clId="{33F9265F-DA34-4CF8-ABDF-D6D39A2C153A}" dt="2024-08-15T09:01:13.965" v="4940"/>
          <ac:spMkLst>
            <pc:docMk/>
            <pc:sldMasterMk cId="3851345252" sldId="2147483712"/>
            <ac:spMk id="4" creationId="{A9BEEFCE-53DD-441E-832E-02C87526BA37}"/>
          </ac:spMkLst>
        </pc:spChg>
        <pc:spChg chg="mod modVis">
          <ac:chgData name="Thao Dao Thi Thu" userId="b0c0fd0c-b87e-42f7-8ea0-369972801474" providerId="ADAL" clId="{33F9265F-DA34-4CF8-ABDF-D6D39A2C153A}" dt="2024-08-15T09:01:13.966" v="4942"/>
          <ac:spMkLst>
            <pc:docMk/>
            <pc:sldMasterMk cId="3851345252" sldId="2147483712"/>
            <ac:spMk id="5" creationId="{981CCD47-2031-4365-961C-1AF05B8E1C6F}"/>
          </ac:spMkLst>
        </pc:spChg>
        <pc:spChg chg="mod modVis">
          <ac:chgData name="Thao Dao Thi Thu" userId="b0c0fd0c-b87e-42f7-8ea0-369972801474" providerId="ADAL" clId="{33F9265F-DA34-4CF8-ABDF-D6D39A2C153A}" dt="2024-08-15T09:01:13.967" v="4944"/>
          <ac:spMkLst>
            <pc:docMk/>
            <pc:sldMasterMk cId="3851345252" sldId="2147483712"/>
            <ac:spMk id="6" creationId="{D688F8F8-1C9D-4D6E-9678-68A1784A034F}"/>
          </ac:spMkLst>
        </pc:spChg>
        <pc:spChg chg="add del mod ord modVis">
          <ac:chgData name="Thao Dao Thi Thu" userId="b0c0fd0c-b87e-42f7-8ea0-369972801474" providerId="ADAL" clId="{33F9265F-DA34-4CF8-ABDF-D6D39A2C153A}" dt="2024-08-15T08:41:27.170" v="265"/>
          <ac:spMkLst>
            <pc:docMk/>
            <pc:sldMasterMk cId="3851345252" sldId="2147483712"/>
            <ac:spMk id="7" creationId="{E20DC2A5-7E52-3792-CE80-88E7022298F5}"/>
          </ac:spMkLst>
        </pc:spChg>
        <pc:spChg chg="add del mod ord modVis">
          <ac:chgData name="Thao Dao Thi Thu" userId="b0c0fd0c-b87e-42f7-8ea0-369972801474" providerId="ADAL" clId="{33F9265F-DA34-4CF8-ABDF-D6D39A2C153A}" dt="2024-08-15T08:41:41.855" v="405"/>
          <ac:spMkLst>
            <pc:docMk/>
            <pc:sldMasterMk cId="3851345252" sldId="2147483712"/>
            <ac:spMk id="8" creationId="{646B4792-2215-D737-9285-515B08629072}"/>
          </ac:spMkLst>
        </pc:spChg>
        <pc:spChg chg="add del mod ord modVis">
          <ac:chgData name="Thao Dao Thi Thu" userId="b0c0fd0c-b87e-42f7-8ea0-369972801474" providerId="ADAL" clId="{33F9265F-DA34-4CF8-ABDF-D6D39A2C153A}" dt="2024-08-15T08:41:58.274" v="545"/>
          <ac:spMkLst>
            <pc:docMk/>
            <pc:sldMasterMk cId="3851345252" sldId="2147483712"/>
            <ac:spMk id="9" creationId="{67DB62D5-E7BF-0967-07B4-A9CBBCA61829}"/>
          </ac:spMkLst>
        </pc:spChg>
        <pc:spChg chg="add del mod ord modVis">
          <ac:chgData name="Thao Dao Thi Thu" userId="b0c0fd0c-b87e-42f7-8ea0-369972801474" providerId="ADAL" clId="{33F9265F-DA34-4CF8-ABDF-D6D39A2C153A}" dt="2024-08-15T08:42:52.170" v="680"/>
          <ac:spMkLst>
            <pc:docMk/>
            <pc:sldMasterMk cId="3851345252" sldId="2147483712"/>
            <ac:spMk id="10" creationId="{06AE7CC7-BC10-4BCB-3E5C-9F11D2F1B3F4}"/>
          </ac:spMkLst>
        </pc:spChg>
        <pc:spChg chg="add del mod ord modVis">
          <ac:chgData name="Thao Dao Thi Thu" userId="b0c0fd0c-b87e-42f7-8ea0-369972801474" providerId="ADAL" clId="{33F9265F-DA34-4CF8-ABDF-D6D39A2C153A}" dt="2024-08-15T08:43:07.034" v="811"/>
          <ac:spMkLst>
            <pc:docMk/>
            <pc:sldMasterMk cId="3851345252" sldId="2147483712"/>
            <ac:spMk id="11" creationId="{48294C0D-FAB0-F625-F72A-DEB9976E0169}"/>
          </ac:spMkLst>
        </pc:spChg>
        <pc:spChg chg="add del mod ord modVis">
          <ac:chgData name="Thao Dao Thi Thu" userId="b0c0fd0c-b87e-42f7-8ea0-369972801474" providerId="ADAL" clId="{33F9265F-DA34-4CF8-ABDF-D6D39A2C153A}" dt="2024-08-15T08:43:21.434" v="939"/>
          <ac:spMkLst>
            <pc:docMk/>
            <pc:sldMasterMk cId="3851345252" sldId="2147483712"/>
            <ac:spMk id="12" creationId="{C98859BF-A5AF-80C3-A062-301BA6B44981}"/>
          </ac:spMkLst>
        </pc:spChg>
        <pc:spChg chg="add del mod ord modVis">
          <ac:chgData name="Thao Dao Thi Thu" userId="b0c0fd0c-b87e-42f7-8ea0-369972801474" providerId="ADAL" clId="{33F9265F-DA34-4CF8-ABDF-D6D39A2C153A}" dt="2024-08-15T08:44:29.504" v="1069"/>
          <ac:spMkLst>
            <pc:docMk/>
            <pc:sldMasterMk cId="3851345252" sldId="2147483712"/>
            <ac:spMk id="13" creationId="{EE607D08-22F6-7D3D-9FCF-0D56D65B52FE}"/>
          </ac:spMkLst>
        </pc:spChg>
        <pc:spChg chg="add del mod ord modVis">
          <ac:chgData name="Thao Dao Thi Thu" userId="b0c0fd0c-b87e-42f7-8ea0-369972801474" providerId="ADAL" clId="{33F9265F-DA34-4CF8-ABDF-D6D39A2C153A}" dt="2024-08-15T08:44:43.427" v="1199"/>
          <ac:spMkLst>
            <pc:docMk/>
            <pc:sldMasterMk cId="3851345252" sldId="2147483712"/>
            <ac:spMk id="14" creationId="{002C2415-1614-A52C-7ACB-28FA7F49CFA2}"/>
          </ac:spMkLst>
        </pc:spChg>
        <pc:spChg chg="add del mod ord modVis">
          <ac:chgData name="Thao Dao Thi Thu" userId="b0c0fd0c-b87e-42f7-8ea0-369972801474" providerId="ADAL" clId="{33F9265F-DA34-4CF8-ABDF-D6D39A2C153A}" dt="2024-08-15T08:45:18.350" v="1329"/>
          <ac:spMkLst>
            <pc:docMk/>
            <pc:sldMasterMk cId="3851345252" sldId="2147483712"/>
            <ac:spMk id="15" creationId="{696DED8D-0F9A-6457-791B-0D9B2BC12769}"/>
          </ac:spMkLst>
        </pc:spChg>
        <pc:spChg chg="add del mod ord modVis">
          <ac:chgData name="Thao Dao Thi Thu" userId="b0c0fd0c-b87e-42f7-8ea0-369972801474" providerId="ADAL" clId="{33F9265F-DA34-4CF8-ABDF-D6D39A2C153A}" dt="2024-08-15T08:45:43.666" v="1512"/>
          <ac:spMkLst>
            <pc:docMk/>
            <pc:sldMasterMk cId="3851345252" sldId="2147483712"/>
            <ac:spMk id="16" creationId="{B578B10D-B0C2-F43F-3AA0-A503E852B8F3}"/>
          </ac:spMkLst>
        </pc:spChg>
        <pc:spChg chg="add del mod ord modVis">
          <ac:chgData name="Thao Dao Thi Thu" userId="b0c0fd0c-b87e-42f7-8ea0-369972801474" providerId="ADAL" clId="{33F9265F-DA34-4CF8-ABDF-D6D39A2C153A}" dt="2024-08-15T08:45:57.658" v="1653"/>
          <ac:spMkLst>
            <pc:docMk/>
            <pc:sldMasterMk cId="3851345252" sldId="2147483712"/>
            <ac:spMk id="17" creationId="{16ED2A68-A53A-F62E-F166-B8EEB8F65AFF}"/>
          </ac:spMkLst>
        </pc:spChg>
        <pc:spChg chg="add del mod ord modVis">
          <ac:chgData name="Thao Dao Thi Thu" userId="b0c0fd0c-b87e-42f7-8ea0-369972801474" providerId="ADAL" clId="{33F9265F-DA34-4CF8-ABDF-D6D39A2C153A}" dt="2024-08-15T08:46:11.982" v="1794"/>
          <ac:spMkLst>
            <pc:docMk/>
            <pc:sldMasterMk cId="3851345252" sldId="2147483712"/>
            <ac:spMk id="18" creationId="{0E907295-22D4-75E1-5612-31159A056EAC}"/>
          </ac:spMkLst>
        </pc:spChg>
        <pc:spChg chg="add del mod ord modVis">
          <ac:chgData name="Thao Dao Thi Thu" userId="b0c0fd0c-b87e-42f7-8ea0-369972801474" providerId="ADAL" clId="{33F9265F-DA34-4CF8-ABDF-D6D39A2C153A}" dt="2024-08-15T08:46:26.040" v="1924"/>
          <ac:spMkLst>
            <pc:docMk/>
            <pc:sldMasterMk cId="3851345252" sldId="2147483712"/>
            <ac:spMk id="19" creationId="{2366B9E9-5078-9972-A8EC-BE13736F1101}"/>
          </ac:spMkLst>
        </pc:spChg>
        <pc:spChg chg="add del mod ord modVis">
          <ac:chgData name="Thao Dao Thi Thu" userId="b0c0fd0c-b87e-42f7-8ea0-369972801474" providerId="ADAL" clId="{33F9265F-DA34-4CF8-ABDF-D6D39A2C153A}" dt="2024-08-15T08:46:40.018" v="2053"/>
          <ac:spMkLst>
            <pc:docMk/>
            <pc:sldMasterMk cId="3851345252" sldId="2147483712"/>
            <ac:spMk id="20" creationId="{961D85A4-FEF9-2BA9-E1BD-54D42A935386}"/>
          </ac:spMkLst>
        </pc:spChg>
        <pc:spChg chg="add del mod ord modVis">
          <ac:chgData name="Thao Dao Thi Thu" userId="b0c0fd0c-b87e-42f7-8ea0-369972801474" providerId="ADAL" clId="{33F9265F-DA34-4CF8-ABDF-D6D39A2C153A}" dt="2024-08-15T08:53:25.678" v="2186"/>
          <ac:spMkLst>
            <pc:docMk/>
            <pc:sldMasterMk cId="3851345252" sldId="2147483712"/>
            <ac:spMk id="21" creationId="{1A0D5333-140F-23D9-1E2C-A5D6570F4661}"/>
          </ac:spMkLst>
        </pc:spChg>
        <pc:spChg chg="add del mod ord modVis">
          <ac:chgData name="Thao Dao Thi Thu" userId="b0c0fd0c-b87e-42f7-8ea0-369972801474" providerId="ADAL" clId="{33F9265F-DA34-4CF8-ABDF-D6D39A2C153A}" dt="2024-08-15T08:53:39.691" v="2314"/>
          <ac:spMkLst>
            <pc:docMk/>
            <pc:sldMasterMk cId="3851345252" sldId="2147483712"/>
            <ac:spMk id="22" creationId="{405F80DE-1F17-3A21-808B-A099F2E01E19}"/>
          </ac:spMkLst>
        </pc:spChg>
        <pc:spChg chg="add del mod ord modVis">
          <ac:chgData name="Thao Dao Thi Thu" userId="b0c0fd0c-b87e-42f7-8ea0-369972801474" providerId="ADAL" clId="{33F9265F-DA34-4CF8-ABDF-D6D39A2C153A}" dt="2024-08-15T08:53:53.623" v="2443"/>
          <ac:spMkLst>
            <pc:docMk/>
            <pc:sldMasterMk cId="3851345252" sldId="2147483712"/>
            <ac:spMk id="23" creationId="{C692018F-F352-016F-9ED1-E8E13497A339}"/>
          </ac:spMkLst>
        </pc:spChg>
        <pc:spChg chg="add del mod ord modVis">
          <ac:chgData name="Thao Dao Thi Thu" userId="b0c0fd0c-b87e-42f7-8ea0-369972801474" providerId="ADAL" clId="{33F9265F-DA34-4CF8-ABDF-D6D39A2C153A}" dt="2024-08-15T08:54:10.847" v="2571"/>
          <ac:spMkLst>
            <pc:docMk/>
            <pc:sldMasterMk cId="3851345252" sldId="2147483712"/>
            <ac:spMk id="24" creationId="{B3D3746B-25DF-6861-9C3A-BBFCD1A9F5B8}"/>
          </ac:spMkLst>
        </pc:spChg>
        <pc:spChg chg="add del mod ord modVis">
          <ac:chgData name="Thao Dao Thi Thu" userId="b0c0fd0c-b87e-42f7-8ea0-369972801474" providerId="ADAL" clId="{33F9265F-DA34-4CF8-ABDF-D6D39A2C153A}" dt="2024-08-15T08:55:31.495" v="2703"/>
          <ac:spMkLst>
            <pc:docMk/>
            <pc:sldMasterMk cId="3851345252" sldId="2147483712"/>
            <ac:spMk id="25" creationId="{CA3C7206-8AE4-01D5-BC56-6065B5667C17}"/>
          </ac:spMkLst>
        </pc:spChg>
        <pc:spChg chg="add del mod ord modVis">
          <ac:chgData name="Thao Dao Thi Thu" userId="b0c0fd0c-b87e-42f7-8ea0-369972801474" providerId="ADAL" clId="{33F9265F-DA34-4CF8-ABDF-D6D39A2C153A}" dt="2024-08-15T08:55:45.413" v="2832"/>
          <ac:spMkLst>
            <pc:docMk/>
            <pc:sldMasterMk cId="3851345252" sldId="2147483712"/>
            <ac:spMk id="26" creationId="{76539CD7-DC04-9307-5300-541B2F7B65BF}"/>
          </ac:spMkLst>
        </pc:spChg>
        <pc:spChg chg="add del mod ord modVis">
          <ac:chgData name="Thao Dao Thi Thu" userId="b0c0fd0c-b87e-42f7-8ea0-369972801474" providerId="ADAL" clId="{33F9265F-DA34-4CF8-ABDF-D6D39A2C153A}" dt="2024-08-15T08:55:59.406" v="2965"/>
          <ac:spMkLst>
            <pc:docMk/>
            <pc:sldMasterMk cId="3851345252" sldId="2147483712"/>
            <ac:spMk id="27" creationId="{95AEE535-2187-A841-3EFE-111127366874}"/>
          </ac:spMkLst>
        </pc:spChg>
        <pc:spChg chg="add del mod ord modVis">
          <ac:chgData name="Thao Dao Thi Thu" userId="b0c0fd0c-b87e-42f7-8ea0-369972801474" providerId="ADAL" clId="{33F9265F-DA34-4CF8-ABDF-D6D39A2C153A}" dt="2024-08-15T08:56:14.786" v="3097"/>
          <ac:spMkLst>
            <pc:docMk/>
            <pc:sldMasterMk cId="3851345252" sldId="2147483712"/>
            <ac:spMk id="28" creationId="{D7AF7F92-492A-466B-9B58-DEC0DB595E08}"/>
          </ac:spMkLst>
        </pc:spChg>
        <pc:spChg chg="add del mod ord modVis">
          <ac:chgData name="Thao Dao Thi Thu" userId="b0c0fd0c-b87e-42f7-8ea0-369972801474" providerId="ADAL" clId="{33F9265F-DA34-4CF8-ABDF-D6D39A2C153A}" dt="2024-08-15T08:56:30.609" v="3225"/>
          <ac:spMkLst>
            <pc:docMk/>
            <pc:sldMasterMk cId="3851345252" sldId="2147483712"/>
            <ac:spMk id="29" creationId="{950AE968-823F-0E07-7ABA-84B842DEE5D7}"/>
          </ac:spMkLst>
        </pc:spChg>
        <pc:spChg chg="add del mod ord modVis">
          <ac:chgData name="Thao Dao Thi Thu" userId="b0c0fd0c-b87e-42f7-8ea0-369972801474" providerId="ADAL" clId="{33F9265F-DA34-4CF8-ABDF-D6D39A2C153A}" dt="2024-08-15T08:57:15.422" v="3354"/>
          <ac:spMkLst>
            <pc:docMk/>
            <pc:sldMasterMk cId="3851345252" sldId="2147483712"/>
            <ac:spMk id="30" creationId="{8659D3A1-7F42-602B-0421-1C478AFA3ADA}"/>
          </ac:spMkLst>
        </pc:spChg>
        <pc:spChg chg="add del mod ord modVis">
          <ac:chgData name="Thao Dao Thi Thu" userId="b0c0fd0c-b87e-42f7-8ea0-369972801474" providerId="ADAL" clId="{33F9265F-DA34-4CF8-ABDF-D6D39A2C153A}" dt="2024-08-15T08:58:13.559" v="3683"/>
          <ac:spMkLst>
            <pc:docMk/>
            <pc:sldMasterMk cId="3851345252" sldId="2147483712"/>
            <ac:spMk id="31" creationId="{76D4A836-F920-5FDE-3460-F70C16E8D146}"/>
          </ac:spMkLst>
        </pc:spChg>
        <pc:spChg chg="add mod ord">
          <ac:chgData name="Thao Dao Thi Thu" userId="b0c0fd0c-b87e-42f7-8ea0-369972801474" providerId="ADAL" clId="{33F9265F-DA34-4CF8-ABDF-D6D39A2C153A}" dt="2024-08-15T08:58:11.787" v="3639"/>
          <ac:spMkLst>
            <pc:docMk/>
            <pc:sldMasterMk cId="3851345252" sldId="2147483712"/>
            <ac:spMk id="32" creationId="{917B6441-C827-7E8E-AF8C-BC0A59F101EE}"/>
          </ac:spMkLst>
        </pc:spChg>
        <pc:spChg chg="add del mod ord modVis">
          <ac:chgData name="Thao Dao Thi Thu" userId="b0c0fd0c-b87e-42f7-8ea0-369972801474" providerId="ADAL" clId="{33F9265F-DA34-4CF8-ABDF-D6D39A2C153A}" dt="2024-08-15T08:58:30.087" v="3789" actId="478"/>
          <ac:spMkLst>
            <pc:docMk/>
            <pc:sldMasterMk cId="3851345252" sldId="2147483712"/>
            <ac:spMk id="33" creationId="{00C4D0F2-D284-A911-925B-79CDD0F7BA4B}"/>
          </ac:spMkLst>
        </pc:spChg>
        <pc:spChg chg="del mod ord modVis">
          <ac:chgData name="Thao Dao Thi Thu" userId="b0c0fd0c-b87e-42f7-8ea0-369972801474" providerId="ADAL" clId="{33F9265F-DA34-4CF8-ABDF-D6D39A2C153A}" dt="2024-08-15T08:58:44.166" v="3884"/>
          <ac:spMkLst>
            <pc:docMk/>
            <pc:sldMasterMk cId="3851345252" sldId="2147483712"/>
            <ac:spMk id="34" creationId="{DED55663-3A55-FD13-802C-832D9DC5EAA8}"/>
          </ac:spMkLst>
        </pc:spChg>
        <pc:spChg chg="add del mod ord modVis">
          <ac:chgData name="Thao Dao Thi Thu" userId="b0c0fd0c-b87e-42f7-8ea0-369972801474" providerId="ADAL" clId="{33F9265F-DA34-4CF8-ABDF-D6D39A2C153A}" dt="2024-08-15T08:59:00.213" v="3993" actId="478"/>
          <ac:spMkLst>
            <pc:docMk/>
            <pc:sldMasterMk cId="3851345252" sldId="2147483712"/>
            <ac:spMk id="35" creationId="{4C832A3A-8CD1-2E2E-A673-442988D59E40}"/>
          </ac:spMkLst>
        </pc:spChg>
        <pc:spChg chg="del mod ord modVis">
          <ac:chgData name="Thao Dao Thi Thu" userId="b0c0fd0c-b87e-42f7-8ea0-369972801474" providerId="ADAL" clId="{33F9265F-DA34-4CF8-ABDF-D6D39A2C153A}" dt="2024-08-15T08:59:14.170" v="4088"/>
          <ac:spMkLst>
            <pc:docMk/>
            <pc:sldMasterMk cId="3851345252" sldId="2147483712"/>
            <ac:spMk id="36" creationId="{27E5C1D1-6D53-2136-7043-FAA995340902}"/>
          </ac:spMkLst>
        </pc:spChg>
        <pc:spChg chg="add del mod ord modVis">
          <ac:chgData name="Thao Dao Thi Thu" userId="b0c0fd0c-b87e-42f7-8ea0-369972801474" providerId="ADAL" clId="{33F9265F-DA34-4CF8-ABDF-D6D39A2C153A}" dt="2024-08-15T08:59:28.869" v="4217"/>
          <ac:spMkLst>
            <pc:docMk/>
            <pc:sldMasterMk cId="3851345252" sldId="2147483712"/>
            <ac:spMk id="37" creationId="{58E07123-0071-A197-208B-D52FDCA549C6}"/>
          </ac:spMkLst>
        </pc:spChg>
        <pc:spChg chg="add del mod ord modVis">
          <ac:chgData name="Thao Dao Thi Thu" userId="b0c0fd0c-b87e-42f7-8ea0-369972801474" providerId="ADAL" clId="{33F9265F-DA34-4CF8-ABDF-D6D39A2C153A}" dt="2024-08-15T08:59:43.896" v="4346"/>
          <ac:spMkLst>
            <pc:docMk/>
            <pc:sldMasterMk cId="3851345252" sldId="2147483712"/>
            <ac:spMk id="38" creationId="{F24A403B-B606-2DB3-DB44-AA579401AAFB}"/>
          </ac:spMkLst>
        </pc:spChg>
        <pc:spChg chg="add del mod ord modVis">
          <ac:chgData name="Thao Dao Thi Thu" userId="b0c0fd0c-b87e-42f7-8ea0-369972801474" providerId="ADAL" clId="{33F9265F-DA34-4CF8-ABDF-D6D39A2C153A}" dt="2024-08-15T09:00:10.615" v="4475"/>
          <ac:spMkLst>
            <pc:docMk/>
            <pc:sldMasterMk cId="3851345252" sldId="2147483712"/>
            <ac:spMk id="39" creationId="{ED606A14-13F9-6A9B-1AD8-4681DA68BCC8}"/>
          </ac:spMkLst>
        </pc:spChg>
        <pc:spChg chg="add del mod ord modVis">
          <ac:chgData name="Thao Dao Thi Thu" userId="b0c0fd0c-b87e-42f7-8ea0-369972801474" providerId="ADAL" clId="{33F9265F-DA34-4CF8-ABDF-D6D39A2C153A}" dt="2024-08-15T09:00:26.479" v="4582" actId="478"/>
          <ac:spMkLst>
            <pc:docMk/>
            <pc:sldMasterMk cId="3851345252" sldId="2147483712"/>
            <ac:spMk id="40" creationId="{608DBD1F-CDD2-48BD-803F-529A2EFADDBA}"/>
          </ac:spMkLst>
        </pc:spChg>
        <pc:spChg chg="del mod ord modVis">
          <ac:chgData name="Thao Dao Thi Thu" userId="b0c0fd0c-b87e-42f7-8ea0-369972801474" providerId="ADAL" clId="{33F9265F-DA34-4CF8-ABDF-D6D39A2C153A}" dt="2024-08-15T09:00:41.971" v="4678"/>
          <ac:spMkLst>
            <pc:docMk/>
            <pc:sldMasterMk cId="3851345252" sldId="2147483712"/>
            <ac:spMk id="41" creationId="{FB1F4E3F-024C-1568-3EDE-7E0EBAC3A4BF}"/>
          </ac:spMkLst>
        </pc:spChg>
        <pc:spChg chg="add del mod ord modVis">
          <ac:chgData name="Thao Dao Thi Thu" userId="b0c0fd0c-b87e-42f7-8ea0-369972801474" providerId="ADAL" clId="{33F9265F-DA34-4CF8-ABDF-D6D39A2C153A}" dt="2024-08-15T09:00:58.094" v="4806"/>
          <ac:spMkLst>
            <pc:docMk/>
            <pc:sldMasterMk cId="3851345252" sldId="2147483712"/>
            <ac:spMk id="42" creationId="{43BD1EFA-0383-FB67-1484-452AA57D6412}"/>
          </ac:spMkLst>
        </pc:spChg>
        <pc:spChg chg="add del mod ord modVis">
          <ac:chgData name="Thao Dao Thi Thu" userId="b0c0fd0c-b87e-42f7-8ea0-369972801474" providerId="ADAL" clId="{33F9265F-DA34-4CF8-ABDF-D6D39A2C153A}" dt="2024-08-15T09:01:13.963" v="4936"/>
          <ac:spMkLst>
            <pc:docMk/>
            <pc:sldMasterMk cId="3851345252" sldId="2147483712"/>
            <ac:spMk id="43" creationId="{D8C5BC8E-7FE3-1522-AC8F-12B8FC9F1655}"/>
          </ac:spMkLst>
        </pc:spChg>
        <pc:spChg chg="add mod ord">
          <ac:chgData name="Thao Dao Thi Thu" userId="b0c0fd0c-b87e-42f7-8ea0-369972801474" providerId="ADAL" clId="{33F9265F-DA34-4CF8-ABDF-D6D39A2C153A}" dt="2024-08-15T09:01:14.045" v="5019"/>
          <ac:spMkLst>
            <pc:docMk/>
            <pc:sldMasterMk cId="3851345252" sldId="2147483712"/>
            <ac:spMk id="44" creationId="{36DD0155-5BEC-EEF3-3295-2C91F53B8307}"/>
          </ac:spMkLst>
        </pc:spChg>
        <pc:sldLayoutChg chg="del">
          <pc:chgData name="Thao Dao Thi Thu" userId="b0c0fd0c-b87e-42f7-8ea0-369972801474" providerId="ADAL" clId="{33F9265F-DA34-4CF8-ABDF-D6D39A2C153A}" dt="2024-08-15T09:01:26.653" v="5021" actId="47"/>
          <pc:sldLayoutMkLst>
            <pc:docMk/>
            <pc:sldMasterMk cId="3851345252" sldId="2147483712"/>
            <pc:sldLayoutMk cId="3517412526" sldId="2147483713"/>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82058224" sldId="2147483714"/>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100141422" sldId="2147483715"/>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934205101" sldId="2147483716"/>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5851382" sldId="2147483717"/>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27564060" sldId="2147483718"/>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678986555" sldId="2147483719"/>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09023527" sldId="2147483720"/>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559049890" sldId="2147483721"/>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3007664157" sldId="2147483722"/>
          </pc:sldLayoutMkLst>
        </pc:sldLayoutChg>
        <pc:sldLayoutChg chg="del">
          <pc:chgData name="Thao Dao Thi Thu" userId="b0c0fd0c-b87e-42f7-8ea0-369972801474" providerId="ADAL" clId="{33F9265F-DA34-4CF8-ABDF-D6D39A2C153A}" dt="2024-08-15T09:01:26.653" v="5021" actId="47"/>
          <pc:sldLayoutMkLst>
            <pc:docMk/>
            <pc:sldMasterMk cId="3851345252" sldId="2147483712"/>
            <pc:sldLayoutMk cId="4110541473"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503AF-969D-41A9-9136-B793E130B0DB}"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E915D-CCCA-4EB9-A5E7-1974C4E5E9C2}" type="slidenum">
              <a:rPr lang="en-US" smtClean="0"/>
              <a:t>‹#›</a:t>
            </a:fld>
            <a:endParaRPr lang="en-US"/>
          </a:p>
        </p:txBody>
      </p:sp>
    </p:spTree>
    <p:extLst>
      <p:ext uri="{BB962C8B-B14F-4D97-AF65-F5344CB8AC3E}">
        <p14:creationId xmlns:p14="http://schemas.microsoft.com/office/powerpoint/2010/main" val="956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 bị tr</a:t>
            </a:r>
            <a:r>
              <a:rPr lang="vi-VN"/>
              <a:t>ư</a:t>
            </a:r>
            <a:r>
              <a:rPr lang="en-US"/>
              <a:t>ớc buổi học.</a:t>
            </a:r>
          </a:p>
          <a:p>
            <a:endParaRPr lang="en-US"/>
          </a:p>
        </p:txBody>
      </p:sp>
      <p:sp>
        <p:nvSpPr>
          <p:cNvPr id="4" name="Slide Number Placeholder 3"/>
          <p:cNvSpPr>
            <a:spLocks noGrp="1"/>
          </p:cNvSpPr>
          <p:nvPr>
            <p:ph type="sldNum" sz="quarter" idx="5"/>
          </p:nvPr>
        </p:nvSpPr>
        <p:spPr/>
        <p:txBody>
          <a:bodyPr/>
          <a:lstStyle/>
          <a:p>
            <a:fld id="{FE8E915D-CCCA-4EB9-A5E7-1974C4E5E9C2}" type="slidenum">
              <a:rPr lang="en-US" smtClean="0"/>
              <a:t>6</a:t>
            </a:fld>
            <a:endParaRPr lang="en-US"/>
          </a:p>
        </p:txBody>
      </p:sp>
    </p:spTree>
    <p:extLst>
      <p:ext uri="{BB962C8B-B14F-4D97-AF65-F5344CB8AC3E}">
        <p14:creationId xmlns:p14="http://schemas.microsoft.com/office/powerpoint/2010/main" val="75278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8E915D-CCCA-4EB9-A5E7-1974C4E5E9C2}" type="slidenum">
              <a:rPr lang="en-US" smtClean="0"/>
              <a:t>8</a:t>
            </a:fld>
            <a:endParaRPr lang="en-US"/>
          </a:p>
        </p:txBody>
      </p:sp>
    </p:spTree>
    <p:extLst>
      <p:ext uri="{BB962C8B-B14F-4D97-AF65-F5344CB8AC3E}">
        <p14:creationId xmlns:p14="http://schemas.microsoft.com/office/powerpoint/2010/main" val="196903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Tiếp tục YC HS dự đoán khi đun ông nghiệm đó d</a:t>
            </a:r>
            <a:r>
              <a:rPr lang="vi-VN"/>
              <a:t>ư</a:t>
            </a:r>
            <a:r>
              <a:rPr lang="en-US"/>
              <a:t>ới ngọn lửa. Trong đất còn có thành phần nào khác?  </a:t>
            </a:r>
          </a:p>
          <a:p>
            <a:endParaRPr lang="en-US"/>
          </a:p>
        </p:txBody>
      </p:sp>
      <p:sp>
        <p:nvSpPr>
          <p:cNvPr id="4" name="Slide Number Placeholder 3"/>
          <p:cNvSpPr>
            <a:spLocks noGrp="1"/>
          </p:cNvSpPr>
          <p:nvPr>
            <p:ph type="sldNum" sz="quarter" idx="5"/>
          </p:nvPr>
        </p:nvSpPr>
        <p:spPr/>
        <p:txBody>
          <a:bodyPr/>
          <a:lstStyle/>
          <a:p>
            <a:fld id="{FE8E915D-CCCA-4EB9-A5E7-1974C4E5E9C2}" type="slidenum">
              <a:rPr lang="en-US" smtClean="0"/>
              <a:t>9</a:t>
            </a:fld>
            <a:endParaRPr lang="en-US"/>
          </a:p>
        </p:txBody>
      </p:sp>
    </p:spTree>
    <p:extLst>
      <p:ext uri="{BB962C8B-B14F-4D97-AF65-F5344CB8AC3E}">
        <p14:creationId xmlns:p14="http://schemas.microsoft.com/office/powerpoint/2010/main" val="202228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a:t>
            </a:r>
          </a:p>
        </p:txBody>
      </p:sp>
      <p:sp>
        <p:nvSpPr>
          <p:cNvPr id="4" name="Slide Number Placeholder 3"/>
          <p:cNvSpPr>
            <a:spLocks noGrp="1"/>
          </p:cNvSpPr>
          <p:nvPr>
            <p:ph type="sldNum" sz="quarter" idx="5"/>
          </p:nvPr>
        </p:nvSpPr>
        <p:spPr/>
        <p:txBody>
          <a:bodyPr/>
          <a:lstStyle/>
          <a:p>
            <a:fld id="{FE8E915D-CCCA-4EB9-A5E7-1974C4E5E9C2}" type="slidenum">
              <a:rPr lang="en-US" smtClean="0"/>
              <a:t>12</a:t>
            </a:fld>
            <a:endParaRPr lang="en-US"/>
          </a:p>
        </p:txBody>
      </p:sp>
    </p:spTree>
    <p:extLst>
      <p:ext uri="{BB962C8B-B14F-4D97-AF65-F5344CB8AC3E}">
        <p14:creationId xmlns:p14="http://schemas.microsoft.com/office/powerpoint/2010/main" val="166256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340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8714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688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319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8723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412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3884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873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157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869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650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D3FF57C-DB6D-4B82-BACE-9F05D28CDF97}"/>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935A287-796B-466E-A42C-CF680F231D11}"/>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00561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6.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
            <a:extLst>
              <a:ext uri="{FF2B5EF4-FFF2-40B4-BE49-F238E27FC236}">
                <a16:creationId xmlns:a16="http://schemas.microsoft.com/office/drawing/2014/main" id="{878A147F-5295-F115-014B-A832FC55E86D}"/>
              </a:ext>
            </a:extLst>
          </p:cNvPr>
          <p:cNvSpPr/>
          <p:nvPr/>
        </p:nvSpPr>
        <p:spPr>
          <a:xfrm>
            <a:off x="0" y="0"/>
            <a:ext cx="18288000" cy="102870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2"/>
            <a:stretch>
              <a:fillRect/>
            </a:stretch>
          </a:blipFill>
        </p:spPr>
        <p:txBody>
          <a:bodyPr/>
          <a:lstStyle/>
          <a:p>
            <a:endParaRPr lang="en-US"/>
          </a:p>
        </p:txBody>
      </p:sp>
      <p:sp>
        <p:nvSpPr>
          <p:cNvPr id="35" name="Freeform: Shape 34">
            <a:extLst>
              <a:ext uri="{FF2B5EF4-FFF2-40B4-BE49-F238E27FC236}">
                <a16:creationId xmlns:a16="http://schemas.microsoft.com/office/drawing/2014/main" id="{E56BF7EA-B103-7E57-3D4D-4E598DEA374A}"/>
              </a:ext>
            </a:extLst>
          </p:cNvPr>
          <p:cNvSpPr/>
          <p:nvPr/>
        </p:nvSpPr>
        <p:spPr>
          <a:xfrm>
            <a:off x="0" y="0"/>
            <a:ext cx="18288000" cy="10287000"/>
          </a:xfrm>
          <a:custGeom>
            <a:avLst/>
            <a:gdLst/>
            <a:ahLst/>
            <a:cxnLst/>
            <a:rect l="l" t="t" r="r" b="b"/>
            <a:pathLst>
              <a:path w="18288000" h="10287000">
                <a:moveTo>
                  <a:pt x="10375642" y="4464855"/>
                </a:moveTo>
                <a:cubicBezTo>
                  <a:pt x="10343436" y="4464855"/>
                  <a:pt x="10313972" y="4476161"/>
                  <a:pt x="10287248" y="4498774"/>
                </a:cubicBezTo>
                <a:cubicBezTo>
                  <a:pt x="10263264" y="4522072"/>
                  <a:pt x="10251273" y="4551537"/>
                  <a:pt x="10251273" y="4587169"/>
                </a:cubicBezTo>
                <a:cubicBezTo>
                  <a:pt x="10251273" y="4620745"/>
                  <a:pt x="10263264" y="4653636"/>
                  <a:pt x="10287248" y="4685842"/>
                </a:cubicBezTo>
                <a:cubicBezTo>
                  <a:pt x="10298896" y="4698176"/>
                  <a:pt x="10310202" y="4710339"/>
                  <a:pt x="10321167" y="4722330"/>
                </a:cubicBezTo>
                <a:cubicBezTo>
                  <a:pt x="10332130" y="4734322"/>
                  <a:pt x="10343436" y="4746484"/>
                  <a:pt x="10355085" y="4758819"/>
                </a:cubicBezTo>
                <a:cubicBezTo>
                  <a:pt x="10380438" y="4791710"/>
                  <a:pt x="10393116" y="4826314"/>
                  <a:pt x="10393116" y="4862631"/>
                </a:cubicBezTo>
                <a:cubicBezTo>
                  <a:pt x="10393116" y="4869483"/>
                  <a:pt x="10392773" y="4876849"/>
                  <a:pt x="10392088" y="4884729"/>
                </a:cubicBezTo>
                <a:cubicBezTo>
                  <a:pt x="10391402" y="4892610"/>
                  <a:pt x="10390374" y="4900661"/>
                  <a:pt x="10389004" y="4908884"/>
                </a:cubicBezTo>
                <a:cubicBezTo>
                  <a:pt x="10430803" y="4889012"/>
                  <a:pt x="10469176" y="4868284"/>
                  <a:pt x="10504123" y="4846699"/>
                </a:cubicBezTo>
                <a:cubicBezTo>
                  <a:pt x="10539069" y="4825115"/>
                  <a:pt x="10570590" y="4802331"/>
                  <a:pt x="10598684" y="4778348"/>
                </a:cubicBezTo>
                <a:cubicBezTo>
                  <a:pt x="10680226" y="4711195"/>
                  <a:pt x="10720998" y="4644385"/>
                  <a:pt x="10720998" y="4577918"/>
                </a:cubicBezTo>
                <a:cubicBezTo>
                  <a:pt x="10720998" y="4544342"/>
                  <a:pt x="10708321" y="4516932"/>
                  <a:pt x="10682968" y="4495690"/>
                </a:cubicBezTo>
                <a:cubicBezTo>
                  <a:pt x="10658984" y="4475134"/>
                  <a:pt x="10630205" y="4464855"/>
                  <a:pt x="10596629" y="4464855"/>
                </a:cubicBezTo>
                <a:cubicBezTo>
                  <a:pt x="10547977" y="4464855"/>
                  <a:pt x="10511660" y="4489181"/>
                  <a:pt x="10487677" y="4537832"/>
                </a:cubicBezTo>
                <a:cubicBezTo>
                  <a:pt x="10480824" y="4514534"/>
                  <a:pt x="10466093" y="4496376"/>
                  <a:pt x="10443480" y="4483356"/>
                </a:cubicBezTo>
                <a:cubicBezTo>
                  <a:pt x="10423608" y="4471022"/>
                  <a:pt x="10400995" y="4464855"/>
                  <a:pt x="10375642" y="4464855"/>
                </a:cubicBezTo>
                <a:close/>
                <a:moveTo>
                  <a:pt x="6653824" y="3910847"/>
                </a:moveTo>
                <a:cubicBezTo>
                  <a:pt x="6679177" y="3910847"/>
                  <a:pt x="6701790" y="3917357"/>
                  <a:pt x="6721661" y="3930376"/>
                </a:cubicBezTo>
                <a:cubicBezTo>
                  <a:pt x="6743589" y="3942710"/>
                  <a:pt x="6758321" y="3960869"/>
                  <a:pt x="6765859" y="3984852"/>
                </a:cubicBezTo>
                <a:cubicBezTo>
                  <a:pt x="6789842" y="3935515"/>
                  <a:pt x="6826159" y="3910847"/>
                  <a:pt x="6874810" y="3910847"/>
                </a:cubicBezTo>
                <a:cubicBezTo>
                  <a:pt x="6908386" y="3910847"/>
                  <a:pt x="6937166" y="3921468"/>
                  <a:pt x="6961149" y="3942710"/>
                </a:cubicBezTo>
                <a:cubicBezTo>
                  <a:pt x="6986502" y="3963953"/>
                  <a:pt x="6999179" y="3991362"/>
                  <a:pt x="6999179" y="4024938"/>
                </a:cubicBezTo>
                <a:cubicBezTo>
                  <a:pt x="6999179" y="4090720"/>
                  <a:pt x="6958407" y="4157187"/>
                  <a:pt x="6876865" y="4224340"/>
                </a:cubicBezTo>
                <a:cubicBezTo>
                  <a:pt x="6848772" y="4248323"/>
                  <a:pt x="6817251" y="4271278"/>
                  <a:pt x="6782304" y="4293205"/>
                </a:cubicBezTo>
                <a:cubicBezTo>
                  <a:pt x="6747357" y="4315132"/>
                  <a:pt x="6708642" y="4335689"/>
                  <a:pt x="6666157" y="4354876"/>
                </a:cubicBezTo>
                <a:cubicBezTo>
                  <a:pt x="6667528" y="4346653"/>
                  <a:pt x="6668727" y="4338602"/>
                  <a:pt x="6669755" y="4330721"/>
                </a:cubicBezTo>
                <a:cubicBezTo>
                  <a:pt x="6670783" y="4322841"/>
                  <a:pt x="6671297" y="4315475"/>
                  <a:pt x="6671297" y="4308623"/>
                </a:cubicBezTo>
                <a:cubicBezTo>
                  <a:pt x="6671297" y="4272306"/>
                  <a:pt x="6658620" y="4238044"/>
                  <a:pt x="6633267" y="4205838"/>
                </a:cubicBezTo>
                <a:cubicBezTo>
                  <a:pt x="6621618" y="4192819"/>
                  <a:pt x="6610312" y="4180485"/>
                  <a:pt x="6599348" y="4168836"/>
                </a:cubicBezTo>
                <a:cubicBezTo>
                  <a:pt x="6588384" y="4157187"/>
                  <a:pt x="6577078" y="4144853"/>
                  <a:pt x="6565429" y="4131834"/>
                </a:cubicBezTo>
                <a:cubicBezTo>
                  <a:pt x="6541446" y="4099628"/>
                  <a:pt x="6529455" y="4066737"/>
                  <a:pt x="6529455" y="4033161"/>
                </a:cubicBezTo>
                <a:cubicBezTo>
                  <a:pt x="6529455" y="3998214"/>
                  <a:pt x="6541446" y="3968749"/>
                  <a:pt x="6565429" y="3944766"/>
                </a:cubicBezTo>
                <a:cubicBezTo>
                  <a:pt x="6592153" y="3922153"/>
                  <a:pt x="6621618" y="3910847"/>
                  <a:pt x="6653824" y="3910847"/>
                </a:cubicBezTo>
                <a:close/>
                <a:moveTo>
                  <a:pt x="14520031" y="3884123"/>
                </a:moveTo>
                <a:cubicBezTo>
                  <a:pt x="14545384" y="3884123"/>
                  <a:pt x="14567997" y="3890290"/>
                  <a:pt x="14587869" y="3902624"/>
                </a:cubicBezTo>
                <a:cubicBezTo>
                  <a:pt x="14609797" y="3914958"/>
                  <a:pt x="14624528" y="3933117"/>
                  <a:pt x="14632066" y="3957100"/>
                </a:cubicBezTo>
                <a:cubicBezTo>
                  <a:pt x="14655364" y="3908449"/>
                  <a:pt x="14691681" y="3884123"/>
                  <a:pt x="14741018" y="3884123"/>
                </a:cubicBezTo>
                <a:cubicBezTo>
                  <a:pt x="14774594" y="3884123"/>
                  <a:pt x="14803373" y="3894402"/>
                  <a:pt x="14827357" y="3914958"/>
                </a:cubicBezTo>
                <a:cubicBezTo>
                  <a:pt x="14852710" y="3936201"/>
                  <a:pt x="14865387" y="3963610"/>
                  <a:pt x="14865387" y="3997186"/>
                </a:cubicBezTo>
                <a:cubicBezTo>
                  <a:pt x="14865387" y="4062968"/>
                  <a:pt x="14824616" y="4129778"/>
                  <a:pt x="14743073" y="4197616"/>
                </a:cubicBezTo>
                <a:cubicBezTo>
                  <a:pt x="14714979" y="4220913"/>
                  <a:pt x="14683458" y="4243526"/>
                  <a:pt x="14648512" y="4265453"/>
                </a:cubicBezTo>
                <a:cubicBezTo>
                  <a:pt x="14613565" y="4287381"/>
                  <a:pt x="14574850" y="4308280"/>
                  <a:pt x="14532365" y="4328152"/>
                </a:cubicBezTo>
                <a:cubicBezTo>
                  <a:pt x="14533736" y="4319244"/>
                  <a:pt x="14534764" y="4311021"/>
                  <a:pt x="14535449" y="4303484"/>
                </a:cubicBezTo>
                <a:cubicBezTo>
                  <a:pt x="14536134" y="4295946"/>
                  <a:pt x="14536477" y="4288751"/>
                  <a:pt x="14536477" y="4281899"/>
                </a:cubicBezTo>
                <a:cubicBezTo>
                  <a:pt x="14536477" y="4244896"/>
                  <a:pt x="14524143" y="4210292"/>
                  <a:pt x="14499474" y="4178087"/>
                </a:cubicBezTo>
                <a:cubicBezTo>
                  <a:pt x="14487825" y="4165753"/>
                  <a:pt x="14476348" y="4153590"/>
                  <a:pt x="14465041" y="4141598"/>
                </a:cubicBezTo>
                <a:cubicBezTo>
                  <a:pt x="14453735" y="4129607"/>
                  <a:pt x="14442600" y="4117444"/>
                  <a:pt x="14431637" y="4105110"/>
                </a:cubicBezTo>
                <a:cubicBezTo>
                  <a:pt x="14407653" y="4072219"/>
                  <a:pt x="14395662" y="4038985"/>
                  <a:pt x="14395662" y="4005409"/>
                </a:cubicBezTo>
                <a:cubicBezTo>
                  <a:pt x="14395662" y="3970462"/>
                  <a:pt x="14407653" y="3940997"/>
                  <a:pt x="14431637" y="3917014"/>
                </a:cubicBezTo>
                <a:cubicBezTo>
                  <a:pt x="14458361" y="3895087"/>
                  <a:pt x="14487825" y="3884123"/>
                  <a:pt x="14520031" y="3884123"/>
                </a:cubicBezTo>
                <a:close/>
                <a:moveTo>
                  <a:pt x="10381809" y="3689861"/>
                </a:moveTo>
                <a:cubicBezTo>
                  <a:pt x="10349603" y="3689861"/>
                  <a:pt x="10320139" y="3701167"/>
                  <a:pt x="10293415" y="3723780"/>
                </a:cubicBezTo>
                <a:cubicBezTo>
                  <a:pt x="10270116" y="3747763"/>
                  <a:pt x="10258468" y="3777227"/>
                  <a:pt x="10258468" y="3812174"/>
                </a:cubicBezTo>
                <a:cubicBezTo>
                  <a:pt x="10258468" y="3845750"/>
                  <a:pt x="10270116" y="3878641"/>
                  <a:pt x="10293415" y="3910847"/>
                </a:cubicBezTo>
                <a:cubicBezTo>
                  <a:pt x="10305063" y="3923866"/>
                  <a:pt x="10316541" y="3936201"/>
                  <a:pt x="10327848" y="3947850"/>
                </a:cubicBezTo>
                <a:cubicBezTo>
                  <a:pt x="10339154" y="3959498"/>
                  <a:pt x="10350288" y="3971833"/>
                  <a:pt x="10361252" y="3984852"/>
                </a:cubicBezTo>
                <a:cubicBezTo>
                  <a:pt x="10386606" y="4017058"/>
                  <a:pt x="10399283" y="4051319"/>
                  <a:pt x="10399283" y="4087636"/>
                </a:cubicBezTo>
                <a:cubicBezTo>
                  <a:pt x="10399283" y="4094489"/>
                  <a:pt x="10398940" y="4101855"/>
                  <a:pt x="10398255" y="4109735"/>
                </a:cubicBezTo>
                <a:cubicBezTo>
                  <a:pt x="10397569" y="4117615"/>
                  <a:pt x="10396541" y="4125667"/>
                  <a:pt x="10395171" y="4133889"/>
                </a:cubicBezTo>
                <a:cubicBezTo>
                  <a:pt x="10436970" y="4114703"/>
                  <a:pt x="10475514" y="4094146"/>
                  <a:pt x="10510804" y="4072219"/>
                </a:cubicBezTo>
                <a:cubicBezTo>
                  <a:pt x="10546092" y="4050291"/>
                  <a:pt x="10577785" y="4027336"/>
                  <a:pt x="10605879" y="4003353"/>
                </a:cubicBezTo>
                <a:cubicBezTo>
                  <a:pt x="10686736" y="3936201"/>
                  <a:pt x="10727165" y="3869733"/>
                  <a:pt x="10727165" y="3803951"/>
                </a:cubicBezTo>
                <a:cubicBezTo>
                  <a:pt x="10727165" y="3770375"/>
                  <a:pt x="10714488" y="3742966"/>
                  <a:pt x="10689135" y="3721724"/>
                </a:cubicBezTo>
                <a:cubicBezTo>
                  <a:pt x="10665836" y="3700482"/>
                  <a:pt x="10637057" y="3689861"/>
                  <a:pt x="10602796" y="3689861"/>
                </a:cubicBezTo>
                <a:cubicBezTo>
                  <a:pt x="10554144" y="3689861"/>
                  <a:pt x="10517827" y="3714529"/>
                  <a:pt x="10493844" y="3763866"/>
                </a:cubicBezTo>
                <a:cubicBezTo>
                  <a:pt x="10486991" y="3739883"/>
                  <a:pt x="10472260" y="3721724"/>
                  <a:pt x="10449647" y="3709390"/>
                </a:cubicBezTo>
                <a:cubicBezTo>
                  <a:pt x="10429775" y="3696370"/>
                  <a:pt x="10407162" y="3689861"/>
                  <a:pt x="10381809" y="3689861"/>
                </a:cubicBezTo>
                <a:close/>
                <a:moveTo>
                  <a:pt x="15348246" y="3344505"/>
                </a:moveTo>
                <a:lnTo>
                  <a:pt x="15348246" y="3978685"/>
                </a:lnTo>
                <a:lnTo>
                  <a:pt x="15585678" y="3978685"/>
                </a:lnTo>
                <a:lnTo>
                  <a:pt x="15585678" y="4912995"/>
                </a:lnTo>
                <a:lnTo>
                  <a:pt x="16057458" y="4912995"/>
                </a:lnTo>
                <a:lnTo>
                  <a:pt x="16057458" y="3978685"/>
                </a:lnTo>
                <a:lnTo>
                  <a:pt x="16294890" y="3978685"/>
                </a:lnTo>
                <a:lnTo>
                  <a:pt x="16294890" y="3344505"/>
                </a:lnTo>
                <a:close/>
                <a:moveTo>
                  <a:pt x="14288766" y="3344505"/>
                </a:moveTo>
                <a:lnTo>
                  <a:pt x="13907436" y="4912995"/>
                </a:lnTo>
                <a:lnTo>
                  <a:pt x="14385384" y="4912995"/>
                </a:lnTo>
                <a:lnTo>
                  <a:pt x="14446026" y="4645756"/>
                </a:lnTo>
                <a:lnTo>
                  <a:pt x="14789326" y="4645756"/>
                </a:lnTo>
                <a:lnTo>
                  <a:pt x="14850997" y="4912995"/>
                </a:lnTo>
                <a:lnTo>
                  <a:pt x="15323805" y="4912995"/>
                </a:lnTo>
                <a:lnTo>
                  <a:pt x="14962004" y="3344505"/>
                </a:lnTo>
                <a:close/>
                <a:moveTo>
                  <a:pt x="12607990" y="3344505"/>
                </a:moveTo>
                <a:lnTo>
                  <a:pt x="12607990" y="4912995"/>
                </a:lnTo>
                <a:lnTo>
                  <a:pt x="13079770" y="4912995"/>
                </a:lnTo>
                <a:lnTo>
                  <a:pt x="13079770" y="4330208"/>
                </a:lnTo>
                <a:lnTo>
                  <a:pt x="13322341" y="4330208"/>
                </a:lnTo>
                <a:lnTo>
                  <a:pt x="13322341" y="4912995"/>
                </a:lnTo>
                <a:lnTo>
                  <a:pt x="13793094" y="4912995"/>
                </a:lnTo>
                <a:lnTo>
                  <a:pt x="13793094" y="3344505"/>
                </a:lnTo>
                <a:lnTo>
                  <a:pt x="13322341" y="3344505"/>
                </a:lnTo>
                <a:lnTo>
                  <a:pt x="13322341" y="3919070"/>
                </a:lnTo>
                <a:lnTo>
                  <a:pt x="13079770" y="3919070"/>
                </a:lnTo>
                <a:lnTo>
                  <a:pt x="13079770" y="3344505"/>
                </a:lnTo>
                <a:close/>
                <a:moveTo>
                  <a:pt x="7493065" y="3344505"/>
                </a:moveTo>
                <a:lnTo>
                  <a:pt x="7493065" y="4912995"/>
                </a:lnTo>
                <a:lnTo>
                  <a:pt x="8378039" y="4912995"/>
                </a:lnTo>
                <a:lnTo>
                  <a:pt x="8378039" y="4519331"/>
                </a:lnTo>
                <a:lnTo>
                  <a:pt x="7964845" y="4519331"/>
                </a:lnTo>
                <a:lnTo>
                  <a:pt x="7964845" y="4326096"/>
                </a:lnTo>
                <a:lnTo>
                  <a:pt x="8253670" y="4326096"/>
                </a:lnTo>
                <a:lnTo>
                  <a:pt x="8253670" y="3932432"/>
                </a:lnTo>
                <a:lnTo>
                  <a:pt x="7964845" y="3932432"/>
                </a:lnTo>
                <a:lnTo>
                  <a:pt x="7964845" y="3738169"/>
                </a:lnTo>
                <a:lnTo>
                  <a:pt x="8378039" y="3738169"/>
                </a:lnTo>
                <a:lnTo>
                  <a:pt x="8378039" y="3344505"/>
                </a:lnTo>
                <a:close/>
                <a:moveTo>
                  <a:pt x="6226241" y="3344505"/>
                </a:moveTo>
                <a:lnTo>
                  <a:pt x="6226241" y="3982796"/>
                </a:lnTo>
                <a:lnTo>
                  <a:pt x="6081315" y="3982796"/>
                </a:lnTo>
                <a:lnTo>
                  <a:pt x="6081315" y="4277787"/>
                </a:lnTo>
                <a:lnTo>
                  <a:pt x="6226241" y="4277787"/>
                </a:lnTo>
                <a:lnTo>
                  <a:pt x="6226241" y="4912995"/>
                </a:lnTo>
                <a:lnTo>
                  <a:pt x="6599348" y="4912995"/>
                </a:lnTo>
                <a:cubicBezTo>
                  <a:pt x="6659648" y="4912995"/>
                  <a:pt x="6711211" y="4911967"/>
                  <a:pt x="6754038" y="4909912"/>
                </a:cubicBezTo>
                <a:cubicBezTo>
                  <a:pt x="6796866" y="4907856"/>
                  <a:pt x="6830955" y="4905458"/>
                  <a:pt x="6856308" y="4902717"/>
                </a:cubicBezTo>
                <a:cubicBezTo>
                  <a:pt x="6911127" y="4893809"/>
                  <a:pt x="6965603" y="4873937"/>
                  <a:pt x="7019737" y="4843102"/>
                </a:cubicBezTo>
                <a:cubicBezTo>
                  <a:pt x="7064961" y="4821174"/>
                  <a:pt x="7107274" y="4786913"/>
                  <a:pt x="7146675" y="4740317"/>
                </a:cubicBezTo>
                <a:cubicBezTo>
                  <a:pt x="7186075" y="4693722"/>
                  <a:pt x="7220508" y="4638903"/>
                  <a:pt x="7249973" y="4575862"/>
                </a:cubicBezTo>
                <a:cubicBezTo>
                  <a:pt x="7279438" y="4512821"/>
                  <a:pt x="7302565" y="4444127"/>
                  <a:pt x="7319353" y="4369780"/>
                </a:cubicBezTo>
                <a:cubicBezTo>
                  <a:pt x="7336141" y="4295432"/>
                  <a:pt x="7343850" y="4218858"/>
                  <a:pt x="7342479" y="4140056"/>
                </a:cubicBezTo>
                <a:cubicBezTo>
                  <a:pt x="7342479" y="3920098"/>
                  <a:pt x="7294171" y="3737141"/>
                  <a:pt x="7197553" y="3591187"/>
                </a:cubicBezTo>
                <a:cubicBezTo>
                  <a:pt x="7150958" y="3517868"/>
                  <a:pt x="7101621" y="3465106"/>
                  <a:pt x="7049544" y="3432900"/>
                </a:cubicBezTo>
                <a:cubicBezTo>
                  <a:pt x="6998837" y="3397953"/>
                  <a:pt x="6947101" y="3374998"/>
                  <a:pt x="6894339" y="3364034"/>
                </a:cubicBezTo>
                <a:cubicBezTo>
                  <a:pt x="6840891" y="3351015"/>
                  <a:pt x="6767914" y="3344505"/>
                  <a:pt x="6675408" y="3344505"/>
                </a:cubicBezTo>
                <a:close/>
                <a:moveTo>
                  <a:pt x="4266695" y="3344505"/>
                </a:moveTo>
                <a:lnTo>
                  <a:pt x="4266695" y="3932432"/>
                </a:lnTo>
                <a:cubicBezTo>
                  <a:pt x="4266695" y="4131148"/>
                  <a:pt x="4274575" y="4280186"/>
                  <a:pt x="4290335" y="4379544"/>
                </a:cubicBezTo>
                <a:cubicBezTo>
                  <a:pt x="4306095" y="4478902"/>
                  <a:pt x="4335904" y="4571237"/>
                  <a:pt x="4379757" y="4656548"/>
                </a:cubicBezTo>
                <a:cubicBezTo>
                  <a:pt x="4423613" y="4741859"/>
                  <a:pt x="4484084" y="4809868"/>
                  <a:pt x="4561173" y="4860575"/>
                </a:cubicBezTo>
                <a:cubicBezTo>
                  <a:pt x="4638261" y="4911282"/>
                  <a:pt x="4717576" y="4936636"/>
                  <a:pt x="4799119" y="4936636"/>
                </a:cubicBezTo>
                <a:cubicBezTo>
                  <a:pt x="4862845" y="4936636"/>
                  <a:pt x="4925372" y="4920190"/>
                  <a:pt x="4986700" y="4887299"/>
                </a:cubicBezTo>
                <a:cubicBezTo>
                  <a:pt x="5048028" y="4854408"/>
                  <a:pt x="5102675" y="4808326"/>
                  <a:pt x="5150641" y="4749054"/>
                </a:cubicBezTo>
                <a:cubicBezTo>
                  <a:pt x="5198607" y="4689782"/>
                  <a:pt x="5236466" y="4618518"/>
                  <a:pt x="5264218" y="4535262"/>
                </a:cubicBezTo>
                <a:cubicBezTo>
                  <a:pt x="5291970" y="4452007"/>
                  <a:pt x="5309443" y="4372349"/>
                  <a:pt x="5316637" y="4296289"/>
                </a:cubicBezTo>
                <a:cubicBezTo>
                  <a:pt x="5323833" y="4220228"/>
                  <a:pt x="5327430" y="4097572"/>
                  <a:pt x="5327430" y="3928321"/>
                </a:cubicBezTo>
                <a:lnTo>
                  <a:pt x="5327430" y="3344505"/>
                </a:lnTo>
                <a:lnTo>
                  <a:pt x="4855650" y="3344505"/>
                </a:lnTo>
                <a:lnTo>
                  <a:pt x="4855650" y="4005409"/>
                </a:lnTo>
                <a:cubicBezTo>
                  <a:pt x="4855650" y="4104767"/>
                  <a:pt x="4851539" y="4170378"/>
                  <a:pt x="4843316" y="4202241"/>
                </a:cubicBezTo>
                <a:cubicBezTo>
                  <a:pt x="4835093" y="4234104"/>
                  <a:pt x="4818305" y="4250036"/>
                  <a:pt x="4792951" y="4250036"/>
                </a:cubicBezTo>
                <a:cubicBezTo>
                  <a:pt x="4771709" y="4250036"/>
                  <a:pt x="4757320" y="4236160"/>
                  <a:pt x="4749782" y="4208408"/>
                </a:cubicBezTo>
                <a:cubicBezTo>
                  <a:pt x="4742244" y="4180656"/>
                  <a:pt x="4738475" y="4134917"/>
                  <a:pt x="4738475" y="4071191"/>
                </a:cubicBezTo>
                <a:lnTo>
                  <a:pt x="4738475" y="3344505"/>
                </a:lnTo>
                <a:close/>
                <a:moveTo>
                  <a:pt x="2882965" y="3344505"/>
                </a:moveTo>
                <a:lnTo>
                  <a:pt x="2882965" y="4912995"/>
                </a:lnTo>
                <a:lnTo>
                  <a:pt x="3354746" y="4912995"/>
                </a:lnTo>
                <a:lnTo>
                  <a:pt x="3354746" y="4330208"/>
                </a:lnTo>
                <a:lnTo>
                  <a:pt x="3597317" y="4330208"/>
                </a:lnTo>
                <a:lnTo>
                  <a:pt x="3597317" y="4912995"/>
                </a:lnTo>
                <a:lnTo>
                  <a:pt x="4068070" y="4912995"/>
                </a:lnTo>
                <a:lnTo>
                  <a:pt x="4068070" y="3344505"/>
                </a:lnTo>
                <a:lnTo>
                  <a:pt x="3597317" y="3344505"/>
                </a:lnTo>
                <a:lnTo>
                  <a:pt x="3597317" y="3919070"/>
                </a:lnTo>
                <a:lnTo>
                  <a:pt x="3354746" y="3919070"/>
                </a:lnTo>
                <a:lnTo>
                  <a:pt x="3354746" y="3344505"/>
                </a:lnTo>
                <a:close/>
                <a:moveTo>
                  <a:pt x="12055796" y="3317781"/>
                </a:moveTo>
                <a:cubicBezTo>
                  <a:pt x="11884489" y="3317781"/>
                  <a:pt x="11742817" y="3394869"/>
                  <a:pt x="11630782" y="3549046"/>
                </a:cubicBezTo>
                <a:cubicBezTo>
                  <a:pt x="11518747" y="3703223"/>
                  <a:pt x="11462729" y="3898856"/>
                  <a:pt x="11462729" y="4135945"/>
                </a:cubicBezTo>
                <a:cubicBezTo>
                  <a:pt x="11462729" y="4370293"/>
                  <a:pt x="11517205" y="4561815"/>
                  <a:pt x="11626157" y="4710510"/>
                </a:cubicBezTo>
                <a:cubicBezTo>
                  <a:pt x="11737164" y="4859205"/>
                  <a:pt x="11876951" y="4933552"/>
                  <a:pt x="12045517" y="4933552"/>
                </a:cubicBezTo>
                <a:cubicBezTo>
                  <a:pt x="12093483" y="4933552"/>
                  <a:pt x="12139565" y="4929098"/>
                  <a:pt x="12183762" y="4920190"/>
                </a:cubicBezTo>
                <a:cubicBezTo>
                  <a:pt x="12227959" y="4911282"/>
                  <a:pt x="12269244" y="4899462"/>
                  <a:pt x="12307617" y="4884729"/>
                </a:cubicBezTo>
                <a:cubicBezTo>
                  <a:pt x="12345991" y="4869997"/>
                  <a:pt x="12380251" y="4853209"/>
                  <a:pt x="12410402" y="4834365"/>
                </a:cubicBezTo>
                <a:cubicBezTo>
                  <a:pt x="12440552" y="4815521"/>
                  <a:pt x="12466248" y="4796164"/>
                  <a:pt x="12487490" y="4776292"/>
                </a:cubicBezTo>
                <a:lnTo>
                  <a:pt x="12290144" y="4182198"/>
                </a:lnTo>
                <a:cubicBezTo>
                  <a:pt x="12258624" y="4202070"/>
                  <a:pt x="12224019" y="4217487"/>
                  <a:pt x="12186332" y="4228451"/>
                </a:cubicBezTo>
                <a:cubicBezTo>
                  <a:pt x="12183591" y="4231192"/>
                  <a:pt x="12181193" y="4233076"/>
                  <a:pt x="12179137" y="4234104"/>
                </a:cubicBezTo>
                <a:cubicBezTo>
                  <a:pt x="12177081" y="4235132"/>
                  <a:pt x="12174682" y="4237016"/>
                  <a:pt x="12171942" y="4239757"/>
                </a:cubicBezTo>
                <a:cubicBezTo>
                  <a:pt x="12143847" y="4263055"/>
                  <a:pt x="12112156" y="4285668"/>
                  <a:pt x="12076866" y="4307595"/>
                </a:cubicBezTo>
                <a:cubicBezTo>
                  <a:pt x="12041577" y="4329522"/>
                  <a:pt x="12003032" y="4350422"/>
                  <a:pt x="11961234" y="4370293"/>
                </a:cubicBezTo>
                <a:cubicBezTo>
                  <a:pt x="11962605" y="4361385"/>
                  <a:pt x="11963633" y="4353163"/>
                  <a:pt x="11964317" y="4345625"/>
                </a:cubicBezTo>
                <a:cubicBezTo>
                  <a:pt x="11965002" y="4338088"/>
                  <a:pt x="11965345" y="4330893"/>
                  <a:pt x="11965345" y="4324040"/>
                </a:cubicBezTo>
                <a:cubicBezTo>
                  <a:pt x="11965345" y="4287038"/>
                  <a:pt x="11952668" y="4252434"/>
                  <a:pt x="11927315" y="4220228"/>
                </a:cubicBezTo>
                <a:cubicBezTo>
                  <a:pt x="11916352" y="4207894"/>
                  <a:pt x="11905216" y="4195731"/>
                  <a:pt x="11893910" y="4183740"/>
                </a:cubicBezTo>
                <a:cubicBezTo>
                  <a:pt x="11882604" y="4171748"/>
                  <a:pt x="11871468" y="4159585"/>
                  <a:pt x="11860505" y="4147251"/>
                </a:cubicBezTo>
                <a:cubicBezTo>
                  <a:pt x="11836522" y="4114360"/>
                  <a:pt x="11824531" y="4081127"/>
                  <a:pt x="11824531" y="4047550"/>
                </a:cubicBezTo>
                <a:cubicBezTo>
                  <a:pt x="11824531" y="4012604"/>
                  <a:pt x="11836522" y="3983139"/>
                  <a:pt x="11860505" y="3959156"/>
                </a:cubicBezTo>
                <a:cubicBezTo>
                  <a:pt x="11887229" y="3936543"/>
                  <a:pt x="11916694" y="3925237"/>
                  <a:pt x="11948900" y="3925237"/>
                </a:cubicBezTo>
                <a:cubicBezTo>
                  <a:pt x="11974253" y="3925237"/>
                  <a:pt x="11996524" y="3931747"/>
                  <a:pt x="12015710" y="3944766"/>
                </a:cubicBezTo>
                <a:cubicBezTo>
                  <a:pt x="12036951" y="3957100"/>
                  <a:pt x="12050999" y="3974573"/>
                  <a:pt x="12057851" y="3997186"/>
                </a:cubicBezTo>
                <a:lnTo>
                  <a:pt x="12059907" y="3997186"/>
                </a:lnTo>
                <a:cubicBezTo>
                  <a:pt x="12085260" y="3949220"/>
                  <a:pt x="12121921" y="3925237"/>
                  <a:pt x="12169886" y="3925237"/>
                </a:cubicBezTo>
                <a:cubicBezTo>
                  <a:pt x="12203462" y="3925237"/>
                  <a:pt x="12232242" y="3935858"/>
                  <a:pt x="12256225" y="3957100"/>
                </a:cubicBezTo>
                <a:cubicBezTo>
                  <a:pt x="12280209" y="3978342"/>
                  <a:pt x="12292885" y="4002325"/>
                  <a:pt x="12294255" y="4029049"/>
                </a:cubicBezTo>
                <a:lnTo>
                  <a:pt x="12487490" y="3485320"/>
                </a:lnTo>
                <a:cubicBezTo>
                  <a:pt x="12459395" y="3460651"/>
                  <a:pt x="12428560" y="3437696"/>
                  <a:pt x="12394984" y="3416454"/>
                </a:cubicBezTo>
                <a:cubicBezTo>
                  <a:pt x="12361408" y="3395212"/>
                  <a:pt x="12325605" y="3377225"/>
                  <a:pt x="12287574" y="3362492"/>
                </a:cubicBezTo>
                <a:cubicBezTo>
                  <a:pt x="12249544" y="3347760"/>
                  <a:pt x="12211000" y="3336625"/>
                  <a:pt x="12171942" y="3329087"/>
                </a:cubicBezTo>
                <a:cubicBezTo>
                  <a:pt x="12132884" y="3321550"/>
                  <a:pt x="12094169" y="3317781"/>
                  <a:pt x="12055796" y="3317781"/>
                </a:cubicBezTo>
                <a:close/>
                <a:moveTo>
                  <a:pt x="9963579" y="3317781"/>
                </a:moveTo>
                <a:lnTo>
                  <a:pt x="9491799" y="3519239"/>
                </a:lnTo>
                <a:lnTo>
                  <a:pt x="9491799" y="4912995"/>
                </a:lnTo>
                <a:lnTo>
                  <a:pt x="9963579" y="4912995"/>
                </a:lnTo>
                <a:close/>
                <a:moveTo>
                  <a:pt x="2330771" y="3317781"/>
                </a:moveTo>
                <a:cubicBezTo>
                  <a:pt x="2159464" y="3317781"/>
                  <a:pt x="2017792" y="3394869"/>
                  <a:pt x="1905757" y="3549046"/>
                </a:cubicBezTo>
                <a:cubicBezTo>
                  <a:pt x="1793722" y="3703223"/>
                  <a:pt x="1737705" y="3898856"/>
                  <a:pt x="1737705" y="4135945"/>
                </a:cubicBezTo>
                <a:cubicBezTo>
                  <a:pt x="1737705" y="4370293"/>
                  <a:pt x="1792181" y="4561815"/>
                  <a:pt x="1901132" y="4710510"/>
                </a:cubicBezTo>
                <a:cubicBezTo>
                  <a:pt x="2012139" y="4859205"/>
                  <a:pt x="2151926" y="4933552"/>
                  <a:pt x="2320493" y="4933552"/>
                </a:cubicBezTo>
                <a:cubicBezTo>
                  <a:pt x="2368459" y="4933552"/>
                  <a:pt x="2414540" y="4929098"/>
                  <a:pt x="2458738" y="4920190"/>
                </a:cubicBezTo>
                <a:cubicBezTo>
                  <a:pt x="2502935" y="4911282"/>
                  <a:pt x="2544220" y="4899462"/>
                  <a:pt x="2582593" y="4884729"/>
                </a:cubicBezTo>
                <a:cubicBezTo>
                  <a:pt x="2620966" y="4869997"/>
                  <a:pt x="2655227" y="4853209"/>
                  <a:pt x="2685377" y="4834365"/>
                </a:cubicBezTo>
                <a:cubicBezTo>
                  <a:pt x="2715527" y="4815521"/>
                  <a:pt x="2741223" y="4796164"/>
                  <a:pt x="2762466" y="4776292"/>
                </a:cubicBezTo>
                <a:lnTo>
                  <a:pt x="2565120" y="4182198"/>
                </a:lnTo>
                <a:cubicBezTo>
                  <a:pt x="2533599" y="4202070"/>
                  <a:pt x="2498995" y="4217487"/>
                  <a:pt x="2461307" y="4228451"/>
                </a:cubicBezTo>
                <a:cubicBezTo>
                  <a:pt x="2458566" y="4231192"/>
                  <a:pt x="2456168" y="4233076"/>
                  <a:pt x="2454112" y="4234104"/>
                </a:cubicBezTo>
                <a:cubicBezTo>
                  <a:pt x="2452057" y="4235132"/>
                  <a:pt x="2449658" y="4237016"/>
                  <a:pt x="2446917" y="4239757"/>
                </a:cubicBezTo>
                <a:cubicBezTo>
                  <a:pt x="2418823" y="4263055"/>
                  <a:pt x="2387131" y="4285668"/>
                  <a:pt x="2351842" y="4307595"/>
                </a:cubicBezTo>
                <a:cubicBezTo>
                  <a:pt x="2316552" y="4329522"/>
                  <a:pt x="2278008" y="4350422"/>
                  <a:pt x="2236209" y="4370293"/>
                </a:cubicBezTo>
                <a:cubicBezTo>
                  <a:pt x="2237580" y="4361385"/>
                  <a:pt x="2238608" y="4353163"/>
                  <a:pt x="2239293" y="4345625"/>
                </a:cubicBezTo>
                <a:cubicBezTo>
                  <a:pt x="2239978" y="4338088"/>
                  <a:pt x="2240321" y="4330893"/>
                  <a:pt x="2240321" y="4324040"/>
                </a:cubicBezTo>
                <a:cubicBezTo>
                  <a:pt x="2240321" y="4287038"/>
                  <a:pt x="2227644" y="4252434"/>
                  <a:pt x="2202290" y="4220228"/>
                </a:cubicBezTo>
                <a:cubicBezTo>
                  <a:pt x="2191327" y="4207894"/>
                  <a:pt x="2180192" y="4195731"/>
                  <a:pt x="2168885" y="4183740"/>
                </a:cubicBezTo>
                <a:cubicBezTo>
                  <a:pt x="2157579" y="4171748"/>
                  <a:pt x="2146444" y="4159585"/>
                  <a:pt x="2135481" y="4147251"/>
                </a:cubicBezTo>
                <a:cubicBezTo>
                  <a:pt x="2111498" y="4114360"/>
                  <a:pt x="2099506" y="4081127"/>
                  <a:pt x="2099506" y="4047550"/>
                </a:cubicBezTo>
                <a:cubicBezTo>
                  <a:pt x="2099506" y="4012604"/>
                  <a:pt x="2111498" y="3983139"/>
                  <a:pt x="2135481" y="3959156"/>
                </a:cubicBezTo>
                <a:cubicBezTo>
                  <a:pt x="2162205" y="3936543"/>
                  <a:pt x="2191669" y="3925237"/>
                  <a:pt x="2223875" y="3925237"/>
                </a:cubicBezTo>
                <a:cubicBezTo>
                  <a:pt x="2249229" y="3925237"/>
                  <a:pt x="2271499" y="3931747"/>
                  <a:pt x="2290685" y="3944766"/>
                </a:cubicBezTo>
                <a:cubicBezTo>
                  <a:pt x="2311928" y="3957100"/>
                  <a:pt x="2325974" y="3974573"/>
                  <a:pt x="2332827" y="3997186"/>
                </a:cubicBezTo>
                <a:lnTo>
                  <a:pt x="2334882" y="3997186"/>
                </a:lnTo>
                <a:cubicBezTo>
                  <a:pt x="2360236" y="3949220"/>
                  <a:pt x="2396896" y="3925237"/>
                  <a:pt x="2444862" y="3925237"/>
                </a:cubicBezTo>
                <a:cubicBezTo>
                  <a:pt x="2478438" y="3925237"/>
                  <a:pt x="2507218" y="3935858"/>
                  <a:pt x="2531201" y="3957100"/>
                </a:cubicBezTo>
                <a:cubicBezTo>
                  <a:pt x="2555184" y="3978342"/>
                  <a:pt x="2567860" y="4002325"/>
                  <a:pt x="2569231" y="4029049"/>
                </a:cubicBezTo>
                <a:lnTo>
                  <a:pt x="2762466" y="3485320"/>
                </a:lnTo>
                <a:cubicBezTo>
                  <a:pt x="2734371" y="3460651"/>
                  <a:pt x="2703536" y="3437696"/>
                  <a:pt x="2669960" y="3416454"/>
                </a:cubicBezTo>
                <a:cubicBezTo>
                  <a:pt x="2636383" y="3395212"/>
                  <a:pt x="2600580" y="3377225"/>
                  <a:pt x="2562550" y="3362492"/>
                </a:cubicBezTo>
                <a:cubicBezTo>
                  <a:pt x="2524520" y="3347760"/>
                  <a:pt x="2485976" y="3336625"/>
                  <a:pt x="2446917" y="3329087"/>
                </a:cubicBezTo>
                <a:cubicBezTo>
                  <a:pt x="2407859" y="3321550"/>
                  <a:pt x="2369144" y="3317781"/>
                  <a:pt x="2330771" y="3317781"/>
                </a:cubicBezTo>
                <a:close/>
                <a:moveTo>
                  <a:pt x="14492279" y="3029984"/>
                </a:moveTo>
                <a:lnTo>
                  <a:pt x="14361743" y="3301335"/>
                </a:lnTo>
                <a:lnTo>
                  <a:pt x="14515920" y="3301335"/>
                </a:lnTo>
                <a:lnTo>
                  <a:pt x="14616649" y="3176966"/>
                </a:lnTo>
                <a:lnTo>
                  <a:pt x="14736906" y="3301335"/>
                </a:lnTo>
                <a:lnTo>
                  <a:pt x="14903417" y="3301335"/>
                </a:lnTo>
                <a:lnTo>
                  <a:pt x="14770825" y="3029984"/>
                </a:lnTo>
                <a:close/>
                <a:moveTo>
                  <a:pt x="7794224" y="3029984"/>
                </a:moveTo>
                <a:lnTo>
                  <a:pt x="7663688" y="3301335"/>
                </a:lnTo>
                <a:lnTo>
                  <a:pt x="7817864" y="3301335"/>
                </a:lnTo>
                <a:lnTo>
                  <a:pt x="7918592" y="3176966"/>
                </a:lnTo>
                <a:lnTo>
                  <a:pt x="8038851" y="3301335"/>
                </a:lnTo>
                <a:lnTo>
                  <a:pt x="8205362" y="3301335"/>
                </a:lnTo>
                <a:lnTo>
                  <a:pt x="8072769" y="3029984"/>
                </a:lnTo>
                <a:close/>
                <a:moveTo>
                  <a:pt x="4835093" y="2926172"/>
                </a:moveTo>
                <a:cubicBezTo>
                  <a:pt x="4785071" y="2926172"/>
                  <a:pt x="4743101" y="2947757"/>
                  <a:pt x="4709182" y="2990926"/>
                </a:cubicBezTo>
                <a:cubicBezTo>
                  <a:pt x="4675263" y="3034096"/>
                  <a:pt x="4652821" y="3080349"/>
                  <a:pt x="4641858" y="3129685"/>
                </a:cubicBezTo>
                <a:cubicBezTo>
                  <a:pt x="4678175" y="3109129"/>
                  <a:pt x="4708667" y="3098850"/>
                  <a:pt x="4733336" y="3098850"/>
                </a:cubicBezTo>
                <a:cubicBezTo>
                  <a:pt x="4758004" y="3098850"/>
                  <a:pt x="4778047" y="3106902"/>
                  <a:pt x="4793465" y="3123005"/>
                </a:cubicBezTo>
                <a:cubicBezTo>
                  <a:pt x="4808883" y="3139107"/>
                  <a:pt x="4816592" y="3160864"/>
                  <a:pt x="4816592" y="3188273"/>
                </a:cubicBezTo>
                <a:cubicBezTo>
                  <a:pt x="4816592" y="3206089"/>
                  <a:pt x="4813166" y="3220479"/>
                  <a:pt x="4806313" y="3231442"/>
                </a:cubicBezTo>
                <a:cubicBezTo>
                  <a:pt x="4800831" y="3244461"/>
                  <a:pt x="4788840" y="3262277"/>
                  <a:pt x="4770339" y="3284890"/>
                </a:cubicBezTo>
                <a:cubicBezTo>
                  <a:pt x="4770339" y="3286261"/>
                  <a:pt x="4770339" y="3287117"/>
                  <a:pt x="4770339" y="3287460"/>
                </a:cubicBezTo>
                <a:cubicBezTo>
                  <a:pt x="4770339" y="3287802"/>
                  <a:pt x="4770339" y="3288316"/>
                  <a:pt x="4770339" y="3289001"/>
                </a:cubicBezTo>
                <a:cubicBezTo>
                  <a:pt x="4781987" y="3288316"/>
                  <a:pt x="4794150" y="3287802"/>
                  <a:pt x="4806827" y="3287460"/>
                </a:cubicBezTo>
                <a:cubicBezTo>
                  <a:pt x="4819504" y="3287117"/>
                  <a:pt x="4831324" y="3286261"/>
                  <a:pt x="4842288" y="3284890"/>
                </a:cubicBezTo>
                <a:cubicBezTo>
                  <a:pt x="4840917" y="3284205"/>
                  <a:pt x="4839890" y="3283520"/>
                  <a:pt x="4839204" y="3282834"/>
                </a:cubicBezTo>
                <a:cubicBezTo>
                  <a:pt x="4854965" y="3269815"/>
                  <a:pt x="4869697" y="3255768"/>
                  <a:pt x="4883402" y="3240693"/>
                </a:cubicBezTo>
                <a:cubicBezTo>
                  <a:pt x="4897106" y="3225618"/>
                  <a:pt x="4911153" y="3209172"/>
                  <a:pt x="4925543" y="3191356"/>
                </a:cubicBezTo>
                <a:cubicBezTo>
                  <a:pt x="4952952" y="3153669"/>
                  <a:pt x="4966657" y="3112897"/>
                  <a:pt x="4966657" y="3069043"/>
                </a:cubicBezTo>
                <a:cubicBezTo>
                  <a:pt x="4966657" y="3029300"/>
                  <a:pt x="4953980" y="2995723"/>
                  <a:pt x="4928627" y="2968314"/>
                </a:cubicBezTo>
                <a:cubicBezTo>
                  <a:pt x="4901902" y="2940220"/>
                  <a:pt x="4870725" y="2926172"/>
                  <a:pt x="4835093" y="2926172"/>
                </a:cubicBezTo>
                <a:close/>
                <a:moveTo>
                  <a:pt x="14920890" y="2802831"/>
                </a:moveTo>
                <a:lnTo>
                  <a:pt x="14824273" y="3078293"/>
                </a:lnTo>
                <a:lnTo>
                  <a:pt x="14971255" y="3078293"/>
                </a:lnTo>
                <a:lnTo>
                  <a:pt x="15209715" y="2802831"/>
                </a:lnTo>
                <a:close/>
                <a:moveTo>
                  <a:pt x="7963819" y="2802831"/>
                </a:moveTo>
                <a:lnTo>
                  <a:pt x="8200222" y="3078293"/>
                </a:lnTo>
                <a:lnTo>
                  <a:pt x="8345148" y="3078293"/>
                </a:lnTo>
                <a:lnTo>
                  <a:pt x="8250586" y="2802831"/>
                </a:lnTo>
                <a:close/>
                <a:moveTo>
                  <a:pt x="0" y="0"/>
                </a:moveTo>
                <a:lnTo>
                  <a:pt x="18288000" y="0"/>
                </a:lnTo>
                <a:lnTo>
                  <a:pt x="18288000" y="10287000"/>
                </a:lnTo>
                <a:lnTo>
                  <a:pt x="0" y="1028700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0352850A-32A7-6F2C-2576-AA646340663D}"/>
              </a:ext>
            </a:extLst>
          </p:cNvPr>
          <p:cNvCxnSpPr/>
          <p:nvPr/>
        </p:nvCxnSpPr>
        <p:spPr>
          <a:xfrm>
            <a:off x="18440400" y="2933700"/>
            <a:ext cx="0" cy="2133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Freeform 4">
            <a:extLst>
              <a:ext uri="{FF2B5EF4-FFF2-40B4-BE49-F238E27FC236}">
                <a16:creationId xmlns:a16="http://schemas.microsoft.com/office/drawing/2014/main" id="{36331754-0AC3-EFDA-5217-8D039A8BE10C}"/>
              </a:ext>
            </a:extLst>
          </p:cNvPr>
          <p:cNvSpPr/>
          <p:nvPr/>
        </p:nvSpPr>
        <p:spPr>
          <a:xfrm>
            <a:off x="5562600" y="5448300"/>
            <a:ext cx="5943600" cy="7798174"/>
          </a:xfrm>
          <a:custGeom>
            <a:avLst/>
            <a:gdLst/>
            <a:ahLst/>
            <a:cxnLst/>
            <a:rect l="l" t="t" r="r" b="b"/>
            <a:pathLst>
              <a:path w="9899599" h="13894174">
                <a:moveTo>
                  <a:pt x="0" y="0"/>
                </a:moveTo>
                <a:lnTo>
                  <a:pt x="9899599" y="0"/>
                </a:lnTo>
                <a:lnTo>
                  <a:pt x="9899599" y="13894174"/>
                </a:lnTo>
                <a:lnTo>
                  <a:pt x="0" y="1389417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4202615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1.02083 0.00741 " pathEditMode="relative" rAng="0" ptsTypes="AA">
                                      <p:cBhvr>
                                        <p:cTn id="6" dur="2000" fill="hold"/>
                                        <p:tgtEl>
                                          <p:spTgt spid="39"/>
                                        </p:tgtEl>
                                        <p:attrNameLst>
                                          <p:attrName>ppt_x</p:attrName>
                                          <p:attrName>ppt_y</p:attrName>
                                        </p:attrNameLst>
                                      </p:cBhvr>
                                      <p:rCtr x="-51042"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081913"/>
            <a:ext cx="19750225" cy="8123174"/>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grpSp>
        <p:nvGrpSpPr>
          <p:cNvPr id="14" name="Nhóm 24">
            <a:extLst>
              <a:ext uri="{FF2B5EF4-FFF2-40B4-BE49-F238E27FC236}">
                <a16:creationId xmlns:a16="http://schemas.microsoft.com/office/drawing/2014/main" id="{34AA72D4-776B-B635-E728-D41458AAEAB0}"/>
              </a:ext>
            </a:extLst>
          </p:cNvPr>
          <p:cNvGrpSpPr/>
          <p:nvPr/>
        </p:nvGrpSpPr>
        <p:grpSpPr>
          <a:xfrm>
            <a:off x="4572000" y="2095500"/>
            <a:ext cx="13716000" cy="6477000"/>
            <a:chOff x="9314446" y="626900"/>
            <a:chExt cx="8363953" cy="1137938"/>
          </a:xfrm>
        </p:grpSpPr>
        <p:pic>
          <p:nvPicPr>
            <p:cNvPr id="15" name="Picture 5">
              <a:extLst>
                <a:ext uri="{FF2B5EF4-FFF2-40B4-BE49-F238E27FC236}">
                  <a16:creationId xmlns:a16="http://schemas.microsoft.com/office/drawing/2014/main" id="{02141C97-2BCE-572C-2636-A140564B0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14446" y="626900"/>
              <a:ext cx="8363953" cy="1137938"/>
            </a:xfrm>
            <a:prstGeom prst="rect">
              <a:avLst/>
            </a:prstGeom>
          </p:spPr>
        </p:pic>
        <p:sp>
          <p:nvSpPr>
            <p:cNvPr id="16" name="Hình chữ nhật 20">
              <a:extLst>
                <a:ext uri="{FF2B5EF4-FFF2-40B4-BE49-F238E27FC236}">
                  <a16:creationId xmlns:a16="http://schemas.microsoft.com/office/drawing/2014/main" id="{FBF18228-77F8-52DE-2778-5B38931C98C2}"/>
                </a:ext>
              </a:extLst>
            </p:cNvPr>
            <p:cNvSpPr/>
            <p:nvPr/>
          </p:nvSpPr>
          <p:spPr>
            <a:xfrm>
              <a:off x="9546778" y="774163"/>
              <a:ext cx="7134084" cy="659690"/>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w="0"/>
                  <a:solidFill>
                    <a:prstClr val="white"/>
                  </a:solidFill>
                  <a:effectLst/>
                  <a:uLnTx/>
                  <a:uFillTx/>
                  <a:latin typeface="Calibri"/>
                  <a:ea typeface="+mn-ea"/>
                  <a:cs typeface="+mn-cs"/>
                </a:rPr>
                <a:t> Sau khi đun ống nghiệm chứa đất thấy xuất hiện những giọt nước nhỏ bám vào thành ống nghiệm. </a:t>
              </a:r>
              <a:r>
                <a:rPr kumimoji="0" lang="en-US" sz="6000" b="1" i="0" u="none" strike="noStrike" kern="1200" cap="none" spc="0" normalizeH="0" baseline="0" noProof="0" dirty="0" err="1">
                  <a:ln w="0"/>
                  <a:solidFill>
                    <a:prstClr val="white"/>
                  </a:solidFill>
                  <a:effectLst/>
                  <a:uLnTx/>
                  <a:uFillTx/>
                  <a:latin typeface="Calibri"/>
                  <a:ea typeface="+mn-ea"/>
                  <a:cs typeface="+mn-cs"/>
                </a:rPr>
                <a:t>Thí</a:t>
              </a:r>
              <a:r>
                <a:rPr kumimoji="0" lang="en-US" sz="6000" b="1" i="0" u="none" strike="noStrike" kern="1200" cap="none" spc="0" normalizeH="0" baseline="0" noProof="0" dirty="0">
                  <a:ln w="0"/>
                  <a:solidFill>
                    <a:prstClr val="white"/>
                  </a:solidFill>
                  <a:effectLst/>
                  <a:uLnTx/>
                  <a:uFillTx/>
                  <a:latin typeface="Calibri"/>
                  <a:ea typeface="+mn-ea"/>
                  <a:cs typeface="+mn-cs"/>
                </a:rPr>
                <a:t> </a:t>
              </a:r>
              <a:r>
                <a:rPr kumimoji="0" lang="en-US" sz="6000" b="1" i="0" u="none" strike="noStrike" kern="1200" cap="none" spc="0" normalizeH="0" baseline="0" noProof="0" dirty="0" err="1">
                  <a:ln w="0"/>
                  <a:solidFill>
                    <a:prstClr val="white"/>
                  </a:solidFill>
                  <a:effectLst/>
                  <a:uLnTx/>
                  <a:uFillTx/>
                  <a:latin typeface="Calibri"/>
                  <a:ea typeface="+mn-ea"/>
                  <a:cs typeface="+mn-cs"/>
                </a:rPr>
                <a:t>nghiệm</a:t>
              </a:r>
              <a:r>
                <a:rPr kumimoji="0" lang="vi-VN" sz="6000" b="1" i="0" u="none" strike="noStrike" kern="1200" cap="none" spc="0" normalizeH="0" baseline="0" noProof="0" dirty="0">
                  <a:ln w="0"/>
                  <a:solidFill>
                    <a:prstClr val="white"/>
                  </a:solidFill>
                  <a:effectLst/>
                  <a:uLnTx/>
                  <a:uFillTx/>
                  <a:latin typeface="Calibri"/>
                  <a:ea typeface="+mn-ea"/>
                  <a:cs typeface="+mn-cs"/>
                </a:rPr>
                <a:t> chứng tỏ trong đất có nước.</a:t>
              </a:r>
            </a:p>
          </p:txBody>
        </p:sp>
      </p:grpSp>
      <p:pic>
        <p:nvPicPr>
          <p:cNvPr id="13" name="Picture 12">
            <a:extLst>
              <a:ext uri="{FF2B5EF4-FFF2-40B4-BE49-F238E27FC236}">
                <a16:creationId xmlns:a16="http://schemas.microsoft.com/office/drawing/2014/main" id="{4ECB6632-2985-A8F0-2F94-FBDF33A179A5}"/>
              </a:ext>
            </a:extLst>
          </p:cNvPr>
          <p:cNvPicPr>
            <a:picLocks noChangeAspect="1"/>
          </p:cNvPicPr>
          <p:nvPr/>
        </p:nvPicPr>
        <p:blipFill>
          <a:blip r:embed="rId5"/>
          <a:stretch>
            <a:fillRect/>
          </a:stretch>
        </p:blipFill>
        <p:spPr>
          <a:xfrm>
            <a:off x="1295400" y="1714500"/>
            <a:ext cx="2987299" cy="6718374"/>
          </a:xfrm>
          <a:prstGeom prst="rect">
            <a:avLst/>
          </a:prstGeom>
        </p:spPr>
      </p:pic>
    </p:spTree>
    <p:extLst>
      <p:ext uri="{BB962C8B-B14F-4D97-AF65-F5344CB8AC3E}">
        <p14:creationId xmlns:p14="http://schemas.microsoft.com/office/powerpoint/2010/main" val="37920542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1" y="790737"/>
            <a:ext cx="19227022"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1" y="190500"/>
            <a:ext cx="19019112"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13" name="TextBox 12">
            <a:extLst>
              <a:ext uri="{FF2B5EF4-FFF2-40B4-BE49-F238E27FC236}">
                <a16:creationId xmlns:a16="http://schemas.microsoft.com/office/drawing/2014/main" id="{00B2A599-4773-052F-C225-57CA44F681A2}"/>
              </a:ext>
            </a:extLst>
          </p:cNvPr>
          <p:cNvSpPr txBox="1"/>
          <p:nvPr/>
        </p:nvSpPr>
        <p:spPr>
          <a:xfrm>
            <a:off x="1828800" y="723900"/>
            <a:ext cx="16230600" cy="1569660"/>
          </a:xfrm>
          <a:prstGeom prst="rect">
            <a:avLst/>
          </a:prstGeom>
          <a:noFill/>
        </p:spPr>
        <p:txBody>
          <a:bodyPr wrap="square" rtlCol="0">
            <a:spAutoFit/>
          </a:bodyPr>
          <a:lstStyle/>
          <a:p>
            <a:pPr lvl="0" algn="just"/>
            <a:r>
              <a:rPr lang="en-US" sz="4800" b="1" i="1" dirty="0">
                <a:solidFill>
                  <a:srgbClr val="000000"/>
                </a:solidFill>
                <a:latin typeface="Cambria" panose="02040503050406030204" pitchFamily="18" charset="0"/>
                <a:ea typeface="Cambria" panose="02040503050406030204" pitchFamily="18" charset="0"/>
              </a:rPr>
              <a:t>Quan </a:t>
            </a:r>
            <a:r>
              <a:rPr lang="en-US" sz="4800" b="1" i="1" dirty="0" err="1">
                <a:solidFill>
                  <a:srgbClr val="000000"/>
                </a:solidFill>
                <a:latin typeface="Cambria" panose="02040503050406030204" pitchFamily="18" charset="0"/>
                <a:ea typeface="Cambria" panose="02040503050406030204" pitchFamily="18" charset="0"/>
              </a:rPr>
              <a:t>sát</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hình</a:t>
            </a:r>
            <a:r>
              <a:rPr lang="en-US" sz="4800" b="1" i="1" dirty="0">
                <a:solidFill>
                  <a:srgbClr val="000000"/>
                </a:solidFill>
                <a:latin typeface="Cambria" panose="02040503050406030204" pitchFamily="18" charset="0"/>
                <a:ea typeface="Cambria" panose="02040503050406030204" pitchFamily="18" charset="0"/>
              </a:rPr>
              <a:t> 4, </a:t>
            </a:r>
            <a:r>
              <a:rPr lang="en-US" sz="4800" b="1" i="1" dirty="0" err="1">
                <a:solidFill>
                  <a:srgbClr val="000000"/>
                </a:solidFill>
                <a:latin typeface="Cambria" panose="02040503050406030204" pitchFamily="18" charset="0"/>
                <a:ea typeface="Cambria" panose="02040503050406030204" pitchFamily="18" charset="0"/>
              </a:rPr>
              <a:t>kể</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trên</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các</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thành</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phần</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của</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đất</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và</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cho</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biết</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thành</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phần</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nào</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nhiều</a:t>
            </a:r>
            <a:r>
              <a:rPr lang="en-US" sz="4800" b="1" i="1" dirty="0">
                <a:solidFill>
                  <a:srgbClr val="000000"/>
                </a:solidFill>
                <a:latin typeface="Cambria" panose="02040503050406030204" pitchFamily="18" charset="0"/>
                <a:ea typeface="Cambria" panose="02040503050406030204" pitchFamily="18" charset="0"/>
              </a:rPr>
              <a:t> </a:t>
            </a:r>
            <a:r>
              <a:rPr lang="en-US" sz="4800" b="1" i="1" dirty="0" err="1">
                <a:solidFill>
                  <a:srgbClr val="000000"/>
                </a:solidFill>
                <a:latin typeface="Cambria" panose="02040503050406030204" pitchFamily="18" charset="0"/>
                <a:ea typeface="Cambria" panose="02040503050406030204" pitchFamily="18" charset="0"/>
              </a:rPr>
              <a:t>nhất</a:t>
            </a:r>
            <a:r>
              <a:rPr lang="en-US" sz="4800" b="1" i="1" dirty="0">
                <a:solidFill>
                  <a:srgbClr val="000000"/>
                </a:solidFill>
                <a:latin typeface="Cambria" panose="02040503050406030204" pitchFamily="18" charset="0"/>
                <a:ea typeface="Cambria" panose="02040503050406030204" pitchFamily="18" charset="0"/>
              </a:rPr>
              <a:t>.</a:t>
            </a:r>
            <a:endPar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Freeform 9">
            <a:extLst>
              <a:ext uri="{FF2B5EF4-FFF2-40B4-BE49-F238E27FC236}">
                <a16:creationId xmlns:a16="http://schemas.microsoft.com/office/drawing/2014/main" id="{DCCE9BD2-D00B-B062-0C6E-991EF43F9222}"/>
              </a:ext>
            </a:extLst>
          </p:cNvPr>
          <p:cNvSpPr/>
          <p:nvPr/>
        </p:nvSpPr>
        <p:spPr>
          <a:xfrm>
            <a:off x="762000" y="723900"/>
            <a:ext cx="1066800" cy="129540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3"/>
            <a:stretch>
              <a:fillRect/>
            </a:stretch>
          </a:blipFill>
        </p:spPr>
        <p:txBody>
          <a:bodyPr/>
          <a:lstStyle/>
          <a:p>
            <a:endParaRPr lang="en-US"/>
          </a:p>
        </p:txBody>
      </p:sp>
      <p:pic>
        <p:nvPicPr>
          <p:cNvPr id="14" name="Picture 13">
            <a:extLst>
              <a:ext uri="{FF2B5EF4-FFF2-40B4-BE49-F238E27FC236}">
                <a16:creationId xmlns:a16="http://schemas.microsoft.com/office/drawing/2014/main" id="{4EFC4319-C0B9-250C-8D82-27428AF8241A}"/>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28600" y="3162300"/>
            <a:ext cx="9296400" cy="5914246"/>
          </a:xfrm>
          <a:prstGeom prst="rect">
            <a:avLst/>
          </a:prstGeom>
        </p:spPr>
      </p:pic>
      <p:sp>
        <p:nvSpPr>
          <p:cNvPr id="15" name="Rectangle: Rounded Corners 14">
            <a:extLst>
              <a:ext uri="{FF2B5EF4-FFF2-40B4-BE49-F238E27FC236}">
                <a16:creationId xmlns:a16="http://schemas.microsoft.com/office/drawing/2014/main" id="{801E806A-BF48-B115-7C59-F2E1902BFC09}"/>
              </a:ext>
            </a:extLst>
          </p:cNvPr>
          <p:cNvSpPr/>
          <p:nvPr/>
        </p:nvSpPr>
        <p:spPr>
          <a:xfrm>
            <a:off x="8077200" y="3619500"/>
            <a:ext cx="9753600" cy="38862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buFont typeface="Arial" panose="020B0604020202020204" pitchFamily="34" charset="0"/>
              <a:buChar char="•"/>
            </a:pPr>
            <a:r>
              <a:rPr lang="vi-VN" sz="4800" dirty="0">
                <a:solidFill>
                  <a:srgbClr val="FF0000"/>
                </a:solidFill>
                <a:latin typeface="Cambria" panose="02040503050406030204" pitchFamily="18" charset="0"/>
                <a:ea typeface="Cambria" panose="02040503050406030204" pitchFamily="18" charset="0"/>
              </a:rPr>
              <a:t>Ngoài không khí và nước, trong đất còn có chất khoáng, mùn và một số thành phần khác.</a:t>
            </a:r>
            <a:endParaRPr lang="en-US" sz="4800" dirty="0">
              <a:solidFill>
                <a:srgbClr val="FF0000"/>
              </a:solidFill>
              <a:latin typeface="Cambria" panose="02040503050406030204" pitchFamily="18" charset="0"/>
              <a:ea typeface="Cambria" panose="02040503050406030204" pitchFamily="18" charset="0"/>
            </a:endParaRPr>
          </a:p>
          <a:p>
            <a:pPr marL="685800" indent="-685800" algn="just">
              <a:buFont typeface="Arial" panose="020B0604020202020204" pitchFamily="34" charset="0"/>
              <a:buChar char="•"/>
            </a:pPr>
            <a:r>
              <a:rPr lang="vi-VN" sz="4800" dirty="0">
                <a:solidFill>
                  <a:srgbClr val="FF0000"/>
                </a:solidFill>
                <a:latin typeface="Cambria" panose="02040503050406030204" pitchFamily="18" charset="0"/>
                <a:ea typeface="Cambria" panose="02040503050406030204" pitchFamily="18" charset="0"/>
              </a:rPr>
              <a:t>Chất khoáng chiếm tỉ lệ nhiều nhất trong đất</a:t>
            </a:r>
            <a:r>
              <a:rPr lang="en-US" sz="4800" dirty="0">
                <a:solidFill>
                  <a:srgbClr val="FF0000"/>
                </a:solidFill>
                <a:latin typeface="Cambria" panose="02040503050406030204" pitchFamily="18" charset="0"/>
                <a:ea typeface="Cambria" panose="02040503050406030204" pitchFamily="18" charset="0"/>
              </a:rPr>
              <a:t>.</a:t>
            </a:r>
            <a:endParaRPr lang="vi-VN"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733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2265839"/>
            <a:ext cx="20470845" cy="5755322"/>
            <a:chOff x="0" y="0"/>
            <a:chExt cx="57624614" cy="16201003"/>
          </a:xfrm>
        </p:grpSpPr>
        <p:sp>
          <p:nvSpPr>
            <p:cNvPr id="4" name="Freeform 4"/>
            <p:cNvSpPr/>
            <p:nvPr/>
          </p:nvSpPr>
          <p:spPr>
            <a:xfrm>
              <a:off x="72390" y="72390"/>
              <a:ext cx="57479837" cy="16056222"/>
            </a:xfrm>
            <a:custGeom>
              <a:avLst/>
              <a:gdLst/>
              <a:ahLst/>
              <a:cxnLst/>
              <a:rect l="l" t="t" r="r" b="b"/>
              <a:pathLst>
                <a:path w="57479837" h="16056222">
                  <a:moveTo>
                    <a:pt x="0" y="0"/>
                  </a:moveTo>
                  <a:lnTo>
                    <a:pt x="57479837" y="0"/>
                  </a:lnTo>
                  <a:lnTo>
                    <a:pt x="57479837" y="16056222"/>
                  </a:lnTo>
                  <a:lnTo>
                    <a:pt x="0" y="16056222"/>
                  </a:lnTo>
                  <a:lnTo>
                    <a:pt x="0" y="0"/>
                  </a:lnTo>
                  <a:close/>
                </a:path>
              </a:pathLst>
            </a:custGeom>
            <a:solidFill>
              <a:srgbClr val="9B7C5C"/>
            </a:solidFill>
          </p:spPr>
          <p:txBody>
            <a:bodyPr/>
            <a:lstStyle/>
            <a:p>
              <a:endParaRPr lang="en-US"/>
            </a:p>
          </p:txBody>
        </p:sp>
        <p:sp>
          <p:nvSpPr>
            <p:cNvPr id="5" name="Freeform 5"/>
            <p:cNvSpPr/>
            <p:nvPr/>
          </p:nvSpPr>
          <p:spPr>
            <a:xfrm>
              <a:off x="0" y="0"/>
              <a:ext cx="57624613" cy="16201003"/>
            </a:xfrm>
            <a:custGeom>
              <a:avLst/>
              <a:gdLst/>
              <a:ahLst/>
              <a:cxnLst/>
              <a:rect l="l" t="t" r="r" b="b"/>
              <a:pathLst>
                <a:path w="57624613" h="16201003">
                  <a:moveTo>
                    <a:pt x="57479834" y="16056223"/>
                  </a:moveTo>
                  <a:lnTo>
                    <a:pt x="57624613" y="16056223"/>
                  </a:lnTo>
                  <a:lnTo>
                    <a:pt x="57624613" y="16201003"/>
                  </a:lnTo>
                  <a:lnTo>
                    <a:pt x="57479834" y="16201003"/>
                  </a:lnTo>
                  <a:lnTo>
                    <a:pt x="57479834" y="16056223"/>
                  </a:lnTo>
                  <a:close/>
                  <a:moveTo>
                    <a:pt x="0" y="144780"/>
                  </a:moveTo>
                  <a:lnTo>
                    <a:pt x="144780" y="144780"/>
                  </a:lnTo>
                  <a:lnTo>
                    <a:pt x="144780" y="16056223"/>
                  </a:lnTo>
                  <a:lnTo>
                    <a:pt x="0" y="16056223"/>
                  </a:lnTo>
                  <a:lnTo>
                    <a:pt x="0" y="144780"/>
                  </a:lnTo>
                  <a:close/>
                  <a:moveTo>
                    <a:pt x="0" y="16056223"/>
                  </a:moveTo>
                  <a:lnTo>
                    <a:pt x="144780" y="16056223"/>
                  </a:lnTo>
                  <a:lnTo>
                    <a:pt x="144780" y="16201003"/>
                  </a:lnTo>
                  <a:lnTo>
                    <a:pt x="0" y="16201003"/>
                  </a:lnTo>
                  <a:lnTo>
                    <a:pt x="0" y="16056223"/>
                  </a:lnTo>
                  <a:close/>
                  <a:moveTo>
                    <a:pt x="57479834" y="144780"/>
                  </a:moveTo>
                  <a:lnTo>
                    <a:pt x="57624613" y="144780"/>
                  </a:lnTo>
                  <a:lnTo>
                    <a:pt x="57624613" y="16056223"/>
                  </a:lnTo>
                  <a:lnTo>
                    <a:pt x="57479834" y="16056223"/>
                  </a:lnTo>
                  <a:lnTo>
                    <a:pt x="57479834" y="144780"/>
                  </a:lnTo>
                  <a:close/>
                  <a:moveTo>
                    <a:pt x="144780" y="16056223"/>
                  </a:moveTo>
                  <a:lnTo>
                    <a:pt x="57479834" y="16056223"/>
                  </a:lnTo>
                  <a:lnTo>
                    <a:pt x="57479834" y="16201003"/>
                  </a:lnTo>
                  <a:lnTo>
                    <a:pt x="144780" y="16201003"/>
                  </a:lnTo>
                  <a:lnTo>
                    <a:pt x="144780" y="16056223"/>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2740134"/>
            <a:ext cx="19750225" cy="4806733"/>
            <a:chOff x="0" y="0"/>
            <a:chExt cx="52414898" cy="12756533"/>
          </a:xfrm>
        </p:grpSpPr>
        <p:sp>
          <p:nvSpPr>
            <p:cNvPr id="7" name="Freeform 7"/>
            <p:cNvSpPr/>
            <p:nvPr/>
          </p:nvSpPr>
          <p:spPr>
            <a:xfrm>
              <a:off x="72390" y="72390"/>
              <a:ext cx="52270121" cy="12611754"/>
            </a:xfrm>
            <a:custGeom>
              <a:avLst/>
              <a:gdLst/>
              <a:ahLst/>
              <a:cxnLst/>
              <a:rect l="l" t="t" r="r" b="b"/>
              <a:pathLst>
                <a:path w="52270121" h="12611754">
                  <a:moveTo>
                    <a:pt x="0" y="0"/>
                  </a:moveTo>
                  <a:lnTo>
                    <a:pt x="52270120" y="0"/>
                  </a:lnTo>
                  <a:lnTo>
                    <a:pt x="52270120" y="12611754"/>
                  </a:lnTo>
                  <a:lnTo>
                    <a:pt x="0" y="12611754"/>
                  </a:lnTo>
                  <a:lnTo>
                    <a:pt x="0" y="0"/>
                  </a:lnTo>
                  <a:close/>
                </a:path>
              </a:pathLst>
            </a:custGeom>
            <a:solidFill>
              <a:srgbClr val="FFFFFF"/>
            </a:solidFill>
          </p:spPr>
          <p:txBody>
            <a:bodyPr/>
            <a:lstStyle/>
            <a:p>
              <a:endParaRPr lang="en-US"/>
            </a:p>
          </p:txBody>
        </p:sp>
        <p:sp>
          <p:nvSpPr>
            <p:cNvPr id="8" name="Freeform 8"/>
            <p:cNvSpPr/>
            <p:nvPr/>
          </p:nvSpPr>
          <p:spPr>
            <a:xfrm>
              <a:off x="0" y="0"/>
              <a:ext cx="52414897" cy="12756534"/>
            </a:xfrm>
            <a:custGeom>
              <a:avLst/>
              <a:gdLst/>
              <a:ahLst/>
              <a:cxnLst/>
              <a:rect l="l" t="t" r="r" b="b"/>
              <a:pathLst>
                <a:path w="52414897" h="12756534">
                  <a:moveTo>
                    <a:pt x="52270118" y="12611753"/>
                  </a:moveTo>
                  <a:lnTo>
                    <a:pt x="52414897" y="12611753"/>
                  </a:lnTo>
                  <a:lnTo>
                    <a:pt x="52414897" y="12756534"/>
                  </a:lnTo>
                  <a:lnTo>
                    <a:pt x="52270118" y="12756534"/>
                  </a:lnTo>
                  <a:lnTo>
                    <a:pt x="52270118" y="12611753"/>
                  </a:lnTo>
                  <a:close/>
                  <a:moveTo>
                    <a:pt x="0" y="144780"/>
                  </a:moveTo>
                  <a:lnTo>
                    <a:pt x="144780" y="144780"/>
                  </a:lnTo>
                  <a:lnTo>
                    <a:pt x="144780" y="12611753"/>
                  </a:lnTo>
                  <a:lnTo>
                    <a:pt x="0" y="12611753"/>
                  </a:lnTo>
                  <a:lnTo>
                    <a:pt x="0" y="144780"/>
                  </a:lnTo>
                  <a:close/>
                  <a:moveTo>
                    <a:pt x="0" y="12611753"/>
                  </a:moveTo>
                  <a:lnTo>
                    <a:pt x="144780" y="12611753"/>
                  </a:lnTo>
                  <a:lnTo>
                    <a:pt x="144780" y="12756534"/>
                  </a:lnTo>
                  <a:lnTo>
                    <a:pt x="0" y="12756534"/>
                  </a:lnTo>
                  <a:lnTo>
                    <a:pt x="0" y="12611753"/>
                  </a:lnTo>
                  <a:close/>
                  <a:moveTo>
                    <a:pt x="52270118" y="144780"/>
                  </a:moveTo>
                  <a:lnTo>
                    <a:pt x="52414897" y="144780"/>
                  </a:lnTo>
                  <a:lnTo>
                    <a:pt x="52414897" y="12611753"/>
                  </a:lnTo>
                  <a:lnTo>
                    <a:pt x="52270118" y="12611753"/>
                  </a:lnTo>
                  <a:lnTo>
                    <a:pt x="52270118" y="144780"/>
                  </a:lnTo>
                  <a:close/>
                  <a:moveTo>
                    <a:pt x="144780" y="12611753"/>
                  </a:moveTo>
                  <a:lnTo>
                    <a:pt x="52270118" y="12611753"/>
                  </a:lnTo>
                  <a:lnTo>
                    <a:pt x="52270118" y="12756534"/>
                  </a:lnTo>
                  <a:lnTo>
                    <a:pt x="144780" y="12756534"/>
                  </a:lnTo>
                  <a:lnTo>
                    <a:pt x="144780" y="12611753"/>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pic>
        <p:nvPicPr>
          <p:cNvPr id="13" name="Picture 12">
            <a:extLst>
              <a:ext uri="{FF2B5EF4-FFF2-40B4-BE49-F238E27FC236}">
                <a16:creationId xmlns:a16="http://schemas.microsoft.com/office/drawing/2014/main" id="{7C579E88-00D6-CA75-9AFD-339F9034FBCF}"/>
              </a:ext>
            </a:extLst>
          </p:cNvPr>
          <p:cNvPicPr>
            <a:picLocks noChangeAspect="1"/>
          </p:cNvPicPr>
          <p:nvPr/>
        </p:nvPicPr>
        <p:blipFill>
          <a:blip r:embed="rId4"/>
          <a:stretch>
            <a:fillRect/>
          </a:stretch>
        </p:blipFill>
        <p:spPr>
          <a:xfrm>
            <a:off x="5486400" y="495300"/>
            <a:ext cx="7693819" cy="2139881"/>
          </a:xfrm>
          <a:prstGeom prst="rect">
            <a:avLst/>
          </a:prstGeom>
        </p:spPr>
      </p:pic>
      <p:sp>
        <p:nvSpPr>
          <p:cNvPr id="14" name="TextBox 13">
            <a:extLst>
              <a:ext uri="{FF2B5EF4-FFF2-40B4-BE49-F238E27FC236}">
                <a16:creationId xmlns:a16="http://schemas.microsoft.com/office/drawing/2014/main" id="{942FE31F-8193-70A3-D347-E28738D33560}"/>
              </a:ext>
            </a:extLst>
          </p:cNvPr>
          <p:cNvSpPr txBox="1"/>
          <p:nvPr/>
        </p:nvSpPr>
        <p:spPr>
          <a:xfrm>
            <a:off x="990600" y="3467100"/>
            <a:ext cx="16383000" cy="2800767"/>
          </a:xfrm>
          <a:prstGeom prst="rect">
            <a:avLst/>
          </a:prstGeom>
          <a:noFill/>
        </p:spPr>
        <p:txBody>
          <a:bodyPr wrap="square" rtlCol="0">
            <a:spAutoFit/>
          </a:bodyPr>
          <a:lstStyle/>
          <a:p>
            <a:pPr algn="ctr"/>
            <a:r>
              <a:rPr lang="en-US" sz="8800" dirty="0"/>
              <a:t>Trong </a:t>
            </a:r>
            <a:r>
              <a:rPr lang="en-US" sz="8800" dirty="0" err="1"/>
              <a:t>đất</a:t>
            </a:r>
            <a:r>
              <a:rPr lang="en-US" sz="8800" dirty="0"/>
              <a:t> </a:t>
            </a:r>
            <a:r>
              <a:rPr lang="en-US" sz="8800" dirty="0" err="1"/>
              <a:t>có</a:t>
            </a:r>
            <a:r>
              <a:rPr lang="en-US" sz="8800" dirty="0"/>
              <a:t> </a:t>
            </a:r>
            <a:r>
              <a:rPr lang="en-US" sz="8800" dirty="0" err="1"/>
              <a:t>nước</a:t>
            </a:r>
            <a:r>
              <a:rPr lang="en-US" sz="8800" dirty="0"/>
              <a:t> </a:t>
            </a:r>
            <a:r>
              <a:rPr lang="en-US" sz="8800" dirty="0" err="1"/>
              <a:t>và</a:t>
            </a:r>
            <a:r>
              <a:rPr lang="en-US" sz="8800" dirty="0"/>
              <a:t> </a:t>
            </a:r>
            <a:r>
              <a:rPr lang="en-US" sz="8800" dirty="0" err="1"/>
              <a:t>không</a:t>
            </a:r>
            <a:r>
              <a:rPr lang="en-US" sz="8800" dirty="0"/>
              <a:t> </a:t>
            </a:r>
            <a:r>
              <a:rPr lang="en-US" sz="8800" dirty="0" err="1"/>
              <a:t>khí</a:t>
            </a:r>
            <a:r>
              <a:rPr lang="en-US" sz="8800" dirty="0"/>
              <a:t>, </a:t>
            </a:r>
            <a:r>
              <a:rPr lang="en-US" sz="8800" dirty="0" err="1"/>
              <a:t>chất</a:t>
            </a:r>
            <a:r>
              <a:rPr lang="en-US" sz="8800" dirty="0"/>
              <a:t> </a:t>
            </a:r>
            <a:r>
              <a:rPr lang="en-US" sz="8800" dirty="0" err="1"/>
              <a:t>khoáng</a:t>
            </a:r>
            <a:r>
              <a:rPr lang="en-US" sz="8800" dirty="0"/>
              <a:t>, </a:t>
            </a:r>
            <a:r>
              <a:rPr lang="en-US" sz="8800" dirty="0" err="1"/>
              <a:t>mùn</a:t>
            </a:r>
            <a:r>
              <a:rPr lang="en-US" sz="8800" dirty="0"/>
              <a:t>,…. </a:t>
            </a:r>
          </a:p>
        </p:txBody>
      </p:sp>
    </p:spTree>
    <p:extLst>
      <p:ext uri="{BB962C8B-B14F-4D97-AF65-F5344CB8AC3E}">
        <p14:creationId xmlns:p14="http://schemas.microsoft.com/office/powerpoint/2010/main" val="2336149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777023" y="789048"/>
            <a:ext cx="16733955" cy="8708905"/>
            <a:chOff x="0" y="0"/>
            <a:chExt cx="47105417" cy="24515221"/>
          </a:xfrm>
        </p:grpSpPr>
        <p:sp>
          <p:nvSpPr>
            <p:cNvPr id="4" name="Freeform 4"/>
            <p:cNvSpPr/>
            <p:nvPr/>
          </p:nvSpPr>
          <p:spPr>
            <a:xfrm>
              <a:off x="72390" y="72390"/>
              <a:ext cx="46960637" cy="24370441"/>
            </a:xfrm>
            <a:custGeom>
              <a:avLst/>
              <a:gdLst/>
              <a:ahLst/>
              <a:cxnLst/>
              <a:rect l="l" t="t" r="r" b="b"/>
              <a:pathLst>
                <a:path w="46960637" h="24370441">
                  <a:moveTo>
                    <a:pt x="0" y="0"/>
                  </a:moveTo>
                  <a:lnTo>
                    <a:pt x="46960637" y="0"/>
                  </a:lnTo>
                  <a:lnTo>
                    <a:pt x="46960637" y="24370441"/>
                  </a:lnTo>
                  <a:lnTo>
                    <a:pt x="0" y="24370441"/>
                  </a:lnTo>
                  <a:lnTo>
                    <a:pt x="0" y="0"/>
                  </a:lnTo>
                  <a:close/>
                </a:path>
              </a:pathLst>
            </a:custGeom>
            <a:solidFill>
              <a:srgbClr val="9B7C5C"/>
            </a:solidFill>
          </p:spPr>
          <p:txBody>
            <a:bodyPr/>
            <a:lstStyle/>
            <a:p>
              <a:endParaRPr lang="en-US"/>
            </a:p>
          </p:txBody>
        </p:sp>
        <p:sp>
          <p:nvSpPr>
            <p:cNvPr id="5" name="Freeform 5"/>
            <p:cNvSpPr/>
            <p:nvPr/>
          </p:nvSpPr>
          <p:spPr>
            <a:xfrm>
              <a:off x="0" y="0"/>
              <a:ext cx="47105416" cy="24515221"/>
            </a:xfrm>
            <a:custGeom>
              <a:avLst/>
              <a:gdLst/>
              <a:ahLst/>
              <a:cxnLst/>
              <a:rect l="l" t="t" r="r" b="b"/>
              <a:pathLst>
                <a:path w="47105416" h="24515221">
                  <a:moveTo>
                    <a:pt x="46960637" y="24370441"/>
                  </a:moveTo>
                  <a:lnTo>
                    <a:pt x="47105416" y="24370441"/>
                  </a:lnTo>
                  <a:lnTo>
                    <a:pt x="47105416" y="24515221"/>
                  </a:lnTo>
                  <a:lnTo>
                    <a:pt x="46960637" y="24515221"/>
                  </a:lnTo>
                  <a:lnTo>
                    <a:pt x="46960637" y="24370441"/>
                  </a:lnTo>
                  <a:close/>
                  <a:moveTo>
                    <a:pt x="0" y="144780"/>
                  </a:moveTo>
                  <a:lnTo>
                    <a:pt x="144780" y="144780"/>
                  </a:lnTo>
                  <a:lnTo>
                    <a:pt x="144780" y="24370441"/>
                  </a:lnTo>
                  <a:lnTo>
                    <a:pt x="0" y="24370441"/>
                  </a:lnTo>
                  <a:lnTo>
                    <a:pt x="0" y="144780"/>
                  </a:lnTo>
                  <a:close/>
                  <a:moveTo>
                    <a:pt x="0" y="24370441"/>
                  </a:moveTo>
                  <a:lnTo>
                    <a:pt x="144780" y="24370441"/>
                  </a:lnTo>
                  <a:lnTo>
                    <a:pt x="144780" y="24515221"/>
                  </a:lnTo>
                  <a:lnTo>
                    <a:pt x="0" y="24515221"/>
                  </a:lnTo>
                  <a:lnTo>
                    <a:pt x="0" y="24370441"/>
                  </a:lnTo>
                  <a:close/>
                  <a:moveTo>
                    <a:pt x="46960637" y="144780"/>
                  </a:moveTo>
                  <a:lnTo>
                    <a:pt x="47105416" y="144780"/>
                  </a:lnTo>
                  <a:lnTo>
                    <a:pt x="47105416" y="24370441"/>
                  </a:lnTo>
                  <a:lnTo>
                    <a:pt x="46960637" y="24370441"/>
                  </a:lnTo>
                  <a:lnTo>
                    <a:pt x="46960637" y="144780"/>
                  </a:lnTo>
                  <a:close/>
                  <a:moveTo>
                    <a:pt x="144780" y="24370441"/>
                  </a:moveTo>
                  <a:lnTo>
                    <a:pt x="46960637" y="24370441"/>
                  </a:lnTo>
                  <a:lnTo>
                    <a:pt x="46960637" y="24515221"/>
                  </a:lnTo>
                  <a:lnTo>
                    <a:pt x="144780" y="24515221"/>
                  </a:lnTo>
                  <a:lnTo>
                    <a:pt x="144780" y="24370441"/>
                  </a:lnTo>
                  <a:close/>
                  <a:moveTo>
                    <a:pt x="46960637" y="0"/>
                  </a:moveTo>
                  <a:lnTo>
                    <a:pt x="47105416" y="0"/>
                  </a:lnTo>
                  <a:lnTo>
                    <a:pt x="47105416" y="144780"/>
                  </a:lnTo>
                  <a:lnTo>
                    <a:pt x="46960637" y="144780"/>
                  </a:lnTo>
                  <a:lnTo>
                    <a:pt x="46960637" y="0"/>
                  </a:lnTo>
                  <a:close/>
                  <a:moveTo>
                    <a:pt x="0" y="0"/>
                  </a:moveTo>
                  <a:lnTo>
                    <a:pt x="144780" y="0"/>
                  </a:lnTo>
                  <a:lnTo>
                    <a:pt x="144780" y="144780"/>
                  </a:lnTo>
                  <a:lnTo>
                    <a:pt x="0" y="144780"/>
                  </a:lnTo>
                  <a:lnTo>
                    <a:pt x="0" y="0"/>
                  </a:lnTo>
                  <a:close/>
                  <a:moveTo>
                    <a:pt x="144780" y="0"/>
                  </a:moveTo>
                  <a:lnTo>
                    <a:pt x="46960637" y="0"/>
                  </a:lnTo>
                  <a:lnTo>
                    <a:pt x="46960637"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668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a:p>
          </p:txBody>
        </p:sp>
      </p:grpSp>
      <p:sp>
        <p:nvSpPr>
          <p:cNvPr id="24" name="Freeform 2">
            <a:extLst>
              <a:ext uri="{FF2B5EF4-FFF2-40B4-BE49-F238E27FC236}">
                <a16:creationId xmlns:a16="http://schemas.microsoft.com/office/drawing/2014/main" id="{70431F7D-5CCC-6F6C-F8E8-167E541850D3}"/>
              </a:ext>
            </a:extLst>
          </p:cNvPr>
          <p:cNvSpPr/>
          <p:nvPr/>
        </p:nvSpPr>
        <p:spPr>
          <a:xfrm>
            <a:off x="13639800" y="8164068"/>
            <a:ext cx="4038600" cy="2115312"/>
          </a:xfrm>
          <a:custGeom>
            <a:avLst/>
            <a:gdLst/>
            <a:ahLst/>
            <a:cxnLst/>
            <a:rect l="l" t="t" r="r" b="b"/>
            <a:pathLst>
              <a:path w="7315200" h="3182112">
                <a:moveTo>
                  <a:pt x="0" y="0"/>
                </a:moveTo>
                <a:lnTo>
                  <a:pt x="7315200" y="0"/>
                </a:lnTo>
                <a:lnTo>
                  <a:pt x="7315200" y="3182112"/>
                </a:lnTo>
                <a:lnTo>
                  <a:pt x="0" y="31821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30E4CC8B-DBF8-C834-F1DA-917B0C0C0099}"/>
              </a:ext>
            </a:extLst>
          </p:cNvPr>
          <p:cNvPicPr>
            <a:picLocks noChangeAspect="1"/>
          </p:cNvPicPr>
          <p:nvPr/>
        </p:nvPicPr>
        <p:blipFill>
          <a:blip r:embed="rId5"/>
          <a:stretch>
            <a:fillRect/>
          </a:stretch>
        </p:blipFill>
        <p:spPr>
          <a:xfrm>
            <a:off x="9982200" y="3619500"/>
            <a:ext cx="7010400" cy="3849974"/>
          </a:xfrm>
          <a:prstGeom prst="rect">
            <a:avLst/>
          </a:prstGeom>
        </p:spPr>
      </p:pic>
      <p:grpSp>
        <p:nvGrpSpPr>
          <p:cNvPr id="13" name="Group 12">
            <a:extLst>
              <a:ext uri="{FF2B5EF4-FFF2-40B4-BE49-F238E27FC236}">
                <a16:creationId xmlns:a16="http://schemas.microsoft.com/office/drawing/2014/main" id="{FAEC8644-442C-955E-FF30-02580851CE16}"/>
              </a:ext>
            </a:extLst>
          </p:cNvPr>
          <p:cNvGrpSpPr/>
          <p:nvPr/>
        </p:nvGrpSpPr>
        <p:grpSpPr>
          <a:xfrm>
            <a:off x="3588911" y="1429886"/>
            <a:ext cx="10058400" cy="1295400"/>
            <a:chOff x="3962400" y="876300"/>
            <a:chExt cx="10058400" cy="1295400"/>
          </a:xfrm>
        </p:grpSpPr>
        <p:sp>
          <p:nvSpPr>
            <p:cNvPr id="11" name="TextBox 10">
              <a:extLst>
                <a:ext uri="{FF2B5EF4-FFF2-40B4-BE49-F238E27FC236}">
                  <a16:creationId xmlns:a16="http://schemas.microsoft.com/office/drawing/2014/main" id="{619BBF19-C50A-41AD-3CE7-64540DF320C2}"/>
                </a:ext>
              </a:extLst>
            </p:cNvPr>
            <p:cNvSpPr txBox="1"/>
            <p:nvPr/>
          </p:nvSpPr>
          <p:spPr>
            <a:xfrm>
              <a:off x="3962400" y="1028700"/>
              <a:ext cx="10058400" cy="1015663"/>
            </a:xfrm>
            <a:prstGeom prst="rect">
              <a:avLst/>
            </a:prstGeom>
            <a:noFill/>
          </p:spPr>
          <p:txBody>
            <a:bodyPr wrap="square" rtlCol="0">
              <a:spAutoFit/>
            </a:bodyPr>
            <a:lstStyle/>
            <a:p>
              <a:pPr lvl="0" algn="ctr"/>
              <a:r>
                <a:rPr lang="en-US" sz="6000" b="1" i="1" dirty="0">
                  <a:solidFill>
                    <a:srgbClr val="FF0000"/>
                  </a:solidFill>
                  <a:latin typeface="Cambria" panose="02040503050406030204" pitchFamily="18" charset="0"/>
                  <a:ea typeface="Cambria" panose="02040503050406030204" pitchFamily="18" charset="0"/>
                </a:rPr>
                <a:t>Em </a:t>
              </a:r>
              <a:r>
                <a:rPr lang="en-US" sz="6000" b="1" i="1" dirty="0" err="1">
                  <a:solidFill>
                    <a:srgbClr val="FF0000"/>
                  </a:solidFill>
                  <a:latin typeface="Cambria" panose="02040503050406030204" pitchFamily="18" charset="0"/>
                  <a:ea typeface="Cambria" panose="02040503050406030204" pitchFamily="18" charset="0"/>
                </a:rPr>
                <a:t>có</a:t>
              </a:r>
              <a:r>
                <a:rPr lang="en-US" sz="6000" b="1" i="1" dirty="0">
                  <a:solidFill>
                    <a:srgbClr val="FF0000"/>
                  </a:solidFill>
                  <a:latin typeface="Cambria" panose="02040503050406030204" pitchFamily="18" charset="0"/>
                  <a:ea typeface="Cambria" panose="02040503050406030204" pitchFamily="18" charset="0"/>
                </a:rPr>
                <a:t> </a:t>
              </a:r>
              <a:r>
                <a:rPr lang="en-US" sz="6000" b="1" i="1" dirty="0" err="1">
                  <a:solidFill>
                    <a:srgbClr val="FF0000"/>
                  </a:solidFill>
                  <a:latin typeface="Cambria" panose="02040503050406030204" pitchFamily="18" charset="0"/>
                  <a:ea typeface="Cambria" panose="02040503050406030204" pitchFamily="18" charset="0"/>
                </a:rPr>
                <a:t>biết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2" name="Freeform 9">
              <a:extLst>
                <a:ext uri="{FF2B5EF4-FFF2-40B4-BE49-F238E27FC236}">
                  <a16:creationId xmlns:a16="http://schemas.microsoft.com/office/drawing/2014/main" id="{20F0A8AE-E573-AD93-838F-423EC2D7E8BB}"/>
                </a:ext>
              </a:extLst>
            </p:cNvPr>
            <p:cNvSpPr/>
            <p:nvPr/>
          </p:nvSpPr>
          <p:spPr>
            <a:xfrm>
              <a:off x="6172200" y="876300"/>
              <a:ext cx="1066800" cy="129540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6"/>
              <a:stretch>
                <a:fillRect/>
              </a:stretch>
            </a:blipFill>
          </p:spPr>
          <p:txBody>
            <a:bodyPr/>
            <a:lstStyle/>
            <a:p>
              <a:endParaRPr lang="en-US"/>
            </a:p>
          </p:txBody>
        </p:sp>
      </p:grpSp>
      <p:sp>
        <p:nvSpPr>
          <p:cNvPr id="14" name="TextBox 13">
            <a:extLst>
              <a:ext uri="{FF2B5EF4-FFF2-40B4-BE49-F238E27FC236}">
                <a16:creationId xmlns:a16="http://schemas.microsoft.com/office/drawing/2014/main" id="{FD96195D-5263-9EB6-0344-B56A66F1D3A5}"/>
              </a:ext>
            </a:extLst>
          </p:cNvPr>
          <p:cNvSpPr txBox="1"/>
          <p:nvPr/>
        </p:nvSpPr>
        <p:spPr>
          <a:xfrm>
            <a:off x="1524000" y="3162300"/>
            <a:ext cx="7848600" cy="5016758"/>
          </a:xfrm>
          <a:prstGeom prst="rect">
            <a:avLst/>
          </a:prstGeom>
          <a:noFill/>
        </p:spPr>
        <p:txBody>
          <a:bodyPr wrap="square" rtlCol="0">
            <a:spAutoFit/>
          </a:bodyPr>
          <a:lstStyle/>
          <a:p>
            <a:pPr algn="just" rtl="0">
              <a:spcBef>
                <a:spcPts val="0"/>
              </a:spcBef>
              <a:spcAft>
                <a:spcPts val="500"/>
              </a:spcAft>
            </a:pPr>
            <a:r>
              <a:rPr lang="vi-VN" sz="4000" b="1" i="0" u="none" strike="noStrike" dirty="0">
                <a:solidFill>
                  <a:srgbClr val="002060"/>
                </a:solidFill>
                <a:effectLst/>
                <a:latin typeface="Cambria" panose="02040503050406030204" pitchFamily="18" charset="0"/>
                <a:ea typeface="Cambria" panose="02040503050406030204" pitchFamily="18" charset="0"/>
              </a:rPr>
              <a:t>Quá trình hình thành đất đã tạo ra những hạt riêng rẽ có kích thước và hình dạng khác nhau như hạt cát, hạt sét,... Tuỳ thuộc vào tỉ lệ các loại hạt trong đất, người ta chia thành các loại đất khác nhau như đất cát, đất thịt, đất sét,... (hình 5).</a:t>
            </a:r>
            <a:endParaRPr lang="vi-VN" sz="4000" b="1" dirty="0">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95153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1" y="790737"/>
            <a:ext cx="19227022"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1" y="190500"/>
            <a:ext cx="19019112"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10" name="Freeform 9">
            <a:extLst>
              <a:ext uri="{FF2B5EF4-FFF2-40B4-BE49-F238E27FC236}">
                <a16:creationId xmlns:a16="http://schemas.microsoft.com/office/drawing/2014/main" id="{6A4C8C6B-790F-FF6F-0F92-096DFE63F63A}"/>
              </a:ext>
            </a:extLst>
          </p:cNvPr>
          <p:cNvSpPr/>
          <p:nvPr/>
        </p:nvSpPr>
        <p:spPr>
          <a:xfrm>
            <a:off x="30480" y="2045800"/>
            <a:ext cx="5486400" cy="826406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3"/>
            <a:stretch>
              <a:fillRect/>
            </a:stretch>
          </a:blipFill>
        </p:spPr>
        <p:txBody>
          <a:bodyPr/>
          <a:lstStyle/>
          <a:p>
            <a:endParaRPr lang="en-US"/>
          </a:p>
        </p:txBody>
      </p:sp>
      <p:sp>
        <p:nvSpPr>
          <p:cNvPr id="11" name="Speech Bubble: Rectangle with Corners Rounded 10">
            <a:extLst>
              <a:ext uri="{FF2B5EF4-FFF2-40B4-BE49-F238E27FC236}">
                <a16:creationId xmlns:a16="http://schemas.microsoft.com/office/drawing/2014/main" id="{EA217165-FE2C-D52A-3464-60B7F775345E}"/>
              </a:ext>
            </a:extLst>
          </p:cNvPr>
          <p:cNvSpPr/>
          <p:nvPr/>
        </p:nvSpPr>
        <p:spPr>
          <a:xfrm>
            <a:off x="5257800" y="647700"/>
            <a:ext cx="10439400" cy="3962400"/>
          </a:xfrm>
          <a:prstGeom prst="wedgeRoundRectCallout">
            <a:avLst>
              <a:gd name="adj1" fmla="val -61243"/>
              <a:gd name="adj2" fmla="val -1462"/>
              <a:gd name="adj3" fmla="val 16667"/>
            </a:avLst>
          </a:prstGeom>
          <a:ln w="762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dirty="0">
                <a:solidFill>
                  <a:srgbClr val="FF0000"/>
                </a:solidFill>
                <a:latin typeface="Calibri" panose="020F0502020204030204" pitchFamily="34" charset="0"/>
                <a:cs typeface="Calibri" panose="020F0502020204030204" pitchFamily="34" charset="0"/>
              </a:rPr>
              <a:t>Ở địa phương em trồng nhiều loại cây nào? Loại đất nào thích hợp để các cây trồng đó sống và phát triển tốt?</a:t>
            </a:r>
          </a:p>
        </p:txBody>
      </p:sp>
    </p:spTree>
    <p:extLst>
      <p:ext uri="{BB962C8B-B14F-4D97-AF65-F5344CB8AC3E}">
        <p14:creationId xmlns:p14="http://schemas.microsoft.com/office/powerpoint/2010/main" val="30823692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1" y="790737"/>
            <a:ext cx="19227022"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1" y="190500"/>
            <a:ext cx="19019112"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8">
            <a:extLst>
              <a:ext uri="{FF2B5EF4-FFF2-40B4-BE49-F238E27FC236}">
                <a16:creationId xmlns:a16="http://schemas.microsoft.com/office/drawing/2014/main" id="{F964EA0F-6E31-012B-9494-216D740AD28C}"/>
              </a:ext>
            </a:extLst>
          </p:cNvPr>
          <p:cNvSpPr txBox="1"/>
          <p:nvPr/>
        </p:nvSpPr>
        <p:spPr>
          <a:xfrm>
            <a:off x="4267200" y="8496300"/>
            <a:ext cx="11049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Trồng</a:t>
            </a:r>
            <a:r>
              <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phi </a:t>
            </a: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lao</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cát</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50" name="Picture 2" descr="Cây phi lao và cách trồng, chăm sóc giúp cây xanh tốt">
            <a:extLst>
              <a:ext uri="{FF2B5EF4-FFF2-40B4-BE49-F238E27FC236}">
                <a16:creationId xmlns:a16="http://schemas.microsoft.com/office/drawing/2014/main" id="{5475F173-1B08-C077-8AAD-74108FA8F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95300"/>
            <a:ext cx="13182600" cy="772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102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1" y="790737"/>
            <a:ext cx="19227022"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1" y="190500"/>
            <a:ext cx="19019112"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8">
            <a:extLst>
              <a:ext uri="{FF2B5EF4-FFF2-40B4-BE49-F238E27FC236}">
                <a16:creationId xmlns:a16="http://schemas.microsoft.com/office/drawing/2014/main" id="{F964EA0F-6E31-012B-9494-216D740AD28C}"/>
              </a:ext>
            </a:extLst>
          </p:cNvPr>
          <p:cNvSpPr txBox="1"/>
          <p:nvPr/>
        </p:nvSpPr>
        <p:spPr>
          <a:xfrm>
            <a:off x="3581400" y="7810500"/>
            <a:ext cx="11049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Trồng</a:t>
            </a:r>
            <a:r>
              <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rau</a:t>
            </a:r>
            <a:r>
              <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đất</a:t>
            </a:r>
            <a:r>
              <a:rPr kumimoji="0" 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thịt</a:t>
            </a:r>
            <a:endParaRPr kumimoji="0" 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074" name="Picture 2" descr="FUNO - Cây rau màu">
            <a:extLst>
              <a:ext uri="{FF2B5EF4-FFF2-40B4-BE49-F238E27FC236}">
                <a16:creationId xmlns:a16="http://schemas.microsoft.com/office/drawing/2014/main" id="{E9534C05-0C0C-2D52-2A15-FB56469E5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52500"/>
            <a:ext cx="13487400" cy="62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3630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2" y="2265839"/>
            <a:ext cx="20470845" cy="5755322"/>
            <a:chOff x="0" y="0"/>
            <a:chExt cx="57624614" cy="16201003"/>
          </a:xfrm>
        </p:grpSpPr>
        <p:sp>
          <p:nvSpPr>
            <p:cNvPr id="4" name="Freeform 4"/>
            <p:cNvSpPr/>
            <p:nvPr/>
          </p:nvSpPr>
          <p:spPr>
            <a:xfrm>
              <a:off x="72390" y="72390"/>
              <a:ext cx="57479837" cy="16056222"/>
            </a:xfrm>
            <a:custGeom>
              <a:avLst/>
              <a:gdLst/>
              <a:ahLst/>
              <a:cxnLst/>
              <a:rect l="l" t="t" r="r" b="b"/>
              <a:pathLst>
                <a:path w="57479837" h="16056222">
                  <a:moveTo>
                    <a:pt x="0" y="0"/>
                  </a:moveTo>
                  <a:lnTo>
                    <a:pt x="57479837" y="0"/>
                  </a:lnTo>
                  <a:lnTo>
                    <a:pt x="57479837" y="16056222"/>
                  </a:lnTo>
                  <a:lnTo>
                    <a:pt x="0" y="16056222"/>
                  </a:lnTo>
                  <a:lnTo>
                    <a:pt x="0" y="0"/>
                  </a:lnTo>
                  <a:close/>
                </a:path>
              </a:pathLst>
            </a:custGeom>
            <a:solidFill>
              <a:srgbClr val="9B7C5C"/>
            </a:solidFill>
          </p:spPr>
          <p:txBody>
            <a:bodyPr/>
            <a:lstStyle/>
            <a:p>
              <a:endParaRPr lang="en-US"/>
            </a:p>
          </p:txBody>
        </p:sp>
        <p:sp>
          <p:nvSpPr>
            <p:cNvPr id="5" name="Freeform 5"/>
            <p:cNvSpPr/>
            <p:nvPr/>
          </p:nvSpPr>
          <p:spPr>
            <a:xfrm>
              <a:off x="0" y="0"/>
              <a:ext cx="57624613" cy="16201003"/>
            </a:xfrm>
            <a:custGeom>
              <a:avLst/>
              <a:gdLst/>
              <a:ahLst/>
              <a:cxnLst/>
              <a:rect l="l" t="t" r="r" b="b"/>
              <a:pathLst>
                <a:path w="57624613" h="16201003">
                  <a:moveTo>
                    <a:pt x="57479834" y="16056223"/>
                  </a:moveTo>
                  <a:lnTo>
                    <a:pt x="57624613" y="16056223"/>
                  </a:lnTo>
                  <a:lnTo>
                    <a:pt x="57624613" y="16201003"/>
                  </a:lnTo>
                  <a:lnTo>
                    <a:pt x="57479834" y="16201003"/>
                  </a:lnTo>
                  <a:lnTo>
                    <a:pt x="57479834" y="16056223"/>
                  </a:lnTo>
                  <a:close/>
                  <a:moveTo>
                    <a:pt x="0" y="144780"/>
                  </a:moveTo>
                  <a:lnTo>
                    <a:pt x="144780" y="144780"/>
                  </a:lnTo>
                  <a:lnTo>
                    <a:pt x="144780" y="16056223"/>
                  </a:lnTo>
                  <a:lnTo>
                    <a:pt x="0" y="16056223"/>
                  </a:lnTo>
                  <a:lnTo>
                    <a:pt x="0" y="144780"/>
                  </a:lnTo>
                  <a:close/>
                  <a:moveTo>
                    <a:pt x="0" y="16056223"/>
                  </a:moveTo>
                  <a:lnTo>
                    <a:pt x="144780" y="16056223"/>
                  </a:lnTo>
                  <a:lnTo>
                    <a:pt x="144780" y="16201003"/>
                  </a:lnTo>
                  <a:lnTo>
                    <a:pt x="0" y="16201003"/>
                  </a:lnTo>
                  <a:lnTo>
                    <a:pt x="0" y="16056223"/>
                  </a:lnTo>
                  <a:close/>
                  <a:moveTo>
                    <a:pt x="57479834" y="144780"/>
                  </a:moveTo>
                  <a:lnTo>
                    <a:pt x="57624613" y="144780"/>
                  </a:lnTo>
                  <a:lnTo>
                    <a:pt x="57624613" y="16056223"/>
                  </a:lnTo>
                  <a:lnTo>
                    <a:pt x="57479834" y="16056223"/>
                  </a:lnTo>
                  <a:lnTo>
                    <a:pt x="57479834" y="144780"/>
                  </a:lnTo>
                  <a:close/>
                  <a:moveTo>
                    <a:pt x="144780" y="16056223"/>
                  </a:moveTo>
                  <a:lnTo>
                    <a:pt x="57479834" y="16056223"/>
                  </a:lnTo>
                  <a:lnTo>
                    <a:pt x="57479834" y="16201003"/>
                  </a:lnTo>
                  <a:lnTo>
                    <a:pt x="144780" y="16201003"/>
                  </a:lnTo>
                  <a:lnTo>
                    <a:pt x="144780" y="16056223"/>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2740134"/>
            <a:ext cx="19750225" cy="4806733"/>
            <a:chOff x="0" y="0"/>
            <a:chExt cx="52414898" cy="12756533"/>
          </a:xfrm>
        </p:grpSpPr>
        <p:sp>
          <p:nvSpPr>
            <p:cNvPr id="7" name="Freeform 7"/>
            <p:cNvSpPr/>
            <p:nvPr/>
          </p:nvSpPr>
          <p:spPr>
            <a:xfrm>
              <a:off x="72390" y="72390"/>
              <a:ext cx="52270121" cy="12611754"/>
            </a:xfrm>
            <a:custGeom>
              <a:avLst/>
              <a:gdLst/>
              <a:ahLst/>
              <a:cxnLst/>
              <a:rect l="l" t="t" r="r" b="b"/>
              <a:pathLst>
                <a:path w="52270121" h="12611754">
                  <a:moveTo>
                    <a:pt x="0" y="0"/>
                  </a:moveTo>
                  <a:lnTo>
                    <a:pt x="52270120" y="0"/>
                  </a:lnTo>
                  <a:lnTo>
                    <a:pt x="52270120" y="12611754"/>
                  </a:lnTo>
                  <a:lnTo>
                    <a:pt x="0" y="12611754"/>
                  </a:lnTo>
                  <a:lnTo>
                    <a:pt x="0" y="0"/>
                  </a:lnTo>
                  <a:close/>
                </a:path>
              </a:pathLst>
            </a:custGeom>
            <a:solidFill>
              <a:srgbClr val="FFFFFF"/>
            </a:solidFill>
          </p:spPr>
          <p:txBody>
            <a:bodyPr/>
            <a:lstStyle/>
            <a:p>
              <a:endParaRPr lang="en-US"/>
            </a:p>
          </p:txBody>
        </p:sp>
        <p:sp>
          <p:nvSpPr>
            <p:cNvPr id="8" name="Freeform 8"/>
            <p:cNvSpPr/>
            <p:nvPr/>
          </p:nvSpPr>
          <p:spPr>
            <a:xfrm>
              <a:off x="0" y="0"/>
              <a:ext cx="52414897" cy="12756534"/>
            </a:xfrm>
            <a:custGeom>
              <a:avLst/>
              <a:gdLst/>
              <a:ahLst/>
              <a:cxnLst/>
              <a:rect l="l" t="t" r="r" b="b"/>
              <a:pathLst>
                <a:path w="52414897" h="12756534">
                  <a:moveTo>
                    <a:pt x="52270118" y="12611753"/>
                  </a:moveTo>
                  <a:lnTo>
                    <a:pt x="52414897" y="12611753"/>
                  </a:lnTo>
                  <a:lnTo>
                    <a:pt x="52414897" y="12756534"/>
                  </a:lnTo>
                  <a:lnTo>
                    <a:pt x="52270118" y="12756534"/>
                  </a:lnTo>
                  <a:lnTo>
                    <a:pt x="52270118" y="12611753"/>
                  </a:lnTo>
                  <a:close/>
                  <a:moveTo>
                    <a:pt x="0" y="144780"/>
                  </a:moveTo>
                  <a:lnTo>
                    <a:pt x="144780" y="144780"/>
                  </a:lnTo>
                  <a:lnTo>
                    <a:pt x="144780" y="12611753"/>
                  </a:lnTo>
                  <a:lnTo>
                    <a:pt x="0" y="12611753"/>
                  </a:lnTo>
                  <a:lnTo>
                    <a:pt x="0" y="144780"/>
                  </a:lnTo>
                  <a:close/>
                  <a:moveTo>
                    <a:pt x="0" y="12611753"/>
                  </a:moveTo>
                  <a:lnTo>
                    <a:pt x="144780" y="12611753"/>
                  </a:lnTo>
                  <a:lnTo>
                    <a:pt x="144780" y="12756534"/>
                  </a:lnTo>
                  <a:lnTo>
                    <a:pt x="0" y="12756534"/>
                  </a:lnTo>
                  <a:lnTo>
                    <a:pt x="0" y="12611753"/>
                  </a:lnTo>
                  <a:close/>
                  <a:moveTo>
                    <a:pt x="52270118" y="144780"/>
                  </a:moveTo>
                  <a:lnTo>
                    <a:pt x="52414897" y="144780"/>
                  </a:lnTo>
                  <a:lnTo>
                    <a:pt x="52414897" y="12611753"/>
                  </a:lnTo>
                  <a:lnTo>
                    <a:pt x="52270118" y="12611753"/>
                  </a:lnTo>
                  <a:lnTo>
                    <a:pt x="52270118" y="144780"/>
                  </a:lnTo>
                  <a:close/>
                  <a:moveTo>
                    <a:pt x="144780" y="12611753"/>
                  </a:moveTo>
                  <a:lnTo>
                    <a:pt x="52270118" y="12611753"/>
                  </a:lnTo>
                  <a:lnTo>
                    <a:pt x="52270118" y="12756534"/>
                  </a:lnTo>
                  <a:lnTo>
                    <a:pt x="144780" y="12756534"/>
                  </a:lnTo>
                  <a:lnTo>
                    <a:pt x="144780" y="12611753"/>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9"/>
          <p:cNvSpPr txBox="1"/>
          <p:nvPr/>
        </p:nvSpPr>
        <p:spPr>
          <a:xfrm>
            <a:off x="1219200" y="3771900"/>
            <a:ext cx="16002000" cy="2616101"/>
          </a:xfrm>
          <a:prstGeom prst="rect">
            <a:avLst/>
          </a:prstGeom>
        </p:spPr>
        <p:txBody>
          <a:bodyPr wrap="square" lIns="0" tIns="0" rIns="0" bIns="0" rtlCol="0" anchor="t">
            <a:spAutoFit/>
          </a:bodyPr>
          <a:lstStyle/>
          <a:p>
            <a:pPr marL="0" marR="0" lvl="0" indent="0" algn="ctr" defTabSz="914400" rtl="0" eaLnBrk="1" fontAlgn="auto" latinLnBrk="0" hangingPunct="1">
              <a:lnSpc>
                <a:spcPts val="10199"/>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5D2E1D"/>
                </a:solidFill>
                <a:effectLst/>
                <a:uLnTx/>
                <a:uFillTx/>
                <a:latin typeface="Cambria" panose="02040503050406030204" pitchFamily="18" charset="0"/>
                <a:ea typeface="Cambria" panose="02040503050406030204" pitchFamily="18" charset="0"/>
                <a:cs typeface="+mn-cs"/>
              </a:rPr>
              <a:t>Dặn</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dò</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Về</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nhà</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tìm</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hiểu</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vai</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trò</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của</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cây</a:t>
            </a:r>
            <a:r>
              <a:rPr kumimoji="0" lang="en-US" sz="8800" b="1" i="0" u="none" strike="noStrike" kern="1200" cap="none" spc="0" normalizeH="0" noProof="0" dirty="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en-US" sz="8800" b="1" i="0" u="none" strike="noStrike" kern="1200" cap="none" spc="0" normalizeH="0" noProof="0" dirty="0" err="1">
                <a:ln>
                  <a:noFill/>
                </a:ln>
                <a:solidFill>
                  <a:srgbClr val="5D2E1D"/>
                </a:solidFill>
                <a:effectLst/>
                <a:uLnTx/>
                <a:uFillTx/>
                <a:latin typeface="Cambria" panose="02040503050406030204" pitchFamily="18" charset="0"/>
                <a:ea typeface="Cambria" panose="02040503050406030204" pitchFamily="18" charset="0"/>
                <a:cs typeface="+mn-cs"/>
              </a:rPr>
              <a:t>trồng</a:t>
            </a:r>
            <a:endParaRPr kumimoji="0" lang="en-US" sz="88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33132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28700"/>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9B7C5C"/>
            </a:solidFill>
          </p:spPr>
          <p:txBody>
            <a:bodyPr/>
            <a:lstStyle/>
            <a:p>
              <a:endParaRPr lang="en-US"/>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28621"/>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US"/>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a:off x="5017986" y="4459051"/>
            <a:ext cx="8252028" cy="7382127"/>
          </a:xfrm>
          <a:custGeom>
            <a:avLst/>
            <a:gdLst/>
            <a:ahLst/>
            <a:cxnLst/>
            <a:rect l="l" t="t" r="r" b="b"/>
            <a:pathLst>
              <a:path w="8252028" h="7382127">
                <a:moveTo>
                  <a:pt x="0" y="0"/>
                </a:moveTo>
                <a:lnTo>
                  <a:pt x="8252028" y="0"/>
                </a:lnTo>
                <a:lnTo>
                  <a:pt x="8252028" y="7382127"/>
                </a:lnTo>
                <a:lnTo>
                  <a:pt x="0" y="7382127"/>
                </a:lnTo>
                <a:lnTo>
                  <a:pt x="0" y="0"/>
                </a:lnTo>
                <a:close/>
              </a:path>
            </a:pathLst>
          </a:custGeom>
          <a:blipFill>
            <a:blip r:embed="rId3"/>
            <a:stretch>
              <a:fillRect/>
            </a:stretch>
          </a:blipFill>
        </p:spPr>
        <p:txBody>
          <a:bodyPr/>
          <a:lstStyle/>
          <a:p>
            <a:endParaRPr lang="en-US"/>
          </a:p>
        </p:txBody>
      </p:sp>
      <p:pic>
        <p:nvPicPr>
          <p:cNvPr id="12" name="Picture 11">
            <a:extLst>
              <a:ext uri="{FF2B5EF4-FFF2-40B4-BE49-F238E27FC236}">
                <a16:creationId xmlns:a16="http://schemas.microsoft.com/office/drawing/2014/main" id="{62908B49-E662-E5FE-68D7-B0E26E04E18C}"/>
              </a:ext>
            </a:extLst>
          </p:cNvPr>
          <p:cNvPicPr>
            <a:picLocks noChangeAspect="1"/>
          </p:cNvPicPr>
          <p:nvPr/>
        </p:nvPicPr>
        <p:blipFill>
          <a:blip r:embed="rId4"/>
          <a:stretch>
            <a:fillRect/>
          </a:stretch>
        </p:blipFill>
        <p:spPr>
          <a:xfrm>
            <a:off x="2057400" y="1257300"/>
            <a:ext cx="13954953" cy="4615072"/>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28700"/>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9B7C5C"/>
            </a:solidFill>
          </p:spPr>
          <p:txBody>
            <a:bodyPr/>
            <a:lstStyle/>
            <a:p>
              <a:endParaRPr lang="en-US"/>
            </a:p>
          </p:txBody>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28621"/>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US"/>
            </a:p>
          </p:txBody>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14" name="Freeform 3">
            <a:extLst>
              <a:ext uri="{FF2B5EF4-FFF2-40B4-BE49-F238E27FC236}">
                <a16:creationId xmlns:a16="http://schemas.microsoft.com/office/drawing/2014/main" id="{6E1CEF11-7769-2C90-B0BE-ED7B373BBC1C}"/>
              </a:ext>
            </a:extLst>
          </p:cNvPr>
          <p:cNvSpPr/>
          <p:nvPr/>
        </p:nvSpPr>
        <p:spPr>
          <a:xfrm>
            <a:off x="13335000" y="4762500"/>
            <a:ext cx="4038600" cy="5524500"/>
          </a:xfrm>
          <a:custGeom>
            <a:avLst/>
            <a:gdLst/>
            <a:ahLst/>
            <a:cxnLst/>
            <a:rect l="l" t="t" r="r" b="b"/>
            <a:pathLst>
              <a:path w="2895790" h="4114800">
                <a:moveTo>
                  <a:pt x="0" y="0"/>
                </a:moveTo>
                <a:lnTo>
                  <a:pt x="2895790" y="0"/>
                </a:lnTo>
                <a:lnTo>
                  <a:pt x="28957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5" name="Group 24">
            <a:extLst>
              <a:ext uri="{FF2B5EF4-FFF2-40B4-BE49-F238E27FC236}">
                <a16:creationId xmlns:a16="http://schemas.microsoft.com/office/drawing/2014/main" id="{A3D9C42F-B56F-3C04-C6F7-6F617DDE0C87}"/>
              </a:ext>
            </a:extLst>
          </p:cNvPr>
          <p:cNvGrpSpPr/>
          <p:nvPr/>
        </p:nvGrpSpPr>
        <p:grpSpPr>
          <a:xfrm>
            <a:off x="0" y="-190500"/>
            <a:ext cx="3672935" cy="2590800"/>
            <a:chOff x="4095008" y="109959"/>
            <a:chExt cx="3672935" cy="2517227"/>
          </a:xfrm>
        </p:grpSpPr>
        <p:pic>
          <p:nvPicPr>
            <p:cNvPr id="26" name="Hình ảnh 25">
              <a:extLst>
                <a:ext uri="{FF2B5EF4-FFF2-40B4-BE49-F238E27FC236}">
                  <a16:creationId xmlns:a16="http://schemas.microsoft.com/office/drawing/2014/main" id="{F43B3870-1CFA-6D3E-F57B-474652A9250B}"/>
                </a:ext>
              </a:extLst>
            </p:cNvPr>
            <p:cNvPicPr>
              <a:picLocks noChangeAspect="1"/>
            </p:cNvPicPr>
            <p:nvPr/>
          </p:nvPicPr>
          <p:blipFill>
            <a:blip r:embed="rId5"/>
            <a:stretch>
              <a:fillRect/>
            </a:stretch>
          </p:blipFill>
          <p:spPr>
            <a:xfrm>
              <a:off x="4095008" y="109959"/>
              <a:ext cx="3672935" cy="2517227"/>
            </a:xfrm>
            <a:prstGeom prst="rect">
              <a:avLst/>
            </a:prstGeom>
          </p:spPr>
        </p:pic>
        <p:sp>
          <p:nvSpPr>
            <p:cNvPr id="27" name="Hộp Văn bản 26">
              <a:extLst>
                <a:ext uri="{FF2B5EF4-FFF2-40B4-BE49-F238E27FC236}">
                  <a16:creationId xmlns:a16="http://schemas.microsoft.com/office/drawing/2014/main" id="{CDB5D28B-4E65-60C1-87F3-4ECCE3BE9645}"/>
                </a:ext>
              </a:extLst>
            </p:cNvPr>
            <p:cNvSpPr txBox="1"/>
            <p:nvPr/>
          </p:nvSpPr>
          <p:spPr>
            <a:xfrm>
              <a:off x="4552208" y="1738753"/>
              <a:ext cx="2768753" cy="707886"/>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lang="en-US" sz="4000" dirty="0">
                  <a:solidFill>
                    <a:prstClr val="white"/>
                  </a:solidFill>
                  <a:latin typeface="SVN-Genica Pro" panose="00000900000000000000" pitchFamily="50" charset="0"/>
                  <a:cs typeface="Arial" panose="020B0604020202020204" pitchFamily="34" charset="0"/>
                </a:rPr>
                <a:t>BÀI 1</a:t>
              </a:r>
              <a:endParaRPr kumimoji="0" lang="sv-SE" sz="4000" b="0" i="0" u="none" strike="noStrike" kern="1200" cap="none" spc="0" normalizeH="0" baseline="0" noProof="0" dirty="0">
                <a:ln>
                  <a:noFill/>
                </a:ln>
                <a:solidFill>
                  <a:prstClr val="white"/>
                </a:solidFill>
                <a:effectLst/>
                <a:uLnTx/>
                <a:uFillTx/>
                <a:latin typeface="SVN-Genica Pro" panose="00000900000000000000" pitchFamily="50" charset="0"/>
                <a:cs typeface="Arial" panose="020B0604020202020204" pitchFamily="34" charset="0"/>
              </a:endParaRPr>
            </a:p>
          </p:txBody>
        </p:sp>
      </p:grpSp>
      <p:pic>
        <p:nvPicPr>
          <p:cNvPr id="9" name="Picture 8">
            <a:extLst>
              <a:ext uri="{FF2B5EF4-FFF2-40B4-BE49-F238E27FC236}">
                <a16:creationId xmlns:a16="http://schemas.microsoft.com/office/drawing/2014/main" id="{0E5E3034-C6B1-26D6-4A94-003FB4F8F115}"/>
              </a:ext>
            </a:extLst>
          </p:cNvPr>
          <p:cNvPicPr>
            <a:picLocks noChangeAspect="1"/>
          </p:cNvPicPr>
          <p:nvPr/>
        </p:nvPicPr>
        <p:blipFill>
          <a:blip r:embed="rId6"/>
          <a:stretch>
            <a:fillRect/>
          </a:stretch>
        </p:blipFill>
        <p:spPr>
          <a:xfrm>
            <a:off x="1752600" y="2171700"/>
            <a:ext cx="15088908" cy="2603218"/>
          </a:xfrm>
          <a:prstGeom prst="rect">
            <a:avLst/>
          </a:prstGeom>
        </p:spPr>
      </p:pic>
      <p:pic>
        <p:nvPicPr>
          <p:cNvPr id="10" name="Picture 9">
            <a:extLst>
              <a:ext uri="{FF2B5EF4-FFF2-40B4-BE49-F238E27FC236}">
                <a16:creationId xmlns:a16="http://schemas.microsoft.com/office/drawing/2014/main" id="{7CC20251-7E41-CC23-1E1B-A154B7A06DE8}"/>
              </a:ext>
            </a:extLst>
          </p:cNvPr>
          <p:cNvPicPr>
            <a:picLocks noChangeAspect="1"/>
          </p:cNvPicPr>
          <p:nvPr/>
        </p:nvPicPr>
        <p:blipFill>
          <a:blip r:embed="rId7"/>
          <a:stretch>
            <a:fillRect/>
          </a:stretch>
        </p:blipFill>
        <p:spPr>
          <a:xfrm>
            <a:off x="6934200" y="342900"/>
            <a:ext cx="4255377" cy="1993565"/>
          </a:xfrm>
          <a:prstGeom prst="rect">
            <a:avLst/>
          </a:prstGeom>
        </p:spPr>
      </p:pic>
      <p:sp>
        <p:nvSpPr>
          <p:cNvPr id="11" name="Freeform 4">
            <a:extLst>
              <a:ext uri="{FF2B5EF4-FFF2-40B4-BE49-F238E27FC236}">
                <a16:creationId xmlns:a16="http://schemas.microsoft.com/office/drawing/2014/main" id="{32DCF54F-8C2F-5E81-5ACE-4C6EEA3FA4AB}"/>
              </a:ext>
            </a:extLst>
          </p:cNvPr>
          <p:cNvSpPr/>
          <p:nvPr/>
        </p:nvSpPr>
        <p:spPr>
          <a:xfrm>
            <a:off x="6781800" y="4526280"/>
            <a:ext cx="5486400" cy="57531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8"/>
            <a:stretch>
              <a:fillRect/>
            </a:stretch>
          </a:blipFill>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687682" y="-1182887"/>
            <a:ext cx="8456318" cy="12652774"/>
            <a:chOff x="0" y="0"/>
            <a:chExt cx="23804198" cy="35617057"/>
          </a:xfrm>
        </p:grpSpPr>
        <p:sp>
          <p:nvSpPr>
            <p:cNvPr id="4" name="Freeform 4"/>
            <p:cNvSpPr/>
            <p:nvPr/>
          </p:nvSpPr>
          <p:spPr>
            <a:xfrm>
              <a:off x="72390" y="72390"/>
              <a:ext cx="23659419" cy="35472278"/>
            </a:xfrm>
            <a:custGeom>
              <a:avLst/>
              <a:gdLst/>
              <a:ahLst/>
              <a:cxnLst/>
              <a:rect l="l" t="t" r="r" b="b"/>
              <a:pathLst>
                <a:path w="23659419" h="35472278">
                  <a:moveTo>
                    <a:pt x="0" y="0"/>
                  </a:moveTo>
                  <a:lnTo>
                    <a:pt x="23659419" y="0"/>
                  </a:lnTo>
                  <a:lnTo>
                    <a:pt x="23659419" y="35472278"/>
                  </a:lnTo>
                  <a:lnTo>
                    <a:pt x="0" y="35472278"/>
                  </a:lnTo>
                  <a:lnTo>
                    <a:pt x="0" y="0"/>
                  </a:lnTo>
                  <a:close/>
                </a:path>
              </a:pathLst>
            </a:custGeom>
            <a:solidFill>
              <a:srgbClr val="9B7C5C"/>
            </a:solidFill>
          </p:spPr>
          <p:txBody>
            <a:bodyPr/>
            <a:lstStyle/>
            <a:p>
              <a:endParaRPr lang="en-US"/>
            </a:p>
          </p:txBody>
        </p:sp>
        <p:sp>
          <p:nvSpPr>
            <p:cNvPr id="5" name="Freeform 5"/>
            <p:cNvSpPr/>
            <p:nvPr/>
          </p:nvSpPr>
          <p:spPr>
            <a:xfrm>
              <a:off x="0" y="0"/>
              <a:ext cx="23804198" cy="35617057"/>
            </a:xfrm>
            <a:custGeom>
              <a:avLst/>
              <a:gdLst/>
              <a:ahLst/>
              <a:cxnLst/>
              <a:rect l="l" t="t" r="r" b="b"/>
              <a:pathLst>
                <a:path w="23804198" h="35617057">
                  <a:moveTo>
                    <a:pt x="23659418" y="35472278"/>
                  </a:moveTo>
                  <a:lnTo>
                    <a:pt x="23804198" y="35472278"/>
                  </a:lnTo>
                  <a:lnTo>
                    <a:pt x="23804198" y="35617057"/>
                  </a:lnTo>
                  <a:lnTo>
                    <a:pt x="23659418" y="35617057"/>
                  </a:lnTo>
                  <a:lnTo>
                    <a:pt x="23659418" y="35472278"/>
                  </a:lnTo>
                  <a:close/>
                  <a:moveTo>
                    <a:pt x="0" y="144780"/>
                  </a:moveTo>
                  <a:lnTo>
                    <a:pt x="144780" y="144780"/>
                  </a:lnTo>
                  <a:lnTo>
                    <a:pt x="144780" y="35472278"/>
                  </a:lnTo>
                  <a:lnTo>
                    <a:pt x="0" y="35472278"/>
                  </a:lnTo>
                  <a:lnTo>
                    <a:pt x="0" y="144780"/>
                  </a:lnTo>
                  <a:close/>
                  <a:moveTo>
                    <a:pt x="0" y="35472278"/>
                  </a:moveTo>
                  <a:lnTo>
                    <a:pt x="144780" y="35472278"/>
                  </a:lnTo>
                  <a:lnTo>
                    <a:pt x="144780" y="35617057"/>
                  </a:lnTo>
                  <a:lnTo>
                    <a:pt x="0" y="35617057"/>
                  </a:lnTo>
                  <a:lnTo>
                    <a:pt x="0" y="35472278"/>
                  </a:lnTo>
                  <a:close/>
                  <a:moveTo>
                    <a:pt x="23659418" y="144780"/>
                  </a:moveTo>
                  <a:lnTo>
                    <a:pt x="23804198" y="144780"/>
                  </a:lnTo>
                  <a:lnTo>
                    <a:pt x="23804198" y="35472278"/>
                  </a:lnTo>
                  <a:lnTo>
                    <a:pt x="23659418" y="35472278"/>
                  </a:lnTo>
                  <a:lnTo>
                    <a:pt x="23659418" y="144780"/>
                  </a:lnTo>
                  <a:close/>
                  <a:moveTo>
                    <a:pt x="144780" y="35472278"/>
                  </a:moveTo>
                  <a:lnTo>
                    <a:pt x="23659418" y="35472278"/>
                  </a:lnTo>
                  <a:lnTo>
                    <a:pt x="23659418" y="35617057"/>
                  </a:lnTo>
                  <a:lnTo>
                    <a:pt x="144780" y="35617057"/>
                  </a:lnTo>
                  <a:lnTo>
                    <a:pt x="144780" y="35472278"/>
                  </a:lnTo>
                  <a:close/>
                  <a:moveTo>
                    <a:pt x="23659418" y="0"/>
                  </a:moveTo>
                  <a:lnTo>
                    <a:pt x="23804198" y="0"/>
                  </a:lnTo>
                  <a:lnTo>
                    <a:pt x="23804198" y="144780"/>
                  </a:lnTo>
                  <a:lnTo>
                    <a:pt x="23659418" y="144780"/>
                  </a:lnTo>
                  <a:lnTo>
                    <a:pt x="23659418" y="0"/>
                  </a:lnTo>
                  <a:close/>
                  <a:moveTo>
                    <a:pt x="0" y="0"/>
                  </a:moveTo>
                  <a:lnTo>
                    <a:pt x="144780" y="0"/>
                  </a:lnTo>
                  <a:lnTo>
                    <a:pt x="144780" y="144780"/>
                  </a:lnTo>
                  <a:lnTo>
                    <a:pt x="0" y="144780"/>
                  </a:lnTo>
                  <a:lnTo>
                    <a:pt x="0" y="0"/>
                  </a:lnTo>
                  <a:close/>
                  <a:moveTo>
                    <a:pt x="144780" y="0"/>
                  </a:moveTo>
                  <a:lnTo>
                    <a:pt x="23659418" y="0"/>
                  </a:lnTo>
                  <a:lnTo>
                    <a:pt x="23659418"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28700" y="-911526"/>
            <a:ext cx="7753717" cy="12110053"/>
            <a:chOff x="0" y="0"/>
            <a:chExt cx="20577502" cy="32138732"/>
          </a:xfrm>
        </p:grpSpPr>
        <p:sp>
          <p:nvSpPr>
            <p:cNvPr id="7" name="Freeform 7"/>
            <p:cNvSpPr/>
            <p:nvPr/>
          </p:nvSpPr>
          <p:spPr>
            <a:xfrm>
              <a:off x="72390" y="72390"/>
              <a:ext cx="20432723" cy="31993953"/>
            </a:xfrm>
            <a:custGeom>
              <a:avLst/>
              <a:gdLst/>
              <a:ahLst/>
              <a:cxnLst/>
              <a:rect l="l" t="t" r="r" b="b"/>
              <a:pathLst>
                <a:path w="20432723" h="31993953">
                  <a:moveTo>
                    <a:pt x="0" y="0"/>
                  </a:moveTo>
                  <a:lnTo>
                    <a:pt x="20432723" y="0"/>
                  </a:lnTo>
                  <a:lnTo>
                    <a:pt x="20432723" y="31993953"/>
                  </a:lnTo>
                  <a:lnTo>
                    <a:pt x="0" y="31993953"/>
                  </a:lnTo>
                  <a:lnTo>
                    <a:pt x="0" y="0"/>
                  </a:lnTo>
                  <a:close/>
                </a:path>
              </a:pathLst>
            </a:custGeom>
            <a:solidFill>
              <a:srgbClr val="FFFFFF"/>
            </a:solidFill>
          </p:spPr>
          <p:txBody>
            <a:bodyPr/>
            <a:lstStyle/>
            <a:p>
              <a:endParaRPr lang="en-US"/>
            </a:p>
          </p:txBody>
        </p:sp>
        <p:sp>
          <p:nvSpPr>
            <p:cNvPr id="8" name="Freeform 8"/>
            <p:cNvSpPr/>
            <p:nvPr/>
          </p:nvSpPr>
          <p:spPr>
            <a:xfrm>
              <a:off x="0" y="0"/>
              <a:ext cx="20577502" cy="32138733"/>
            </a:xfrm>
            <a:custGeom>
              <a:avLst/>
              <a:gdLst/>
              <a:ahLst/>
              <a:cxnLst/>
              <a:rect l="l" t="t" r="r" b="b"/>
              <a:pathLst>
                <a:path w="20577502" h="32138733">
                  <a:moveTo>
                    <a:pt x="20432722" y="31993951"/>
                  </a:moveTo>
                  <a:lnTo>
                    <a:pt x="20577502" y="31993951"/>
                  </a:lnTo>
                  <a:lnTo>
                    <a:pt x="20577502" y="32138733"/>
                  </a:lnTo>
                  <a:lnTo>
                    <a:pt x="20432722" y="32138733"/>
                  </a:lnTo>
                  <a:lnTo>
                    <a:pt x="20432722" y="31993951"/>
                  </a:lnTo>
                  <a:close/>
                  <a:moveTo>
                    <a:pt x="0" y="144780"/>
                  </a:moveTo>
                  <a:lnTo>
                    <a:pt x="144780" y="144780"/>
                  </a:lnTo>
                  <a:lnTo>
                    <a:pt x="144780" y="31993951"/>
                  </a:lnTo>
                  <a:lnTo>
                    <a:pt x="0" y="31993951"/>
                  </a:lnTo>
                  <a:lnTo>
                    <a:pt x="0" y="144780"/>
                  </a:lnTo>
                  <a:close/>
                  <a:moveTo>
                    <a:pt x="0" y="31993951"/>
                  </a:moveTo>
                  <a:lnTo>
                    <a:pt x="144780" y="31993951"/>
                  </a:lnTo>
                  <a:lnTo>
                    <a:pt x="144780" y="32138733"/>
                  </a:lnTo>
                  <a:lnTo>
                    <a:pt x="0" y="32138733"/>
                  </a:lnTo>
                  <a:lnTo>
                    <a:pt x="0" y="31993951"/>
                  </a:lnTo>
                  <a:close/>
                  <a:moveTo>
                    <a:pt x="20432722" y="144780"/>
                  </a:moveTo>
                  <a:lnTo>
                    <a:pt x="20577502" y="144780"/>
                  </a:lnTo>
                  <a:lnTo>
                    <a:pt x="20577502" y="31993951"/>
                  </a:lnTo>
                  <a:lnTo>
                    <a:pt x="20432722" y="31993951"/>
                  </a:lnTo>
                  <a:lnTo>
                    <a:pt x="20432722" y="144780"/>
                  </a:lnTo>
                  <a:close/>
                  <a:moveTo>
                    <a:pt x="144780" y="31993951"/>
                  </a:moveTo>
                  <a:lnTo>
                    <a:pt x="20432722" y="31993951"/>
                  </a:lnTo>
                  <a:lnTo>
                    <a:pt x="20432722" y="32138733"/>
                  </a:lnTo>
                  <a:lnTo>
                    <a:pt x="144780" y="32138733"/>
                  </a:lnTo>
                  <a:lnTo>
                    <a:pt x="144780" y="31993951"/>
                  </a:lnTo>
                  <a:close/>
                  <a:moveTo>
                    <a:pt x="20432722" y="0"/>
                  </a:moveTo>
                  <a:lnTo>
                    <a:pt x="20577502" y="0"/>
                  </a:lnTo>
                  <a:lnTo>
                    <a:pt x="20577502" y="144780"/>
                  </a:lnTo>
                  <a:lnTo>
                    <a:pt x="20432722" y="144780"/>
                  </a:lnTo>
                  <a:lnTo>
                    <a:pt x="20432722" y="0"/>
                  </a:lnTo>
                  <a:close/>
                  <a:moveTo>
                    <a:pt x="0" y="0"/>
                  </a:moveTo>
                  <a:lnTo>
                    <a:pt x="144780" y="0"/>
                  </a:lnTo>
                  <a:lnTo>
                    <a:pt x="144780" y="144780"/>
                  </a:lnTo>
                  <a:lnTo>
                    <a:pt x="0" y="144780"/>
                  </a:lnTo>
                  <a:lnTo>
                    <a:pt x="0" y="0"/>
                  </a:lnTo>
                  <a:close/>
                  <a:moveTo>
                    <a:pt x="144780" y="0"/>
                  </a:moveTo>
                  <a:lnTo>
                    <a:pt x="20432722" y="0"/>
                  </a:lnTo>
                  <a:lnTo>
                    <a:pt x="20432722"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flipH="1">
            <a:off x="10126910" y="1456510"/>
            <a:ext cx="6431261" cy="10652193"/>
          </a:xfrm>
          <a:custGeom>
            <a:avLst/>
            <a:gdLst/>
            <a:ahLst/>
            <a:cxnLst/>
            <a:rect l="l" t="t" r="r" b="b"/>
            <a:pathLst>
              <a:path w="6431261" h="10652193">
                <a:moveTo>
                  <a:pt x="6431262" y="0"/>
                </a:moveTo>
                <a:lnTo>
                  <a:pt x="0" y="0"/>
                </a:lnTo>
                <a:lnTo>
                  <a:pt x="0" y="10652193"/>
                </a:lnTo>
                <a:lnTo>
                  <a:pt x="6431262" y="10652193"/>
                </a:lnTo>
                <a:lnTo>
                  <a:pt x="6431262" y="0"/>
                </a:lnTo>
                <a:close/>
              </a:path>
            </a:pathLst>
          </a:custGeom>
          <a:blipFill>
            <a:blip r:embed="rId3"/>
            <a:stretch>
              <a:fillRect/>
            </a:stretch>
          </a:blipFill>
        </p:spPr>
        <p:txBody>
          <a:bodyPr/>
          <a:lstStyle/>
          <a:p>
            <a:endParaRPr lang="en-US"/>
          </a:p>
        </p:txBody>
      </p:sp>
      <p:sp>
        <p:nvSpPr>
          <p:cNvPr id="11" name="Freeform 11"/>
          <p:cNvSpPr/>
          <p:nvPr/>
        </p:nvSpPr>
        <p:spPr>
          <a:xfrm>
            <a:off x="1093916" y="6272749"/>
            <a:ext cx="7643851" cy="4505919"/>
          </a:xfrm>
          <a:custGeom>
            <a:avLst/>
            <a:gdLst/>
            <a:ahLst/>
            <a:cxnLst/>
            <a:rect l="l" t="t" r="r" b="b"/>
            <a:pathLst>
              <a:path w="7643851" h="4505919">
                <a:moveTo>
                  <a:pt x="0" y="0"/>
                </a:moveTo>
                <a:lnTo>
                  <a:pt x="7643851" y="0"/>
                </a:lnTo>
                <a:lnTo>
                  <a:pt x="7643851" y="4505919"/>
                </a:lnTo>
                <a:lnTo>
                  <a:pt x="0" y="4505919"/>
                </a:lnTo>
                <a:lnTo>
                  <a:pt x="0" y="0"/>
                </a:lnTo>
                <a:close/>
              </a:path>
            </a:pathLst>
          </a:custGeom>
          <a:blipFill>
            <a:blip r:embed="rId4">
              <a:extLst>
                <a:ext uri="{96DAC541-7B7A-43D3-8B79-37D633B846F1}">
                  <asvg:svgBlip xmlns:asvg="http://schemas.microsoft.com/office/drawing/2016/SVG/main" r:embed="rId5"/>
                </a:ext>
              </a:extLst>
            </a:blip>
            <a:stretch>
              <a:fillRect l="-2370" b="-38495"/>
            </a:stretch>
          </a:blipFill>
        </p:spPr>
        <p:txBody>
          <a:bodyPr/>
          <a:lstStyle/>
          <a:p>
            <a:endParaRPr lang="en-US"/>
          </a:p>
        </p:txBody>
      </p:sp>
      <p:pic>
        <p:nvPicPr>
          <p:cNvPr id="12" name="Picture 11">
            <a:extLst>
              <a:ext uri="{FF2B5EF4-FFF2-40B4-BE49-F238E27FC236}">
                <a16:creationId xmlns:a16="http://schemas.microsoft.com/office/drawing/2014/main" id="{5E6568B0-58E1-13F0-4158-59511EFADD38}"/>
              </a:ext>
            </a:extLst>
          </p:cNvPr>
          <p:cNvPicPr>
            <a:picLocks noChangeAspect="1"/>
          </p:cNvPicPr>
          <p:nvPr/>
        </p:nvPicPr>
        <p:blipFill>
          <a:blip r:embed="rId6"/>
          <a:stretch>
            <a:fillRect/>
          </a:stretch>
        </p:blipFill>
        <p:spPr>
          <a:xfrm>
            <a:off x="533400" y="342900"/>
            <a:ext cx="9352075" cy="6962235"/>
          </a:xfrm>
          <a:prstGeom prst="rect">
            <a:avLst/>
          </a:prstGeom>
        </p:spPr>
      </p:pic>
    </p:spTree>
    <p:extLst>
      <p:ext uri="{BB962C8B-B14F-4D97-AF65-F5344CB8AC3E}">
        <p14:creationId xmlns:p14="http://schemas.microsoft.com/office/powerpoint/2010/main" val="28903432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endParaRPr lang="en-US"/>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390128" y="1341149"/>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endParaRPr lang="en-US"/>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US"/>
            </a:p>
          </p:txBody>
        </p:sp>
      </p:grpSp>
      <p:sp>
        <p:nvSpPr>
          <p:cNvPr id="9" name="Freeform 9"/>
          <p:cNvSpPr/>
          <p:nvPr/>
        </p:nvSpPr>
        <p:spPr>
          <a:xfrm>
            <a:off x="381000" y="2324100"/>
            <a:ext cx="5486400" cy="8264060"/>
          </a:xfrm>
          <a:custGeom>
            <a:avLst/>
            <a:gdLst/>
            <a:ahLst/>
            <a:cxnLst/>
            <a:rect l="l" t="t" r="r" b="b"/>
            <a:pathLst>
              <a:path w="6441424" h="10473860">
                <a:moveTo>
                  <a:pt x="0" y="0"/>
                </a:moveTo>
                <a:lnTo>
                  <a:pt x="6441424" y="0"/>
                </a:lnTo>
                <a:lnTo>
                  <a:pt x="6441424" y="10473860"/>
                </a:lnTo>
                <a:lnTo>
                  <a:pt x="0" y="10473860"/>
                </a:lnTo>
                <a:lnTo>
                  <a:pt x="0" y="0"/>
                </a:lnTo>
                <a:close/>
              </a:path>
            </a:pathLst>
          </a:custGeom>
          <a:blipFill>
            <a:blip r:embed="rId3"/>
            <a:stretch>
              <a:fillRect/>
            </a:stretch>
          </a:blipFill>
        </p:spPr>
        <p:txBody>
          <a:bodyPr/>
          <a:lstStyle/>
          <a:p>
            <a:endParaRPr lang="en-US"/>
          </a:p>
        </p:txBody>
      </p:sp>
      <p:sp>
        <p:nvSpPr>
          <p:cNvPr id="12" name="Freeform 4">
            <a:extLst>
              <a:ext uri="{FF2B5EF4-FFF2-40B4-BE49-F238E27FC236}">
                <a16:creationId xmlns:a16="http://schemas.microsoft.com/office/drawing/2014/main" id="{E7303E8B-CA8E-0218-B682-59C769A17263}"/>
              </a:ext>
            </a:extLst>
          </p:cNvPr>
          <p:cNvSpPr/>
          <p:nvPr/>
        </p:nvSpPr>
        <p:spPr>
          <a:xfrm>
            <a:off x="13335000" y="5448300"/>
            <a:ext cx="4800600" cy="4838700"/>
          </a:xfrm>
          <a:custGeom>
            <a:avLst/>
            <a:gdLst/>
            <a:ahLst/>
            <a:cxnLst/>
            <a:rect l="l" t="t" r="r" b="b"/>
            <a:pathLst>
              <a:path w="7221474" h="8229600">
                <a:moveTo>
                  <a:pt x="0" y="0"/>
                </a:moveTo>
                <a:lnTo>
                  <a:pt x="7221474" y="0"/>
                </a:lnTo>
                <a:lnTo>
                  <a:pt x="7221474" y="8229600"/>
                </a:lnTo>
                <a:lnTo>
                  <a:pt x="0" y="8229600"/>
                </a:lnTo>
                <a:lnTo>
                  <a:pt x="0" y="0"/>
                </a:lnTo>
                <a:close/>
              </a:path>
            </a:pathLst>
          </a:custGeom>
          <a:blipFill>
            <a:blip r:embed="rId4"/>
            <a:stretch>
              <a:fillRect/>
            </a:stretch>
          </a:blipFill>
        </p:spPr>
        <p:txBody>
          <a:bodyPr/>
          <a:lstStyle/>
          <a:p>
            <a:endParaRPr lang="en-US"/>
          </a:p>
        </p:txBody>
      </p:sp>
      <p:sp>
        <p:nvSpPr>
          <p:cNvPr id="13" name="TextBox 9">
            <a:extLst>
              <a:ext uri="{FF2B5EF4-FFF2-40B4-BE49-F238E27FC236}">
                <a16:creationId xmlns:a16="http://schemas.microsoft.com/office/drawing/2014/main" id="{8F0C862D-C2DC-643E-0A2F-7505416DE32C}"/>
              </a:ext>
            </a:extLst>
          </p:cNvPr>
          <p:cNvSpPr txBox="1"/>
          <p:nvPr/>
        </p:nvSpPr>
        <p:spPr>
          <a:xfrm>
            <a:off x="5486400" y="2247900"/>
            <a:ext cx="10895350" cy="1231106"/>
          </a:xfrm>
          <a:prstGeom prst="rect">
            <a:avLst/>
          </a:prstGeom>
        </p:spPr>
        <p:txBody>
          <a:bodyPr wrap="square" lIns="0" tIns="0" rIns="0" bIns="0" rtlCol="0" anchor="t">
            <a:spAutoFit/>
          </a:bodyPr>
          <a:lstStyle/>
          <a:p>
            <a:pPr algn="ctr"/>
            <a:r>
              <a:rPr lang="en-US" sz="8000" b="1" dirty="0">
                <a:solidFill>
                  <a:srgbClr val="5D2E1D"/>
                </a:solidFill>
                <a:latin typeface="Cambria" panose="02040503050406030204" pitchFamily="18" charset="0"/>
                <a:ea typeface="Cambria" panose="02040503050406030204" pitchFamily="18" charset="0"/>
              </a:rPr>
              <a:t>1. Thành </a:t>
            </a:r>
            <a:r>
              <a:rPr lang="en-US" sz="7200" b="1" dirty="0" err="1">
                <a:solidFill>
                  <a:srgbClr val="5D2E1D"/>
                </a:solidFill>
                <a:latin typeface="Cambria" panose="02040503050406030204" pitchFamily="18" charset="0"/>
                <a:ea typeface="Cambria" panose="02040503050406030204" pitchFamily="18" charset="0"/>
              </a:rPr>
              <a:t>phần</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của</a:t>
            </a:r>
            <a:r>
              <a:rPr lang="en-US" sz="8000" b="1" dirty="0">
                <a:solidFill>
                  <a:srgbClr val="5D2E1D"/>
                </a:solidFill>
                <a:latin typeface="Cambria" panose="02040503050406030204" pitchFamily="18" charset="0"/>
                <a:ea typeface="Cambria" panose="02040503050406030204" pitchFamily="18" charset="0"/>
              </a:rPr>
              <a:t> </a:t>
            </a:r>
            <a:r>
              <a:rPr lang="en-US" sz="8000" b="1" dirty="0" err="1">
                <a:solidFill>
                  <a:srgbClr val="5D2E1D"/>
                </a:solidFill>
                <a:latin typeface="Cambria" panose="02040503050406030204" pitchFamily="18" charset="0"/>
                <a:ea typeface="Cambria" panose="02040503050406030204" pitchFamily="18" charset="0"/>
              </a:rPr>
              <a:t>đất</a:t>
            </a:r>
            <a:endParaRPr lang="en-US" sz="8000" b="1" dirty="0">
              <a:solidFill>
                <a:srgbClr val="5D2E1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59263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777023" y="789048"/>
            <a:ext cx="16733955" cy="8708905"/>
            <a:chOff x="0" y="0"/>
            <a:chExt cx="47105417" cy="24515221"/>
          </a:xfrm>
        </p:grpSpPr>
        <p:sp>
          <p:nvSpPr>
            <p:cNvPr id="4" name="Freeform 4"/>
            <p:cNvSpPr/>
            <p:nvPr/>
          </p:nvSpPr>
          <p:spPr>
            <a:xfrm>
              <a:off x="72390" y="72390"/>
              <a:ext cx="46960637" cy="24370441"/>
            </a:xfrm>
            <a:custGeom>
              <a:avLst/>
              <a:gdLst/>
              <a:ahLst/>
              <a:cxnLst/>
              <a:rect l="l" t="t" r="r" b="b"/>
              <a:pathLst>
                <a:path w="46960637" h="24370441">
                  <a:moveTo>
                    <a:pt x="0" y="0"/>
                  </a:moveTo>
                  <a:lnTo>
                    <a:pt x="46960637" y="0"/>
                  </a:lnTo>
                  <a:lnTo>
                    <a:pt x="46960637" y="24370441"/>
                  </a:lnTo>
                  <a:lnTo>
                    <a:pt x="0" y="24370441"/>
                  </a:lnTo>
                  <a:lnTo>
                    <a:pt x="0" y="0"/>
                  </a:lnTo>
                  <a:close/>
                </a:path>
              </a:pathLst>
            </a:custGeom>
            <a:solidFill>
              <a:srgbClr val="9B7C5C"/>
            </a:solidFill>
          </p:spPr>
          <p:txBody>
            <a:bodyPr/>
            <a:lstStyle/>
            <a:p>
              <a:endParaRPr lang="en-US"/>
            </a:p>
          </p:txBody>
        </p:sp>
        <p:sp>
          <p:nvSpPr>
            <p:cNvPr id="5" name="Freeform 5"/>
            <p:cNvSpPr/>
            <p:nvPr/>
          </p:nvSpPr>
          <p:spPr>
            <a:xfrm>
              <a:off x="0" y="0"/>
              <a:ext cx="47105416" cy="24515221"/>
            </a:xfrm>
            <a:custGeom>
              <a:avLst/>
              <a:gdLst/>
              <a:ahLst/>
              <a:cxnLst/>
              <a:rect l="l" t="t" r="r" b="b"/>
              <a:pathLst>
                <a:path w="47105416" h="24515221">
                  <a:moveTo>
                    <a:pt x="46960637" y="24370441"/>
                  </a:moveTo>
                  <a:lnTo>
                    <a:pt x="47105416" y="24370441"/>
                  </a:lnTo>
                  <a:lnTo>
                    <a:pt x="47105416" y="24515221"/>
                  </a:lnTo>
                  <a:lnTo>
                    <a:pt x="46960637" y="24515221"/>
                  </a:lnTo>
                  <a:lnTo>
                    <a:pt x="46960637" y="24370441"/>
                  </a:lnTo>
                  <a:close/>
                  <a:moveTo>
                    <a:pt x="0" y="144780"/>
                  </a:moveTo>
                  <a:lnTo>
                    <a:pt x="144780" y="144780"/>
                  </a:lnTo>
                  <a:lnTo>
                    <a:pt x="144780" y="24370441"/>
                  </a:lnTo>
                  <a:lnTo>
                    <a:pt x="0" y="24370441"/>
                  </a:lnTo>
                  <a:lnTo>
                    <a:pt x="0" y="144780"/>
                  </a:lnTo>
                  <a:close/>
                  <a:moveTo>
                    <a:pt x="0" y="24370441"/>
                  </a:moveTo>
                  <a:lnTo>
                    <a:pt x="144780" y="24370441"/>
                  </a:lnTo>
                  <a:lnTo>
                    <a:pt x="144780" y="24515221"/>
                  </a:lnTo>
                  <a:lnTo>
                    <a:pt x="0" y="24515221"/>
                  </a:lnTo>
                  <a:lnTo>
                    <a:pt x="0" y="24370441"/>
                  </a:lnTo>
                  <a:close/>
                  <a:moveTo>
                    <a:pt x="46960637" y="144780"/>
                  </a:moveTo>
                  <a:lnTo>
                    <a:pt x="47105416" y="144780"/>
                  </a:lnTo>
                  <a:lnTo>
                    <a:pt x="47105416" y="24370441"/>
                  </a:lnTo>
                  <a:lnTo>
                    <a:pt x="46960637" y="24370441"/>
                  </a:lnTo>
                  <a:lnTo>
                    <a:pt x="46960637" y="144780"/>
                  </a:lnTo>
                  <a:close/>
                  <a:moveTo>
                    <a:pt x="144780" y="24370441"/>
                  </a:moveTo>
                  <a:lnTo>
                    <a:pt x="46960637" y="24370441"/>
                  </a:lnTo>
                  <a:lnTo>
                    <a:pt x="46960637" y="24515221"/>
                  </a:lnTo>
                  <a:lnTo>
                    <a:pt x="144780" y="24515221"/>
                  </a:lnTo>
                  <a:lnTo>
                    <a:pt x="144780" y="24370441"/>
                  </a:lnTo>
                  <a:close/>
                  <a:moveTo>
                    <a:pt x="46960637" y="0"/>
                  </a:moveTo>
                  <a:lnTo>
                    <a:pt x="47105416" y="0"/>
                  </a:lnTo>
                  <a:lnTo>
                    <a:pt x="47105416" y="144780"/>
                  </a:lnTo>
                  <a:lnTo>
                    <a:pt x="46960637" y="144780"/>
                  </a:lnTo>
                  <a:lnTo>
                    <a:pt x="46960637" y="0"/>
                  </a:lnTo>
                  <a:close/>
                  <a:moveTo>
                    <a:pt x="0" y="0"/>
                  </a:moveTo>
                  <a:lnTo>
                    <a:pt x="144780" y="0"/>
                  </a:lnTo>
                  <a:lnTo>
                    <a:pt x="144780" y="144780"/>
                  </a:lnTo>
                  <a:lnTo>
                    <a:pt x="0" y="144780"/>
                  </a:lnTo>
                  <a:lnTo>
                    <a:pt x="0" y="0"/>
                  </a:lnTo>
                  <a:close/>
                  <a:moveTo>
                    <a:pt x="144780" y="0"/>
                  </a:moveTo>
                  <a:lnTo>
                    <a:pt x="46960637" y="0"/>
                  </a:lnTo>
                  <a:lnTo>
                    <a:pt x="46960637"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txBody>
            <a:bodyPr/>
            <a:lstStyle/>
            <a:p>
              <a:endParaRPr lang="en-US"/>
            </a:p>
          </p:txBody>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txBody>
            <a:bodyPr/>
            <a:lstStyle/>
            <a:p>
              <a:endParaRPr lang="en-US"/>
            </a:p>
          </p:txBody>
        </p:sp>
      </p:grpSp>
      <p:sp>
        <p:nvSpPr>
          <p:cNvPr id="23" name="TextBox 22">
            <a:extLst>
              <a:ext uri="{FF2B5EF4-FFF2-40B4-BE49-F238E27FC236}">
                <a16:creationId xmlns:a16="http://schemas.microsoft.com/office/drawing/2014/main" id="{A5F71DCF-9D61-665B-6525-B015A46709A2}"/>
              </a:ext>
            </a:extLst>
          </p:cNvPr>
          <p:cNvSpPr txBox="1"/>
          <p:nvPr/>
        </p:nvSpPr>
        <p:spPr>
          <a:xfrm>
            <a:off x="1295400" y="1409700"/>
            <a:ext cx="15621000" cy="4465325"/>
          </a:xfrm>
          <a:prstGeom prst="rect">
            <a:avLst/>
          </a:prstGeom>
          <a:noFill/>
        </p:spPr>
        <p:txBody>
          <a:bodyPr wrap="square" rtlCol="0">
            <a:spAutoFit/>
          </a:bodyPr>
          <a:lstStyle/>
          <a:p>
            <a:pPr algn="just" rtl="0">
              <a:spcBef>
                <a:spcPts val="0"/>
              </a:spcBef>
              <a:spcAft>
                <a:spcPts val="500"/>
              </a:spcAft>
            </a:pPr>
            <a:r>
              <a:rPr lang="en-US" sz="4000" b="1" i="0" u="none" strike="noStrike" dirty="0">
                <a:solidFill>
                  <a:srgbClr val="535C00"/>
                </a:solidFill>
                <a:effectLst/>
                <a:latin typeface="Cambria" panose="02040503050406030204" pitchFamily="18" charset="0"/>
                <a:ea typeface="Cambria" panose="02040503050406030204" pitchFamily="18" charset="0"/>
              </a:rPr>
              <a:t>   </a:t>
            </a:r>
            <a:r>
              <a:rPr lang="vi-VN" sz="4000" b="1" i="0" u="none" strike="noStrike" dirty="0">
                <a:solidFill>
                  <a:srgbClr val="535C00"/>
                </a:solidFill>
                <a:effectLst/>
                <a:latin typeface="Cambria" panose="02040503050406030204" pitchFamily="18" charset="0"/>
                <a:ea typeface="Cambria" panose="02040503050406030204" pitchFamily="18" charset="0"/>
              </a:rPr>
              <a:t>Đất được hình thành do đ</a:t>
            </a:r>
            <a:r>
              <a:rPr lang="en-US" sz="4000" b="1" dirty="0">
                <a:solidFill>
                  <a:srgbClr val="535C00"/>
                </a:solidFill>
                <a:latin typeface="Cambria" panose="02040503050406030204" pitchFamily="18" charset="0"/>
                <a:ea typeface="Cambria" panose="02040503050406030204" pitchFamily="18" charset="0"/>
              </a:rPr>
              <a:t>á</a:t>
            </a:r>
            <a:r>
              <a:rPr lang="vi-VN" sz="4000" b="1" i="0" u="none" strike="noStrike" dirty="0">
                <a:solidFill>
                  <a:srgbClr val="535C00"/>
                </a:solidFill>
                <a:effectLst/>
                <a:latin typeface="Cambria" panose="02040503050406030204" pitchFamily="18" charset="0"/>
                <a:ea typeface="Cambria" panose="02040503050406030204" pitchFamily="18" charset="0"/>
              </a:rPr>
              <a:t> bị phá vỡ sau một quá trình lâu dài dưới tác động của nhiệt, nước, không khí, gió, mưa,...</a:t>
            </a:r>
            <a:endParaRPr lang="vi-VN" sz="40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en-US" sz="4000" b="1" i="0" u="none" strike="noStrike" dirty="0">
                <a:solidFill>
                  <a:srgbClr val="525900"/>
                </a:solidFill>
                <a:effectLst/>
                <a:latin typeface="Cambria" panose="02040503050406030204" pitchFamily="18" charset="0"/>
                <a:ea typeface="Cambria" panose="02040503050406030204" pitchFamily="18" charset="0"/>
              </a:rPr>
              <a:t>   </a:t>
            </a:r>
            <a:r>
              <a:rPr lang="vi-VN" sz="4000" b="1" i="0" u="none" strike="noStrike" dirty="0">
                <a:solidFill>
                  <a:srgbClr val="525900"/>
                </a:solidFill>
                <a:effectLst/>
                <a:latin typeface="Cambria" panose="02040503050406030204" pitchFamily="18" charset="0"/>
                <a:ea typeface="Cambria" panose="02040503050406030204" pitchFamily="18" charset="0"/>
              </a:rPr>
              <a:t>Chất khoáng, mùn, nước, không khí là những thành phần chính có trong đ</a:t>
            </a:r>
            <a:r>
              <a:rPr lang="en-US" sz="4000" b="1" dirty="0">
                <a:solidFill>
                  <a:srgbClr val="525900"/>
                </a:solidFill>
                <a:latin typeface="Cambria" panose="02040503050406030204" pitchFamily="18" charset="0"/>
                <a:ea typeface="Cambria" panose="02040503050406030204" pitchFamily="18" charset="0"/>
              </a:rPr>
              <a:t>ấ</a:t>
            </a:r>
            <a:r>
              <a:rPr lang="vi-VN" sz="4000" b="1" i="0" u="none" strike="noStrike" dirty="0">
                <a:solidFill>
                  <a:srgbClr val="525900"/>
                </a:solidFill>
                <a:effectLst/>
                <a:latin typeface="Cambria" panose="02040503050406030204" pitchFamily="18" charset="0"/>
                <a:ea typeface="Cambria" panose="02040503050406030204" pitchFamily="18" charset="0"/>
              </a:rPr>
              <a:t>t. Mùn được hình thành chủ yếu do xác động vật và thực vật phân huỷ với sự tham gia của sinh vật trong đất. Tỉ lệ các thành phần trong đất thay đổi tuỳ thuộc vào điều kiện hình thành đất ở từng nơi.</a:t>
            </a:r>
            <a:endParaRPr lang="vi-VN" sz="4000" b="1" dirty="0">
              <a:effectLst/>
              <a:latin typeface="Cambria" panose="02040503050406030204" pitchFamily="18" charset="0"/>
              <a:ea typeface="Cambria" panose="02040503050406030204" pitchFamily="18" charset="0"/>
            </a:endParaRPr>
          </a:p>
        </p:txBody>
      </p:sp>
      <p:sp>
        <p:nvSpPr>
          <p:cNvPr id="24" name="Freeform 2">
            <a:extLst>
              <a:ext uri="{FF2B5EF4-FFF2-40B4-BE49-F238E27FC236}">
                <a16:creationId xmlns:a16="http://schemas.microsoft.com/office/drawing/2014/main" id="{70431F7D-5CCC-6F6C-F8E8-167E541850D3}"/>
              </a:ext>
            </a:extLst>
          </p:cNvPr>
          <p:cNvSpPr/>
          <p:nvPr/>
        </p:nvSpPr>
        <p:spPr>
          <a:xfrm>
            <a:off x="11125200" y="8171688"/>
            <a:ext cx="4038600" cy="2115312"/>
          </a:xfrm>
          <a:custGeom>
            <a:avLst/>
            <a:gdLst/>
            <a:ahLst/>
            <a:cxnLst/>
            <a:rect l="l" t="t" r="r" b="b"/>
            <a:pathLst>
              <a:path w="7315200" h="3182112">
                <a:moveTo>
                  <a:pt x="0" y="0"/>
                </a:moveTo>
                <a:lnTo>
                  <a:pt x="7315200" y="0"/>
                </a:lnTo>
                <a:lnTo>
                  <a:pt x="7315200" y="3182112"/>
                </a:lnTo>
                <a:lnTo>
                  <a:pt x="0" y="31821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3">
            <a:extLst>
              <a:ext uri="{FF2B5EF4-FFF2-40B4-BE49-F238E27FC236}">
                <a16:creationId xmlns:a16="http://schemas.microsoft.com/office/drawing/2014/main" id="{AFC39728-A7E3-AB64-6929-FB7E92E73234}"/>
              </a:ext>
            </a:extLst>
          </p:cNvPr>
          <p:cNvSpPr/>
          <p:nvPr/>
        </p:nvSpPr>
        <p:spPr>
          <a:xfrm flipH="1">
            <a:off x="8001000" y="5829300"/>
            <a:ext cx="3505200" cy="3733800"/>
          </a:xfrm>
          <a:custGeom>
            <a:avLst/>
            <a:gdLst/>
            <a:ahLst/>
            <a:cxnLst/>
            <a:rect l="l" t="t" r="r" b="b"/>
            <a:pathLst>
              <a:path w="6367653" h="8229600">
                <a:moveTo>
                  <a:pt x="0" y="0"/>
                </a:moveTo>
                <a:lnTo>
                  <a:pt x="6367653" y="0"/>
                </a:lnTo>
                <a:lnTo>
                  <a:pt x="6367653"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2265839"/>
            <a:ext cx="20470845" cy="5755322"/>
            <a:chOff x="0" y="0"/>
            <a:chExt cx="57624614" cy="16201003"/>
          </a:xfrm>
        </p:grpSpPr>
        <p:sp>
          <p:nvSpPr>
            <p:cNvPr id="4" name="Freeform 4"/>
            <p:cNvSpPr/>
            <p:nvPr/>
          </p:nvSpPr>
          <p:spPr>
            <a:xfrm>
              <a:off x="72390" y="72390"/>
              <a:ext cx="57479837" cy="16056222"/>
            </a:xfrm>
            <a:custGeom>
              <a:avLst/>
              <a:gdLst/>
              <a:ahLst/>
              <a:cxnLst/>
              <a:rect l="l" t="t" r="r" b="b"/>
              <a:pathLst>
                <a:path w="57479837" h="16056222">
                  <a:moveTo>
                    <a:pt x="0" y="0"/>
                  </a:moveTo>
                  <a:lnTo>
                    <a:pt x="57479837" y="0"/>
                  </a:lnTo>
                  <a:lnTo>
                    <a:pt x="57479837" y="16056222"/>
                  </a:lnTo>
                  <a:lnTo>
                    <a:pt x="0" y="16056222"/>
                  </a:lnTo>
                  <a:lnTo>
                    <a:pt x="0" y="0"/>
                  </a:lnTo>
                  <a:close/>
                </a:path>
              </a:pathLst>
            </a:custGeom>
            <a:solidFill>
              <a:srgbClr val="9B7C5C"/>
            </a:solidFill>
          </p:spPr>
          <p:txBody>
            <a:bodyPr/>
            <a:lstStyle/>
            <a:p>
              <a:endParaRPr lang="en-US"/>
            </a:p>
          </p:txBody>
        </p:sp>
        <p:sp>
          <p:nvSpPr>
            <p:cNvPr id="5" name="Freeform 5"/>
            <p:cNvSpPr/>
            <p:nvPr/>
          </p:nvSpPr>
          <p:spPr>
            <a:xfrm>
              <a:off x="0" y="0"/>
              <a:ext cx="57624613" cy="16201003"/>
            </a:xfrm>
            <a:custGeom>
              <a:avLst/>
              <a:gdLst/>
              <a:ahLst/>
              <a:cxnLst/>
              <a:rect l="l" t="t" r="r" b="b"/>
              <a:pathLst>
                <a:path w="57624613" h="16201003">
                  <a:moveTo>
                    <a:pt x="57479834" y="16056223"/>
                  </a:moveTo>
                  <a:lnTo>
                    <a:pt x="57624613" y="16056223"/>
                  </a:lnTo>
                  <a:lnTo>
                    <a:pt x="57624613" y="16201003"/>
                  </a:lnTo>
                  <a:lnTo>
                    <a:pt x="57479834" y="16201003"/>
                  </a:lnTo>
                  <a:lnTo>
                    <a:pt x="57479834" y="16056223"/>
                  </a:lnTo>
                  <a:close/>
                  <a:moveTo>
                    <a:pt x="0" y="144780"/>
                  </a:moveTo>
                  <a:lnTo>
                    <a:pt x="144780" y="144780"/>
                  </a:lnTo>
                  <a:lnTo>
                    <a:pt x="144780" y="16056223"/>
                  </a:lnTo>
                  <a:lnTo>
                    <a:pt x="0" y="16056223"/>
                  </a:lnTo>
                  <a:lnTo>
                    <a:pt x="0" y="144780"/>
                  </a:lnTo>
                  <a:close/>
                  <a:moveTo>
                    <a:pt x="0" y="16056223"/>
                  </a:moveTo>
                  <a:lnTo>
                    <a:pt x="144780" y="16056223"/>
                  </a:lnTo>
                  <a:lnTo>
                    <a:pt x="144780" y="16201003"/>
                  </a:lnTo>
                  <a:lnTo>
                    <a:pt x="0" y="16201003"/>
                  </a:lnTo>
                  <a:lnTo>
                    <a:pt x="0" y="16056223"/>
                  </a:lnTo>
                  <a:close/>
                  <a:moveTo>
                    <a:pt x="57479834" y="144780"/>
                  </a:moveTo>
                  <a:lnTo>
                    <a:pt x="57624613" y="144780"/>
                  </a:lnTo>
                  <a:lnTo>
                    <a:pt x="57624613" y="16056223"/>
                  </a:lnTo>
                  <a:lnTo>
                    <a:pt x="57479834" y="16056223"/>
                  </a:lnTo>
                  <a:lnTo>
                    <a:pt x="57479834" y="144780"/>
                  </a:lnTo>
                  <a:close/>
                  <a:moveTo>
                    <a:pt x="144780" y="16056223"/>
                  </a:moveTo>
                  <a:lnTo>
                    <a:pt x="57479834" y="16056223"/>
                  </a:lnTo>
                  <a:lnTo>
                    <a:pt x="57479834" y="16201003"/>
                  </a:lnTo>
                  <a:lnTo>
                    <a:pt x="144780" y="16201003"/>
                  </a:lnTo>
                  <a:lnTo>
                    <a:pt x="144780" y="16056223"/>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2740134"/>
            <a:ext cx="19750225" cy="4806733"/>
            <a:chOff x="0" y="0"/>
            <a:chExt cx="52414898" cy="12756533"/>
          </a:xfrm>
        </p:grpSpPr>
        <p:sp>
          <p:nvSpPr>
            <p:cNvPr id="7" name="Freeform 7"/>
            <p:cNvSpPr/>
            <p:nvPr/>
          </p:nvSpPr>
          <p:spPr>
            <a:xfrm>
              <a:off x="72390" y="72390"/>
              <a:ext cx="52270121" cy="12611754"/>
            </a:xfrm>
            <a:custGeom>
              <a:avLst/>
              <a:gdLst/>
              <a:ahLst/>
              <a:cxnLst/>
              <a:rect l="l" t="t" r="r" b="b"/>
              <a:pathLst>
                <a:path w="52270121" h="12611754">
                  <a:moveTo>
                    <a:pt x="0" y="0"/>
                  </a:moveTo>
                  <a:lnTo>
                    <a:pt x="52270120" y="0"/>
                  </a:lnTo>
                  <a:lnTo>
                    <a:pt x="52270120" y="12611754"/>
                  </a:lnTo>
                  <a:lnTo>
                    <a:pt x="0" y="12611754"/>
                  </a:lnTo>
                  <a:lnTo>
                    <a:pt x="0" y="0"/>
                  </a:lnTo>
                  <a:close/>
                </a:path>
              </a:pathLst>
            </a:custGeom>
            <a:solidFill>
              <a:srgbClr val="FFFFFF"/>
            </a:solidFill>
          </p:spPr>
          <p:txBody>
            <a:bodyPr/>
            <a:lstStyle/>
            <a:p>
              <a:endParaRPr lang="en-US"/>
            </a:p>
          </p:txBody>
        </p:sp>
        <p:sp>
          <p:nvSpPr>
            <p:cNvPr id="8" name="Freeform 8"/>
            <p:cNvSpPr/>
            <p:nvPr/>
          </p:nvSpPr>
          <p:spPr>
            <a:xfrm>
              <a:off x="0" y="0"/>
              <a:ext cx="52414897" cy="12756534"/>
            </a:xfrm>
            <a:custGeom>
              <a:avLst/>
              <a:gdLst/>
              <a:ahLst/>
              <a:cxnLst/>
              <a:rect l="l" t="t" r="r" b="b"/>
              <a:pathLst>
                <a:path w="52414897" h="12756534">
                  <a:moveTo>
                    <a:pt x="52270118" y="12611753"/>
                  </a:moveTo>
                  <a:lnTo>
                    <a:pt x="52414897" y="12611753"/>
                  </a:lnTo>
                  <a:lnTo>
                    <a:pt x="52414897" y="12756534"/>
                  </a:lnTo>
                  <a:lnTo>
                    <a:pt x="52270118" y="12756534"/>
                  </a:lnTo>
                  <a:lnTo>
                    <a:pt x="52270118" y="12611753"/>
                  </a:lnTo>
                  <a:close/>
                  <a:moveTo>
                    <a:pt x="0" y="144780"/>
                  </a:moveTo>
                  <a:lnTo>
                    <a:pt x="144780" y="144780"/>
                  </a:lnTo>
                  <a:lnTo>
                    <a:pt x="144780" y="12611753"/>
                  </a:lnTo>
                  <a:lnTo>
                    <a:pt x="0" y="12611753"/>
                  </a:lnTo>
                  <a:lnTo>
                    <a:pt x="0" y="144780"/>
                  </a:lnTo>
                  <a:close/>
                  <a:moveTo>
                    <a:pt x="0" y="12611753"/>
                  </a:moveTo>
                  <a:lnTo>
                    <a:pt x="144780" y="12611753"/>
                  </a:lnTo>
                  <a:lnTo>
                    <a:pt x="144780" y="12756534"/>
                  </a:lnTo>
                  <a:lnTo>
                    <a:pt x="0" y="12756534"/>
                  </a:lnTo>
                  <a:lnTo>
                    <a:pt x="0" y="12611753"/>
                  </a:lnTo>
                  <a:close/>
                  <a:moveTo>
                    <a:pt x="52270118" y="144780"/>
                  </a:moveTo>
                  <a:lnTo>
                    <a:pt x="52414897" y="144780"/>
                  </a:lnTo>
                  <a:lnTo>
                    <a:pt x="52414897" y="12611753"/>
                  </a:lnTo>
                  <a:lnTo>
                    <a:pt x="52270118" y="12611753"/>
                  </a:lnTo>
                  <a:lnTo>
                    <a:pt x="52270118" y="144780"/>
                  </a:lnTo>
                  <a:close/>
                  <a:moveTo>
                    <a:pt x="144780" y="12611753"/>
                  </a:moveTo>
                  <a:lnTo>
                    <a:pt x="52270118" y="12611753"/>
                  </a:lnTo>
                  <a:lnTo>
                    <a:pt x="52270118" y="12756534"/>
                  </a:lnTo>
                  <a:lnTo>
                    <a:pt x="144780" y="12756534"/>
                  </a:lnTo>
                  <a:lnTo>
                    <a:pt x="144780" y="12611753"/>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9" name="TextBox 9"/>
          <p:cNvSpPr txBox="1"/>
          <p:nvPr/>
        </p:nvSpPr>
        <p:spPr>
          <a:xfrm>
            <a:off x="3733800" y="4533900"/>
            <a:ext cx="16002000" cy="1316451"/>
          </a:xfrm>
          <a:prstGeom prst="rect">
            <a:avLst/>
          </a:prstGeom>
        </p:spPr>
        <p:txBody>
          <a:bodyPr wrap="square" lIns="0" tIns="0" rIns="0" bIns="0" rtlCol="0" anchor="t">
            <a:spAutoFit/>
          </a:bodyPr>
          <a:lstStyle/>
          <a:p>
            <a:pPr algn="ctr">
              <a:lnSpc>
                <a:spcPts val="10199"/>
              </a:lnSpc>
            </a:pPr>
            <a:r>
              <a:rPr lang="en-US" sz="8800" b="1" dirty="0">
                <a:solidFill>
                  <a:srgbClr val="5D2E1D"/>
                </a:solidFill>
                <a:latin typeface="Cambria" panose="02040503050406030204" pitchFamily="18" charset="0"/>
                <a:ea typeface="Cambria" panose="02040503050406030204" pitchFamily="18" charset="0"/>
              </a:rPr>
              <a:t>1. </a:t>
            </a:r>
            <a:r>
              <a:rPr lang="en-US" sz="8800" b="1" dirty="0" err="1">
                <a:solidFill>
                  <a:srgbClr val="5D2E1D"/>
                </a:solidFill>
                <a:latin typeface="Cambria" panose="02040503050406030204" pitchFamily="18" charset="0"/>
                <a:ea typeface="Cambria" panose="02040503050406030204" pitchFamily="18" charset="0"/>
              </a:rPr>
              <a:t>Thực</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hiện</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thí</a:t>
            </a:r>
            <a:r>
              <a:rPr lang="en-US" sz="8800" b="1" dirty="0">
                <a:solidFill>
                  <a:srgbClr val="5D2E1D"/>
                </a:solidFill>
                <a:latin typeface="Cambria" panose="02040503050406030204" pitchFamily="18" charset="0"/>
                <a:ea typeface="Cambria" panose="02040503050406030204" pitchFamily="18" charset="0"/>
              </a:rPr>
              <a:t> </a:t>
            </a:r>
            <a:r>
              <a:rPr lang="en-US" sz="8800" b="1" dirty="0" err="1">
                <a:solidFill>
                  <a:srgbClr val="5D2E1D"/>
                </a:solidFill>
                <a:latin typeface="Cambria" panose="02040503050406030204" pitchFamily="18" charset="0"/>
                <a:ea typeface="Cambria" panose="02040503050406030204" pitchFamily="18" charset="0"/>
              </a:rPr>
              <a:t>nghiệm</a:t>
            </a:r>
            <a:endParaRPr lang="en-US" sz="8800" b="1" dirty="0">
              <a:solidFill>
                <a:srgbClr val="5D2E1D"/>
              </a:solidFill>
              <a:latin typeface="Cambria" panose="02040503050406030204" pitchFamily="18" charset="0"/>
              <a:ea typeface="Cambria" panose="02040503050406030204" pitchFamily="18" charset="0"/>
            </a:endParaRPr>
          </a:p>
        </p:txBody>
      </p:sp>
      <p:sp>
        <p:nvSpPr>
          <p:cNvPr id="10" name="Freeform 3">
            <a:extLst>
              <a:ext uri="{FF2B5EF4-FFF2-40B4-BE49-F238E27FC236}">
                <a16:creationId xmlns:a16="http://schemas.microsoft.com/office/drawing/2014/main" id="{5284698E-03F5-201E-23E5-FF4685890CD8}"/>
              </a:ext>
            </a:extLst>
          </p:cNvPr>
          <p:cNvSpPr/>
          <p:nvPr/>
        </p:nvSpPr>
        <p:spPr>
          <a:xfrm>
            <a:off x="762000" y="3009900"/>
            <a:ext cx="5025516" cy="4573219"/>
          </a:xfrm>
          <a:custGeom>
            <a:avLst/>
            <a:gdLst/>
            <a:ahLst/>
            <a:cxnLst/>
            <a:rect l="l" t="t" r="r" b="b"/>
            <a:pathLst>
              <a:path w="5025516" h="4573219">
                <a:moveTo>
                  <a:pt x="0" y="0"/>
                </a:moveTo>
                <a:lnTo>
                  <a:pt x="5025515" y="0"/>
                </a:lnTo>
                <a:lnTo>
                  <a:pt x="5025515" y="4573219"/>
                </a:lnTo>
                <a:lnTo>
                  <a:pt x="0" y="4573219"/>
                </a:lnTo>
                <a:lnTo>
                  <a:pt x="0" y="0"/>
                </a:lnTo>
                <a:close/>
              </a:path>
            </a:pathLst>
          </a:custGeom>
          <a:blipFill>
            <a:blip r:embed="rId4"/>
            <a:stretch>
              <a:fillRect/>
            </a:stretch>
          </a:blipFill>
        </p:spPr>
        <p:txBody>
          <a:bodyPr/>
          <a:lstStyle/>
          <a:p>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90500"/>
            <a:ext cx="19750225"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12" name="Freeform 3">
            <a:extLst>
              <a:ext uri="{FF2B5EF4-FFF2-40B4-BE49-F238E27FC236}">
                <a16:creationId xmlns:a16="http://schemas.microsoft.com/office/drawing/2014/main" id="{93C427D2-B936-7C13-CAA4-6651A6924F09}"/>
              </a:ext>
            </a:extLst>
          </p:cNvPr>
          <p:cNvSpPr/>
          <p:nvPr/>
        </p:nvSpPr>
        <p:spPr>
          <a:xfrm>
            <a:off x="533400" y="723900"/>
            <a:ext cx="1447800" cy="1525219"/>
          </a:xfrm>
          <a:custGeom>
            <a:avLst/>
            <a:gdLst/>
            <a:ahLst/>
            <a:cxnLst/>
            <a:rect l="l" t="t" r="r" b="b"/>
            <a:pathLst>
              <a:path w="5025516" h="4573219">
                <a:moveTo>
                  <a:pt x="0" y="0"/>
                </a:moveTo>
                <a:lnTo>
                  <a:pt x="5025515" y="0"/>
                </a:lnTo>
                <a:lnTo>
                  <a:pt x="5025515" y="4573219"/>
                </a:lnTo>
                <a:lnTo>
                  <a:pt x="0" y="4573219"/>
                </a:lnTo>
                <a:lnTo>
                  <a:pt x="0" y="0"/>
                </a:lnTo>
                <a:close/>
              </a:path>
            </a:pathLst>
          </a:custGeom>
          <a:blipFill>
            <a:blip r:embed="rId3"/>
            <a:stretch>
              <a:fillRect/>
            </a:stretch>
          </a:blipFill>
        </p:spPr>
        <p:txBody>
          <a:bodyPr/>
          <a:lstStyle/>
          <a:p>
            <a:endParaRPr lang="en-US"/>
          </a:p>
        </p:txBody>
      </p:sp>
      <p:sp>
        <p:nvSpPr>
          <p:cNvPr id="13" name="TextBox 12">
            <a:extLst>
              <a:ext uri="{FF2B5EF4-FFF2-40B4-BE49-F238E27FC236}">
                <a16:creationId xmlns:a16="http://schemas.microsoft.com/office/drawing/2014/main" id="{00B2A599-4773-052F-C225-57CA44F681A2}"/>
              </a:ext>
            </a:extLst>
          </p:cNvPr>
          <p:cNvSpPr txBox="1"/>
          <p:nvPr/>
        </p:nvSpPr>
        <p:spPr>
          <a:xfrm>
            <a:off x="2057400" y="647700"/>
            <a:ext cx="11658600" cy="6740307"/>
          </a:xfrm>
          <a:prstGeom prst="rect">
            <a:avLst/>
          </a:prstGeom>
          <a:noFill/>
        </p:spPr>
        <p:txBody>
          <a:bodyPr wrap="square" rtlCol="0">
            <a:spAutoFit/>
          </a:bodyPr>
          <a:lstStyle/>
          <a:p>
            <a:pPr algn="just"/>
            <a:r>
              <a:rPr lang="vi-VN" sz="4800" b="1" i="1" dirty="0">
                <a:solidFill>
                  <a:srgbClr val="000000"/>
                </a:solidFill>
                <a:effectLst/>
                <a:latin typeface="Cambria" panose="02040503050406030204" pitchFamily="18" charset="0"/>
                <a:ea typeface="Cambria" panose="02040503050406030204" pitchFamily="18" charset="0"/>
              </a:rPr>
              <a:t>Chuẩn bị</a:t>
            </a:r>
            <a:r>
              <a:rPr lang="vi-VN" sz="4800" b="1" i="0" dirty="0">
                <a:solidFill>
                  <a:srgbClr val="000000"/>
                </a:solidFill>
                <a:effectLst/>
                <a:latin typeface="Cambria" panose="02040503050406030204" pitchFamily="18" charset="0"/>
                <a:ea typeface="Cambria" panose="02040503050406030204" pitchFamily="18" charset="0"/>
              </a:rPr>
              <a:t>: </a:t>
            </a:r>
            <a:r>
              <a:rPr lang="vi-VN" sz="4800" b="0" i="0" dirty="0">
                <a:solidFill>
                  <a:srgbClr val="000000"/>
                </a:solidFill>
                <a:effectLst/>
                <a:latin typeface="Cambria" panose="02040503050406030204" pitchFamily="18" charset="0"/>
                <a:ea typeface="Cambria" panose="02040503050406030204" pitchFamily="18" charset="0"/>
              </a:rPr>
              <a:t>1 đĩa chứa ít đất, 1 cốc thuỷ tinh chứa nước, găng tay.</a:t>
            </a:r>
          </a:p>
          <a:p>
            <a:pPr algn="just"/>
            <a:r>
              <a:rPr lang="vi-VN" sz="4800" b="1" i="1" dirty="0">
                <a:solidFill>
                  <a:srgbClr val="000000"/>
                </a:solidFill>
                <a:effectLst/>
                <a:latin typeface="Cambria" panose="02040503050406030204" pitchFamily="18" charset="0"/>
                <a:ea typeface="Cambria" panose="02040503050406030204" pitchFamily="18" charset="0"/>
              </a:rPr>
              <a:t>Tiến hành:</a:t>
            </a:r>
            <a:endParaRPr lang="vi-VN" sz="4800" b="1"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 Dự đoán hiện tượng xảy ra ngay sau khi thả đất vào cốc nước.</a:t>
            </a:r>
          </a:p>
          <a:p>
            <a:pPr algn="just"/>
            <a:r>
              <a:rPr lang="vi-VN" sz="4800" b="0" i="0" dirty="0">
                <a:solidFill>
                  <a:srgbClr val="000000"/>
                </a:solidFill>
                <a:effectLst/>
                <a:latin typeface="Cambria" panose="02040503050406030204" pitchFamily="18" charset="0"/>
                <a:ea typeface="Cambria" panose="02040503050406030204" pitchFamily="18" charset="0"/>
              </a:rPr>
              <a:t>- Thả đất vào cốc nước, quan sát hiện tượng xảy ra và so sánh với dự đoán.</a:t>
            </a:r>
          </a:p>
          <a:p>
            <a:pPr algn="just"/>
            <a:r>
              <a:rPr lang="vi-VN" sz="4800" b="0" i="0" dirty="0">
                <a:solidFill>
                  <a:srgbClr val="000000"/>
                </a:solidFill>
                <a:effectLst/>
                <a:latin typeface="Cambria" panose="02040503050406030204" pitchFamily="18" charset="0"/>
                <a:ea typeface="Cambria" panose="02040503050406030204" pitchFamily="18" charset="0"/>
              </a:rPr>
              <a:t>Từ đó, em phát hiện được trong đất có thành phần nào?</a:t>
            </a:r>
          </a:p>
        </p:txBody>
      </p:sp>
      <p:pic>
        <p:nvPicPr>
          <p:cNvPr id="16" name="Picture 15">
            <a:extLst>
              <a:ext uri="{FF2B5EF4-FFF2-40B4-BE49-F238E27FC236}">
                <a16:creationId xmlns:a16="http://schemas.microsoft.com/office/drawing/2014/main" id="{48D078FA-CFD1-7C72-322E-65B7DF7515AC}"/>
              </a:ext>
            </a:extLst>
          </p:cNvPr>
          <p:cNvPicPr>
            <a:picLocks noChangeAspect="1"/>
          </p:cNvPicPr>
          <p:nvPr/>
        </p:nvPicPr>
        <p:blipFill>
          <a:blip r:embed="rId4"/>
          <a:stretch>
            <a:fillRect/>
          </a:stretch>
        </p:blipFill>
        <p:spPr>
          <a:xfrm>
            <a:off x="13944600" y="1943100"/>
            <a:ext cx="4786265" cy="4802114"/>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081913"/>
            <a:ext cx="19750225" cy="8123174"/>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pic>
        <p:nvPicPr>
          <p:cNvPr id="12" name="Picture 11">
            <a:extLst>
              <a:ext uri="{FF2B5EF4-FFF2-40B4-BE49-F238E27FC236}">
                <a16:creationId xmlns:a16="http://schemas.microsoft.com/office/drawing/2014/main" id="{148DCB82-0998-C32A-68CD-8350953C05F0}"/>
              </a:ext>
            </a:extLst>
          </p:cNvPr>
          <p:cNvPicPr>
            <a:picLocks noChangeAspect="1"/>
          </p:cNvPicPr>
          <p:nvPr/>
        </p:nvPicPr>
        <p:blipFill>
          <a:blip r:embed="rId4"/>
          <a:stretch>
            <a:fillRect/>
          </a:stretch>
        </p:blipFill>
        <p:spPr>
          <a:xfrm>
            <a:off x="762000" y="2095500"/>
            <a:ext cx="5317905" cy="5335514"/>
          </a:xfrm>
          <a:prstGeom prst="rect">
            <a:avLst/>
          </a:prstGeom>
        </p:spPr>
      </p:pic>
      <p:grpSp>
        <p:nvGrpSpPr>
          <p:cNvPr id="14" name="Nhóm 24">
            <a:extLst>
              <a:ext uri="{FF2B5EF4-FFF2-40B4-BE49-F238E27FC236}">
                <a16:creationId xmlns:a16="http://schemas.microsoft.com/office/drawing/2014/main" id="{34AA72D4-776B-B635-E728-D41458AAEAB0}"/>
              </a:ext>
            </a:extLst>
          </p:cNvPr>
          <p:cNvGrpSpPr/>
          <p:nvPr/>
        </p:nvGrpSpPr>
        <p:grpSpPr>
          <a:xfrm>
            <a:off x="6858000" y="2857500"/>
            <a:ext cx="10363021" cy="4202541"/>
            <a:chOff x="9314446" y="626900"/>
            <a:chExt cx="8363953" cy="1137938"/>
          </a:xfrm>
        </p:grpSpPr>
        <p:pic>
          <p:nvPicPr>
            <p:cNvPr id="15" name="Picture 5">
              <a:extLst>
                <a:ext uri="{FF2B5EF4-FFF2-40B4-BE49-F238E27FC236}">
                  <a16:creationId xmlns:a16="http://schemas.microsoft.com/office/drawing/2014/main" id="{02141C97-2BCE-572C-2636-A140564B06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4446" y="626900"/>
              <a:ext cx="8363953" cy="1137938"/>
            </a:xfrm>
            <a:prstGeom prst="rect">
              <a:avLst/>
            </a:prstGeom>
          </p:spPr>
        </p:pic>
        <p:sp>
          <p:nvSpPr>
            <p:cNvPr id="16" name="Hình chữ nhật 20">
              <a:extLst>
                <a:ext uri="{FF2B5EF4-FFF2-40B4-BE49-F238E27FC236}">
                  <a16:creationId xmlns:a16="http://schemas.microsoft.com/office/drawing/2014/main" id="{FBF18228-77F8-52DE-2778-5B38931C98C2}"/>
                </a:ext>
              </a:extLst>
            </p:cNvPr>
            <p:cNvSpPr/>
            <p:nvPr/>
          </p:nvSpPr>
          <p:spPr>
            <a:xfrm>
              <a:off x="9560305" y="671291"/>
              <a:ext cx="7134084" cy="916716"/>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prstClr val="white"/>
                  </a:solidFill>
                  <a:effectLst/>
                  <a:uLnTx/>
                  <a:uFillTx/>
                  <a:latin typeface="Calibri"/>
                  <a:ea typeface="+mn-ea"/>
                  <a:cs typeface="+mn-cs"/>
                </a:rPr>
                <a:t>Hiện</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tượng</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xảy</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ra</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ngay</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khi</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thả</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đất</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vào</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cốc</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nước</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là</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có</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bọt</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khí</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nổi</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lên</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Thí</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nghiệm</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chứng</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tỏ</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trong</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đất</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có</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không</a:t>
              </a:r>
              <a:r>
                <a:rPr kumimoji="0" lang="en-US" sz="5400" b="1" i="0" u="none" strike="noStrike" kern="1200" cap="none" spc="0" normalizeH="0" baseline="0" noProof="0" dirty="0">
                  <a:ln w="0"/>
                  <a:solidFill>
                    <a:prstClr val="white"/>
                  </a:solidFill>
                  <a:effectLst/>
                  <a:uLnTx/>
                  <a:uFillTx/>
                  <a:latin typeface="Calibri"/>
                  <a:ea typeface="+mn-ea"/>
                  <a:cs typeface="+mn-cs"/>
                </a:rPr>
                <a:t> </a:t>
              </a:r>
              <a:r>
                <a:rPr kumimoji="0" lang="en-US" sz="5400" b="1" i="0" u="none" strike="noStrike" kern="1200" cap="none" spc="0" normalizeH="0" baseline="0" noProof="0" dirty="0" err="1">
                  <a:ln w="0"/>
                  <a:solidFill>
                    <a:prstClr val="white"/>
                  </a:solidFill>
                  <a:effectLst/>
                  <a:uLnTx/>
                  <a:uFillTx/>
                  <a:latin typeface="Calibri"/>
                  <a:ea typeface="+mn-ea"/>
                  <a:cs typeface="+mn-cs"/>
                </a:rPr>
                <a:t>khí</a:t>
              </a:r>
              <a:r>
                <a:rPr kumimoji="0" lang="en-US" sz="5400" b="1" i="0" u="none" strike="noStrike" kern="1200" cap="none" spc="0" normalizeH="0" baseline="0" noProof="0" dirty="0">
                  <a:ln w="0"/>
                  <a:solidFill>
                    <a:prstClr val="white"/>
                  </a:solidFill>
                  <a:effectLst/>
                  <a:uLnTx/>
                  <a:uFillTx/>
                  <a:latin typeface="Calibri"/>
                  <a:ea typeface="+mn-ea"/>
                  <a:cs typeface="+mn-cs"/>
                </a:rPr>
                <a:t>.</a:t>
              </a:r>
              <a:endParaRPr kumimoji="0" lang="vi-VN" sz="54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3176059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962" b="-5962"/>
            </a:stretch>
          </a:blipFill>
        </p:spPr>
        <p:txBody>
          <a:bodyPr/>
          <a:lstStyle/>
          <a:p>
            <a:endParaRPr lang="en-US"/>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US"/>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US"/>
            </a:p>
          </p:txBody>
        </p:sp>
      </p:grpSp>
      <p:grpSp>
        <p:nvGrpSpPr>
          <p:cNvPr id="6" name="Group 6"/>
          <p:cNvGrpSpPr/>
          <p:nvPr/>
        </p:nvGrpSpPr>
        <p:grpSpPr>
          <a:xfrm>
            <a:off x="-731112" y="190500"/>
            <a:ext cx="19750225" cy="9753599"/>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US"/>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US"/>
            </a:p>
          </p:txBody>
        </p:sp>
      </p:grpSp>
      <p:sp>
        <p:nvSpPr>
          <p:cNvPr id="12" name="Freeform 3">
            <a:extLst>
              <a:ext uri="{FF2B5EF4-FFF2-40B4-BE49-F238E27FC236}">
                <a16:creationId xmlns:a16="http://schemas.microsoft.com/office/drawing/2014/main" id="{93C427D2-B936-7C13-CAA4-6651A6924F09}"/>
              </a:ext>
            </a:extLst>
          </p:cNvPr>
          <p:cNvSpPr/>
          <p:nvPr/>
        </p:nvSpPr>
        <p:spPr>
          <a:xfrm>
            <a:off x="533400" y="723900"/>
            <a:ext cx="1447800" cy="1525219"/>
          </a:xfrm>
          <a:custGeom>
            <a:avLst/>
            <a:gdLst/>
            <a:ahLst/>
            <a:cxnLst/>
            <a:rect l="l" t="t" r="r" b="b"/>
            <a:pathLst>
              <a:path w="5025516" h="4573219">
                <a:moveTo>
                  <a:pt x="0" y="0"/>
                </a:moveTo>
                <a:lnTo>
                  <a:pt x="5025515" y="0"/>
                </a:lnTo>
                <a:lnTo>
                  <a:pt x="5025515" y="4573219"/>
                </a:lnTo>
                <a:lnTo>
                  <a:pt x="0" y="4573219"/>
                </a:lnTo>
                <a:lnTo>
                  <a:pt x="0" y="0"/>
                </a:lnTo>
                <a:close/>
              </a:path>
            </a:pathLst>
          </a:custGeom>
          <a:blipFill>
            <a:blip r:embed="rId4"/>
            <a:stretch>
              <a:fillRect/>
            </a:stretch>
          </a:blipFill>
        </p:spPr>
        <p:txBody>
          <a:bodyPr/>
          <a:lstStyle/>
          <a:p>
            <a:endParaRPr lang="en-US"/>
          </a:p>
        </p:txBody>
      </p:sp>
      <p:sp>
        <p:nvSpPr>
          <p:cNvPr id="13" name="TextBox 12">
            <a:extLst>
              <a:ext uri="{FF2B5EF4-FFF2-40B4-BE49-F238E27FC236}">
                <a16:creationId xmlns:a16="http://schemas.microsoft.com/office/drawing/2014/main" id="{00B2A599-4773-052F-C225-57CA44F681A2}"/>
              </a:ext>
            </a:extLst>
          </p:cNvPr>
          <p:cNvSpPr txBox="1"/>
          <p:nvPr/>
        </p:nvSpPr>
        <p:spPr>
          <a:xfrm>
            <a:off x="2057400" y="647700"/>
            <a:ext cx="16230600" cy="1569660"/>
          </a:xfrm>
          <a:prstGeom prst="rect">
            <a:avLst/>
          </a:prstGeom>
          <a:noFill/>
        </p:spPr>
        <p:txBody>
          <a:bodyPr wrap="square" rtlCol="0">
            <a:spAutoFit/>
          </a:bodyPr>
          <a:lstStyle/>
          <a:p>
            <a:pPr lvl="0" algn="just"/>
            <a:r>
              <a:rPr lang="en-US" sz="4800" b="1" i="1" dirty="0">
                <a:solidFill>
                  <a:srgbClr val="000000"/>
                </a:solidFill>
                <a:latin typeface="Cambria" panose="02040503050406030204" pitchFamily="18" charset="0"/>
                <a:ea typeface="Cambria" panose="02040503050406030204" pitchFamily="18" charset="0"/>
              </a:rPr>
              <a:t>2. </a:t>
            </a:r>
            <a:r>
              <a:rPr lang="vi-VN" sz="4800" b="1" i="1" dirty="0">
                <a:solidFill>
                  <a:srgbClr val="000000"/>
                </a:solidFill>
                <a:latin typeface="Cambria" panose="02040503050406030204" pitchFamily="18" charset="0"/>
                <a:ea typeface="Cambria" panose="02040503050406030204" pitchFamily="18" charset="0"/>
              </a:rPr>
              <a:t>Quan sát ống nghiệm trong hình 3 và nêu hiện tượng xảy ra. Từ đó, cho biết trong đất có thành phần nào.</a:t>
            </a:r>
            <a:endParaRPr kumimoji="0" lang="vi-VN"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6FFD4D9F-0141-3142-FF6A-0FE4984C6051}"/>
              </a:ext>
            </a:extLst>
          </p:cNvPr>
          <p:cNvPicPr>
            <a:picLocks noChangeAspect="1"/>
          </p:cNvPicPr>
          <p:nvPr/>
        </p:nvPicPr>
        <p:blipFill>
          <a:blip r:embed="rId5"/>
          <a:stretch>
            <a:fillRect/>
          </a:stretch>
        </p:blipFill>
        <p:spPr>
          <a:xfrm>
            <a:off x="3429000" y="2476500"/>
            <a:ext cx="10586081" cy="6858000"/>
          </a:xfrm>
          <a:prstGeom prst="rect">
            <a:avLst/>
          </a:prstGeom>
        </p:spPr>
      </p:pic>
    </p:spTree>
    <p:extLst>
      <p:ext uri="{BB962C8B-B14F-4D97-AF65-F5344CB8AC3E}">
        <p14:creationId xmlns:p14="http://schemas.microsoft.com/office/powerpoint/2010/main" val="417351663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267</TotalTime>
  <Words>494</Words>
  <Application>Microsoft Office PowerPoint</Application>
  <PresentationFormat>Custom</PresentationFormat>
  <Paragraphs>30</Paragraphs>
  <Slides>18</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Cambria</vt:lpstr>
      <vt:lpstr>SVN-Genica Pro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Administrator</cp:lastModifiedBy>
  <cp:revision>49</cp:revision>
  <dcterms:created xsi:type="dcterms:W3CDTF">2006-08-16T00:00:00Z</dcterms:created>
  <dcterms:modified xsi:type="dcterms:W3CDTF">2025-09-15T01:44:15Z</dcterms:modified>
  <cp:category>9Slide.vn</cp:category>
  <dc:identifier>DAGC02_-eZc</dc:identifier>
</cp:coreProperties>
</file>