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310" r:id="rId4"/>
    <p:sldId id="312" r:id="rId5"/>
    <p:sldId id="307" r:id="rId6"/>
    <p:sldId id="269" r:id="rId7"/>
    <p:sldId id="299" r:id="rId8"/>
    <p:sldId id="314" r:id="rId9"/>
    <p:sldId id="316" r:id="rId10"/>
    <p:sldId id="313" r:id="rId11"/>
    <p:sldId id="318" r:id="rId12"/>
    <p:sldId id="319" r:id="rId13"/>
    <p:sldId id="282" r:id="rId14"/>
    <p:sldId id="306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41"/>
    <a:srgbClr val="EB6E19"/>
    <a:srgbClr val="0084CB"/>
    <a:srgbClr val="2F5597"/>
    <a:srgbClr val="FFFFFF"/>
    <a:srgbClr val="8AC3F2"/>
    <a:srgbClr val="CAEAF9"/>
    <a:srgbClr val="7F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3BB42-FB83-ED48-90E1-46985892E2A6}" type="datetimeFigureOut">
              <a:rPr kumimoji="1" lang="zh-CN" altLang="en-US" smtClean="0"/>
              <a:t>2025/4/1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F626-4AEB-0F40-8AA9-C58E0E4B01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19AB6C-4A34-4844-BA34-E83B6EECE1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172031"/>
            <a:ext cx="1122218" cy="57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A754FC-99CA-6866-B52D-3092CE38BA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714AAD-F85E-4C94-EF5C-3E1C5EA083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C83C85-6BF1-00C1-4439-09C05C65F3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6AD04-48DA-A947-2CF2-74977C191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4" y="-2210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4FA710-13A7-AEC2-E514-068AAC835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3" y="7791455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AA48CCC-7BE7-EEC5-23FC-37EAEB60BAD2}"/>
              </a:ext>
            </a:extLst>
          </p:cNvPr>
          <p:cNvSpPr txBox="1"/>
          <p:nvPr userDrawn="1"/>
        </p:nvSpPr>
        <p:spPr>
          <a:xfrm>
            <a:off x="3048003" y="9098622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776AF-ABD4-975B-AE51-9A442D4C0B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4611" y="2040280"/>
            <a:ext cx="2188654" cy="951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9F2F8-6514-90FA-056A-B8A18C24B5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3810" y="9474686"/>
            <a:ext cx="2188654" cy="9510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3529309"/>
            <a:ext cx="3044358" cy="3328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84985-5725-323C-F9F1-9883A6DAE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925" y="322199"/>
            <a:ext cx="6291617" cy="1865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B6B9F-EDAB-07EC-CAFF-E97B8CD15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EA4AD7-F2AA-5A2C-2F24-EA41E0BF2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48" y="2187737"/>
            <a:ext cx="9925148" cy="2078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6491-AC7E-DFE6-F8B1-92FB5E734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634" y="4507976"/>
            <a:ext cx="2286198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73" y="4672043"/>
            <a:ext cx="4312227" cy="1960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21B4B-FBDD-99F5-73E9-9190988E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7562">
            <a:off x="4041470" y="376675"/>
            <a:ext cx="4109060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12C57-3AB2-CF28-1BD9-F0D9B776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18" y="2038991"/>
            <a:ext cx="1112616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C6B30F-D4BF-945B-71FE-5057E667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75" y="1223660"/>
            <a:ext cx="8847422" cy="548756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6CAF5D-1E5E-B1AF-F0AE-811B11BEB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70" y="80342"/>
            <a:ext cx="1934563" cy="13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12270F-DB29-9B02-2D75-012F0327E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62F9B7E8-925E-3A72-7B99-DC19AD9213F9}"/>
              </a:ext>
            </a:extLst>
          </p:cNvPr>
          <p:cNvSpPr/>
          <p:nvPr/>
        </p:nvSpPr>
        <p:spPr>
          <a:xfrm flipH="1">
            <a:off x="3203898" y="168894"/>
            <a:ext cx="7992836" cy="4608380"/>
          </a:xfrm>
          <a:custGeom>
            <a:avLst/>
            <a:gdLst>
              <a:gd name="connsiteX0" fmla="*/ 8095464 w 7992836"/>
              <a:gd name="connsiteY0" fmla="*/ 3568914 h 4608380"/>
              <a:gd name="connsiteX1" fmla="*/ 7095495 w 7992836"/>
              <a:gd name="connsiteY1" fmla="*/ 3759038 h 4608380"/>
              <a:gd name="connsiteX2" fmla="*/ 3116341 w 7992836"/>
              <a:gd name="connsiteY2" fmla="*/ 4551815 h 4608380"/>
              <a:gd name="connsiteX3" fmla="*/ 495910 w 7992836"/>
              <a:gd name="connsiteY3" fmla="*/ 1192484 h 4608380"/>
              <a:gd name="connsiteX4" fmla="*/ 4559059 w 7992836"/>
              <a:gd name="connsiteY4" fmla="*/ 22950 h 4608380"/>
              <a:gd name="connsiteX5" fmla="*/ 7815080 w 7992836"/>
              <a:gd name="connsiteY5" fmla="*/ 2983749 h 4608380"/>
              <a:gd name="connsiteX6" fmla="*/ 8095464 w 7992836"/>
              <a:gd name="connsiteY6" fmla="*/ 3568914 h 460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836" h="4608380" fill="none" extrusionOk="0">
                <a:moveTo>
                  <a:pt x="8095464" y="3568914"/>
                </a:moveTo>
                <a:cubicBezTo>
                  <a:pt x="7652004" y="3620871"/>
                  <a:pt x="7295163" y="3635245"/>
                  <a:pt x="7095495" y="3759038"/>
                </a:cubicBezTo>
                <a:cubicBezTo>
                  <a:pt x="6024076" y="4325771"/>
                  <a:pt x="4747217" y="4918896"/>
                  <a:pt x="3116341" y="4551815"/>
                </a:cubicBezTo>
                <a:cubicBezTo>
                  <a:pt x="542010" y="4188260"/>
                  <a:pt x="-1119371" y="2511139"/>
                  <a:pt x="495910" y="1192484"/>
                </a:cubicBezTo>
                <a:cubicBezTo>
                  <a:pt x="1291565" y="28246"/>
                  <a:pt x="2856801" y="-130043"/>
                  <a:pt x="4559059" y="22950"/>
                </a:cubicBezTo>
                <a:cubicBezTo>
                  <a:pt x="6975514" y="213268"/>
                  <a:pt x="8664739" y="1559311"/>
                  <a:pt x="7815080" y="2983749"/>
                </a:cubicBezTo>
                <a:cubicBezTo>
                  <a:pt x="7904620" y="3262316"/>
                  <a:pt x="8029239" y="3301008"/>
                  <a:pt x="8095464" y="3568914"/>
                </a:cubicBezTo>
                <a:close/>
              </a:path>
              <a:path w="7992836" h="4608380" stroke="0" extrusionOk="0">
                <a:moveTo>
                  <a:pt x="8095464" y="3568914"/>
                </a:moveTo>
                <a:cubicBezTo>
                  <a:pt x="7983026" y="3637618"/>
                  <a:pt x="7361658" y="3678187"/>
                  <a:pt x="7095495" y="3759038"/>
                </a:cubicBezTo>
                <a:cubicBezTo>
                  <a:pt x="5916378" y="4460609"/>
                  <a:pt x="4565063" y="4860977"/>
                  <a:pt x="3116341" y="4551815"/>
                </a:cubicBezTo>
                <a:cubicBezTo>
                  <a:pt x="421163" y="4504259"/>
                  <a:pt x="-740504" y="2568029"/>
                  <a:pt x="495910" y="1192484"/>
                </a:cubicBezTo>
                <a:cubicBezTo>
                  <a:pt x="1264803" y="498757"/>
                  <a:pt x="2815534" y="-95323"/>
                  <a:pt x="4559059" y="22950"/>
                </a:cubicBezTo>
                <a:cubicBezTo>
                  <a:pt x="6732184" y="117605"/>
                  <a:pt x="8763484" y="1680541"/>
                  <a:pt x="7815080" y="2983749"/>
                </a:cubicBezTo>
                <a:cubicBezTo>
                  <a:pt x="7869075" y="3125662"/>
                  <a:pt x="8008412" y="3342457"/>
                  <a:pt x="8095464" y="356891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1284"/>
                      <a:gd name="adj2" fmla="val 274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iê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A6541625-B63D-932E-7762-3DF4D27F59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739" y="3590362"/>
            <a:ext cx="4438261" cy="32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9AD7DA-BB2D-84F8-F649-6BF66505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8" y="1403173"/>
            <a:ext cx="3749699" cy="29045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8E05D6-ECDE-216E-5F3D-CCD382CC8143}"/>
              </a:ext>
            </a:extLst>
          </p:cNvPr>
          <p:cNvGrpSpPr/>
          <p:nvPr/>
        </p:nvGrpSpPr>
        <p:grpSpPr>
          <a:xfrm>
            <a:off x="4765453" y="1342124"/>
            <a:ext cx="6711199" cy="4173752"/>
            <a:chOff x="5521233" y="3231449"/>
            <a:chExt cx="5738950" cy="3155978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CDA4BAE8-55B3-53B9-4D19-B01642DF0686}"/>
                </a:ext>
              </a:extLst>
            </p:cNvPr>
            <p:cNvGrpSpPr/>
            <p:nvPr/>
          </p:nvGrpSpPr>
          <p:grpSpPr>
            <a:xfrm rot="-5400000">
              <a:off x="6812719" y="1939963"/>
              <a:ext cx="3155978" cy="5738950"/>
              <a:chOff x="-92420" y="22518"/>
              <a:chExt cx="5297636" cy="12490206"/>
            </a:xfrm>
          </p:grpSpPr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id="{5D1C539E-A735-B4F3-9292-F66CB38DE127}"/>
                  </a:ext>
                </a:extLst>
              </p:cNvPr>
              <p:cNvSpPr/>
              <p:nvPr/>
            </p:nvSpPr>
            <p:spPr>
              <a:xfrm>
                <a:off x="32108" y="272221"/>
                <a:ext cx="5095612" cy="12003649"/>
              </a:xfrm>
              <a:custGeom>
                <a:avLst/>
                <a:gdLst>
                  <a:gd name="connsiteX0" fmla="*/ 5080000 w 5080000"/>
                  <a:gd name="connsiteY0" fmla="*/ 1466850 h 11032306"/>
                  <a:gd name="connsiteX1" fmla="*/ 5080000 w 5080000"/>
                  <a:gd name="connsiteY1" fmla="*/ 9259460 h 11032306"/>
                  <a:gd name="connsiteX2" fmla="*/ 2383523 w 5080000"/>
                  <a:gd name="connsiteY2" fmla="*/ 11032238 h 11032306"/>
                  <a:gd name="connsiteX3" fmla="*/ 0 w 5080000"/>
                  <a:gd name="connsiteY3" fmla="*/ 9259460 h 11032306"/>
                  <a:gd name="connsiteX4" fmla="*/ 0 w 5080000"/>
                  <a:gd name="connsiteY4" fmla="*/ 1466850 h 11032306"/>
                  <a:gd name="connsiteX5" fmla="*/ 2540000 w 5080000"/>
                  <a:gd name="connsiteY5" fmla="*/ 0 h 11032306"/>
                  <a:gd name="connsiteX6" fmla="*/ 5080000 w 5080000"/>
                  <a:gd name="connsiteY6" fmla="*/ 1466850 h 11032306"/>
                  <a:gd name="connsiteX0" fmla="*/ 5080000 w 5080007"/>
                  <a:gd name="connsiteY0" fmla="*/ 1466850 h 11032306"/>
                  <a:gd name="connsiteX1" fmla="*/ 5080006 w 5080007"/>
                  <a:gd name="connsiteY1" fmla="*/ 9259464 h 11032306"/>
                  <a:gd name="connsiteX2" fmla="*/ 2383523 w 5080007"/>
                  <a:gd name="connsiteY2" fmla="*/ 11032238 h 11032306"/>
                  <a:gd name="connsiteX3" fmla="*/ 0 w 5080007"/>
                  <a:gd name="connsiteY3" fmla="*/ 9259460 h 11032306"/>
                  <a:gd name="connsiteX4" fmla="*/ 0 w 5080007"/>
                  <a:gd name="connsiteY4" fmla="*/ 1466850 h 11032306"/>
                  <a:gd name="connsiteX5" fmla="*/ 2540000 w 5080007"/>
                  <a:gd name="connsiteY5" fmla="*/ 0 h 11032306"/>
                  <a:gd name="connsiteX6" fmla="*/ 5080000 w 5080007"/>
                  <a:gd name="connsiteY6" fmla="*/ 1466850 h 11032306"/>
                  <a:gd name="connsiteX0" fmla="*/ 5080000 w 5080007"/>
                  <a:gd name="connsiteY0" fmla="*/ 1466850 h 11032314"/>
                  <a:gd name="connsiteX1" fmla="*/ 5080006 w 5080007"/>
                  <a:gd name="connsiteY1" fmla="*/ 9259464 h 11032314"/>
                  <a:gd name="connsiteX2" fmla="*/ 2383523 w 5080007"/>
                  <a:gd name="connsiteY2" fmla="*/ 11032238 h 11032314"/>
                  <a:gd name="connsiteX3" fmla="*/ 0 w 5080007"/>
                  <a:gd name="connsiteY3" fmla="*/ 9259460 h 11032314"/>
                  <a:gd name="connsiteX4" fmla="*/ 0 w 5080007"/>
                  <a:gd name="connsiteY4" fmla="*/ 1466850 h 11032314"/>
                  <a:gd name="connsiteX5" fmla="*/ 2540000 w 5080007"/>
                  <a:gd name="connsiteY5" fmla="*/ 0 h 11032314"/>
                  <a:gd name="connsiteX6" fmla="*/ 5080000 w 5080007"/>
                  <a:gd name="connsiteY6" fmla="*/ 1466850 h 11032314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0 w 5080007"/>
                  <a:gd name="connsiteY4" fmla="*/ 1466850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76096 w 5080007"/>
                  <a:gd name="connsiteY4" fmla="*/ 567666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03899"/>
                  <a:gd name="connsiteY0" fmla="*/ 592641 h 11032521"/>
                  <a:gd name="connsiteX1" fmla="*/ 4927814 w 5003899"/>
                  <a:gd name="connsiteY1" fmla="*/ 10433399 h 11032521"/>
                  <a:gd name="connsiteX2" fmla="*/ 2383523 w 5003899"/>
                  <a:gd name="connsiteY2" fmla="*/ 11032238 h 11032521"/>
                  <a:gd name="connsiteX3" fmla="*/ 0 w 5003899"/>
                  <a:gd name="connsiteY3" fmla="*/ 9259460 h 11032521"/>
                  <a:gd name="connsiteX4" fmla="*/ 76096 w 5003899"/>
                  <a:gd name="connsiteY4" fmla="*/ 567666 h 11032521"/>
                  <a:gd name="connsiteX5" fmla="*/ 2540000 w 5003899"/>
                  <a:gd name="connsiteY5" fmla="*/ 0 h 11032521"/>
                  <a:gd name="connsiteX6" fmla="*/ 5003901 w 5003899"/>
                  <a:gd name="connsiteY6" fmla="*/ 592641 h 11032521"/>
                  <a:gd name="connsiteX0" fmla="*/ 5003897 w 5003899"/>
                  <a:gd name="connsiteY0" fmla="*/ 592641 h 11032521"/>
                  <a:gd name="connsiteX1" fmla="*/ 4927810 w 5003899"/>
                  <a:gd name="connsiteY1" fmla="*/ 10433399 h 11032521"/>
                  <a:gd name="connsiteX2" fmla="*/ 2383519 w 5003899"/>
                  <a:gd name="connsiteY2" fmla="*/ 11032238 h 11032521"/>
                  <a:gd name="connsiteX3" fmla="*/ -2 w 5003899"/>
                  <a:gd name="connsiteY3" fmla="*/ 10470863 h 11032521"/>
                  <a:gd name="connsiteX4" fmla="*/ 76092 w 5003899"/>
                  <a:gd name="connsiteY4" fmla="*/ 567666 h 11032521"/>
                  <a:gd name="connsiteX5" fmla="*/ 2539996 w 5003899"/>
                  <a:gd name="connsiteY5" fmla="*/ 0 h 11032521"/>
                  <a:gd name="connsiteX6" fmla="*/ 5003897 w 5003899"/>
                  <a:gd name="connsiteY6" fmla="*/ 592641 h 1103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3899" h="11032521">
                    <a:moveTo>
                      <a:pt x="5003897" y="592641"/>
                    </a:moveTo>
                    <a:lnTo>
                      <a:pt x="4927810" y="10433399"/>
                    </a:lnTo>
                    <a:cubicBezTo>
                      <a:pt x="4201421" y="10615586"/>
                      <a:pt x="3156938" y="11045132"/>
                      <a:pt x="2383519" y="11032238"/>
                    </a:cubicBezTo>
                    <a:lnTo>
                      <a:pt x="-2" y="10470863"/>
                    </a:lnTo>
                    <a:lnTo>
                      <a:pt x="76092" y="567666"/>
                    </a:lnTo>
                    <a:lnTo>
                      <a:pt x="2539996" y="0"/>
                    </a:lnTo>
                    <a:lnTo>
                      <a:pt x="5003897" y="592641"/>
                    </a:lnTo>
                    <a:close/>
                  </a:path>
                </a:pathLst>
              </a:custGeom>
              <a:solidFill>
                <a:srgbClr val="FFD6CE"/>
              </a:solidFill>
              <a:ln>
                <a:solidFill>
                  <a:srgbClr val="E18989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1EF5CEC2-437A-B1BD-13DB-9AD0F0020BF3}"/>
                  </a:ext>
                </a:extLst>
              </p:cNvPr>
              <p:cNvSpPr/>
              <p:nvPr/>
            </p:nvSpPr>
            <p:spPr>
              <a:xfrm>
                <a:off x="2" y="22518"/>
                <a:ext cx="5205214" cy="108309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13ACAC5B-7BE9-B7A7-7AA8-1A452CC4817C}"/>
                  </a:ext>
                </a:extLst>
              </p:cNvPr>
              <p:cNvSpPr/>
              <p:nvPr/>
            </p:nvSpPr>
            <p:spPr>
              <a:xfrm rot="10800000">
                <a:off x="-92420" y="11366805"/>
                <a:ext cx="5220148" cy="114591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E9FE20-BB2C-C00D-0A04-509BD1A73B7C}"/>
                </a:ext>
              </a:extLst>
            </p:cNvPr>
            <p:cNvSpPr txBox="1"/>
            <p:nvPr/>
          </p:nvSpPr>
          <p:spPr>
            <a:xfrm>
              <a:off x="6113417" y="3513909"/>
              <a:ext cx="4620244" cy="262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 hiện khảo sát thực trạng cảnh quan thiên nhiên theo nhiệm vụ được phân công.</a:t>
              </a:r>
              <a:endParaRPr lang="en-US" sz="44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3529309"/>
            <a:ext cx="3044358" cy="3328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6AB23-16D2-5413-C99E-590546811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69" r="14633" b="41954"/>
          <a:stretch/>
        </p:blipFill>
        <p:spPr>
          <a:xfrm>
            <a:off x="1662254" y="1272488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4B3E18-5301-A8FC-AD11-6ABD137D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00" y="911566"/>
            <a:ext cx="6067499" cy="4314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12270F-DB29-9B02-2D75-012F0327E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62F9B7E8-925E-3A72-7B99-DC19AD9213F9}"/>
              </a:ext>
            </a:extLst>
          </p:cNvPr>
          <p:cNvSpPr/>
          <p:nvPr/>
        </p:nvSpPr>
        <p:spPr>
          <a:xfrm flipH="1">
            <a:off x="3511809" y="504796"/>
            <a:ext cx="8086142" cy="3255441"/>
          </a:xfrm>
          <a:custGeom>
            <a:avLst/>
            <a:gdLst>
              <a:gd name="connsiteX0" fmla="*/ 8189968 w 8086142"/>
              <a:gd name="connsiteY0" fmla="*/ 2521144 h 3255441"/>
              <a:gd name="connsiteX1" fmla="*/ 7178326 w 8086142"/>
              <a:gd name="connsiteY1" fmla="*/ 2655451 h 3255441"/>
              <a:gd name="connsiteX2" fmla="*/ 3597975 w 8086142"/>
              <a:gd name="connsiteY2" fmla="*/ 3245548 h 3255441"/>
              <a:gd name="connsiteX3" fmla="*/ 509385 w 8086142"/>
              <a:gd name="connsiteY3" fmla="*/ 836799 h 3255441"/>
              <a:gd name="connsiteX4" fmla="*/ 4324996 w 8086142"/>
              <a:gd name="connsiteY4" fmla="*/ 3962 h 3255441"/>
              <a:gd name="connsiteX5" fmla="*/ 7906311 w 8086142"/>
              <a:gd name="connsiteY5" fmla="*/ 2107773 h 3255441"/>
              <a:gd name="connsiteX6" fmla="*/ 8189968 w 8086142"/>
              <a:gd name="connsiteY6" fmla="*/ 2521144 h 325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142" h="3255441" fill="none" extrusionOk="0">
                <a:moveTo>
                  <a:pt x="8189968" y="2521144"/>
                </a:moveTo>
                <a:cubicBezTo>
                  <a:pt x="8066667" y="2503663"/>
                  <a:pt x="7373623" y="2686848"/>
                  <a:pt x="7178326" y="2655451"/>
                </a:cubicBezTo>
                <a:cubicBezTo>
                  <a:pt x="6241167" y="3015316"/>
                  <a:pt x="5089135" y="3452234"/>
                  <a:pt x="3597975" y="3245548"/>
                </a:cubicBezTo>
                <a:cubicBezTo>
                  <a:pt x="819205" y="3002174"/>
                  <a:pt x="-1003015" y="1845227"/>
                  <a:pt x="509385" y="836799"/>
                </a:cubicBezTo>
                <a:cubicBezTo>
                  <a:pt x="1266947" y="-4141"/>
                  <a:pt x="2570586" y="-99329"/>
                  <a:pt x="4324996" y="3962"/>
                </a:cubicBezTo>
                <a:cubicBezTo>
                  <a:pt x="6810841" y="16933"/>
                  <a:pt x="8844679" y="1009992"/>
                  <a:pt x="7906311" y="2107773"/>
                </a:cubicBezTo>
                <a:cubicBezTo>
                  <a:pt x="8021333" y="2305429"/>
                  <a:pt x="8081893" y="2314425"/>
                  <a:pt x="8189968" y="2521144"/>
                </a:cubicBezTo>
                <a:close/>
              </a:path>
              <a:path w="8086142" h="3255441" stroke="0" extrusionOk="0">
                <a:moveTo>
                  <a:pt x="8189968" y="2521144"/>
                </a:moveTo>
                <a:cubicBezTo>
                  <a:pt x="7791875" y="2630046"/>
                  <a:pt x="7584028" y="2586669"/>
                  <a:pt x="7178326" y="2655451"/>
                </a:cubicBezTo>
                <a:cubicBezTo>
                  <a:pt x="6060325" y="3110580"/>
                  <a:pt x="4951168" y="3350340"/>
                  <a:pt x="3597975" y="3245548"/>
                </a:cubicBezTo>
                <a:cubicBezTo>
                  <a:pt x="630363" y="3396163"/>
                  <a:pt x="-736885" y="1960374"/>
                  <a:pt x="509385" y="836799"/>
                </a:cubicBezTo>
                <a:cubicBezTo>
                  <a:pt x="1212827" y="549144"/>
                  <a:pt x="2724022" y="-34194"/>
                  <a:pt x="4324996" y="3962"/>
                </a:cubicBezTo>
                <a:cubicBezTo>
                  <a:pt x="6848131" y="46815"/>
                  <a:pt x="8764965" y="1126458"/>
                  <a:pt x="7906311" y="2107773"/>
                </a:cubicBezTo>
                <a:cubicBezTo>
                  <a:pt x="7954051" y="2157221"/>
                  <a:pt x="8120496" y="2353331"/>
                  <a:pt x="8189968" y="252114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1284"/>
                      <a:gd name="adj2" fmla="val 274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740867-E9E0-2C2D-6416-7E3A497AAC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08CE4D-05DB-54C1-7C08-53EE1EF9FA2C}"/>
              </a:ext>
            </a:extLst>
          </p:cNvPr>
          <p:cNvGrpSpPr/>
          <p:nvPr/>
        </p:nvGrpSpPr>
        <p:grpSpPr>
          <a:xfrm>
            <a:off x="4030824" y="639049"/>
            <a:ext cx="7817071" cy="5239237"/>
            <a:chOff x="197374" y="173694"/>
            <a:chExt cx="11668916" cy="1474997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6EAB5C4F-EACA-144D-9EE5-A5090549B36C}"/>
                </a:ext>
              </a:extLst>
            </p:cNvPr>
            <p:cNvSpPr/>
            <p:nvPr/>
          </p:nvSpPr>
          <p:spPr>
            <a:xfrm>
              <a:off x="197374" y="173694"/>
              <a:ext cx="11668916" cy="14749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3EB7CA-C9A4-D7F1-C8F0-D1FCFB2848D6}"/>
                </a:ext>
              </a:extLst>
            </p:cNvPr>
            <p:cNvSpPr txBox="1"/>
            <p:nvPr/>
          </p:nvSpPr>
          <p:spPr>
            <a:xfrm>
              <a:off x="685673" y="245411"/>
              <a:ext cx="11180617" cy="131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ột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xâm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Vứt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chỗ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bậy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tường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vực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cành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Leo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trèo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,…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3E0CC6-BE04-2E05-8DE1-ED3475247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03" y="884339"/>
            <a:ext cx="6089388" cy="46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73" y="4672043"/>
            <a:ext cx="4312227" cy="1960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6BD79-FCEF-CB17-79A1-5ED2C39BA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4" t="8756" r="31490" b="43689"/>
          <a:stretch/>
        </p:blipFill>
        <p:spPr>
          <a:xfrm rot="1556911">
            <a:off x="3760627" y="153390"/>
            <a:ext cx="3500138" cy="2366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81BA4-3BE1-76FF-E6B1-94B2BF6D6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08" y="1712827"/>
            <a:ext cx="9864183" cy="3432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E9D52E8-5E81-6044-BED9-793E62E027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025" y="4563496"/>
            <a:ext cx="2848264" cy="1903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4085F7-E463-A4B5-8D25-1756B473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937" y="2723222"/>
            <a:ext cx="4048262" cy="348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: 圆角 33">
            <a:extLst>
              <a:ext uri="{FF2B5EF4-FFF2-40B4-BE49-F238E27FC236}">
                <a16:creationId xmlns:a16="http://schemas.microsoft.com/office/drawing/2014/main" id="{317E690C-23C3-3B0E-3F73-4F5E146804EA}"/>
              </a:ext>
            </a:extLst>
          </p:cNvPr>
          <p:cNvSpPr/>
          <p:nvPr/>
        </p:nvSpPr>
        <p:spPr>
          <a:xfrm>
            <a:off x="820981" y="461949"/>
            <a:ext cx="10440785" cy="286908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-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Kể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những điều em quan sát được trong chuyến đi tham quan cùng lớp hoặc người thân.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baseline="0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- Nêu</a:t>
            </a:r>
            <a:r>
              <a:rPr lang="vi-VN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cảm nghĩ của em trước thực trạng cảnh quan thiên nhiên đó.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8019F8-F737-562E-5A19-F51ACCA2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24" y="436566"/>
            <a:ext cx="3940895" cy="14051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92494F-DA4E-C02C-38EE-C41EBADE6499}"/>
              </a:ext>
            </a:extLst>
          </p:cNvPr>
          <p:cNvGrpSpPr/>
          <p:nvPr/>
        </p:nvGrpSpPr>
        <p:grpSpPr>
          <a:xfrm>
            <a:off x="567056" y="1780280"/>
            <a:ext cx="11057888" cy="4256625"/>
            <a:chOff x="4638198" y="458223"/>
            <a:chExt cx="7145383" cy="4256625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92257AC1-AD42-3F15-9C77-88C608D722A1}"/>
                </a:ext>
              </a:extLst>
            </p:cNvPr>
            <p:cNvGrpSpPr/>
            <p:nvPr/>
          </p:nvGrpSpPr>
          <p:grpSpPr>
            <a:xfrm>
              <a:off x="4638198" y="458223"/>
              <a:ext cx="7145383" cy="4256625"/>
              <a:chOff x="0" y="-1"/>
              <a:chExt cx="9454516" cy="5699209"/>
            </a:xfrm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71455F37-A6E1-6887-3E95-8F06BE459F60}"/>
                  </a:ext>
                </a:extLst>
              </p:cNvPr>
              <p:cNvSpPr/>
              <p:nvPr/>
            </p:nvSpPr>
            <p:spPr>
              <a:xfrm>
                <a:off x="0" y="-1"/>
                <a:ext cx="9454516" cy="5699209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D6B5E3A3-A15A-FE77-CB18-A861E88E1A26}"/>
                </a:ext>
              </a:extLst>
            </p:cNvPr>
            <p:cNvSpPr txBox="1"/>
            <p:nvPr/>
          </p:nvSpPr>
          <p:spPr>
            <a:xfrm>
              <a:off x="4777589" y="519708"/>
              <a:ext cx="6769975" cy="3392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vi-VN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Chia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chu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đáo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9">
            <a:extLst>
              <a:ext uri="{FF2B5EF4-FFF2-40B4-BE49-F238E27FC236}">
                <a16:creationId xmlns:a16="http://schemas.microsoft.com/office/drawing/2014/main" id="{816B2651-3F08-DF54-EDE2-8FD9639A67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87" y="3651"/>
            <a:ext cx="3785875" cy="28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48480-1D81-6F4C-F70A-74F1463B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77" y="317241"/>
            <a:ext cx="5160351" cy="1431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77B96-1352-51E5-9AEE-C92F6DDDC26E}"/>
              </a:ext>
            </a:extLst>
          </p:cNvPr>
          <p:cNvSpPr txBox="1"/>
          <p:nvPr/>
        </p:nvSpPr>
        <p:spPr>
          <a:xfrm>
            <a:off x="416221" y="1536174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thien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274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等线</vt:lpstr>
      <vt:lpstr>SVN-Newton</vt:lpstr>
      <vt:lpstr>Times New Roman</vt:lpstr>
      <vt:lpstr>阿里巴巴普惠体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wufan</dc:creator>
  <cp:lastModifiedBy>Admin</cp:lastModifiedBy>
  <cp:revision>155</cp:revision>
  <dcterms:created xsi:type="dcterms:W3CDTF">2022-01-05T09:39:01Z</dcterms:created>
  <dcterms:modified xsi:type="dcterms:W3CDTF">2025-04-01T10:47:35Z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