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7" r:id="rId7"/>
    <p:sldId id="264" r:id="rId8"/>
    <p:sldId id="265" r:id="rId9"/>
    <p:sldId id="269" r:id="rId10"/>
    <p:sldId id="268" r:id="rId11"/>
  </p:sldIdLst>
  <p:sldSz cx="18288000" cy="10287000"/>
  <p:notesSz cx="6858000" cy="9144000"/>
  <p:embeddedFontLst>
    <p:embeddedFont>
      <p:font typeface="Cambria" panose="02040503050406030204" pitchFamily="18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Ebrima" panose="02000000000000000000" pitchFamily="2" charset="0"/>
      <p:regular r:id="rId20"/>
      <p:bold r:id="rId21"/>
    </p:embeddedFont>
    <p:embeddedFont>
      <p:font typeface="Fira Sans ExtraBold" panose="020B0604020202020204" charset="0"/>
      <p:bold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B280"/>
    <a:srgbClr val="F5E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9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91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051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02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  <p:sldLayoutId id="214748367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3245039"/>
            <a:ext cx="20671660" cy="3796923"/>
            <a:chOff x="0" y="0"/>
            <a:chExt cx="58189900" cy="10688186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0543406"/>
            </a:xfrm>
            <a:custGeom>
              <a:avLst/>
              <a:gdLst/>
              <a:ahLst/>
              <a:cxnLst/>
              <a:rect l="l" t="t" r="r" b="b"/>
              <a:pathLst>
                <a:path w="58045123" h="10543406">
                  <a:moveTo>
                    <a:pt x="0" y="0"/>
                  </a:moveTo>
                  <a:lnTo>
                    <a:pt x="58045123" y="0"/>
                  </a:lnTo>
                  <a:lnTo>
                    <a:pt x="58045123" y="10543406"/>
                  </a:lnTo>
                  <a:lnTo>
                    <a:pt x="0" y="105434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0688186"/>
            </a:xfrm>
            <a:custGeom>
              <a:avLst/>
              <a:gdLst/>
              <a:ahLst/>
              <a:cxnLst/>
              <a:rect l="l" t="t" r="r" b="b"/>
              <a:pathLst>
                <a:path w="58189899" h="10688186">
                  <a:moveTo>
                    <a:pt x="58045121" y="10543406"/>
                  </a:moveTo>
                  <a:lnTo>
                    <a:pt x="58189899" y="10543406"/>
                  </a:lnTo>
                  <a:lnTo>
                    <a:pt x="58189899" y="10688186"/>
                  </a:lnTo>
                  <a:lnTo>
                    <a:pt x="58045121" y="10688186"/>
                  </a:lnTo>
                  <a:lnTo>
                    <a:pt x="58045121" y="105434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543406"/>
                  </a:lnTo>
                  <a:lnTo>
                    <a:pt x="0" y="10543406"/>
                  </a:lnTo>
                  <a:lnTo>
                    <a:pt x="0" y="144780"/>
                  </a:lnTo>
                  <a:close/>
                  <a:moveTo>
                    <a:pt x="0" y="10543406"/>
                  </a:moveTo>
                  <a:lnTo>
                    <a:pt x="144780" y="10543406"/>
                  </a:lnTo>
                  <a:lnTo>
                    <a:pt x="144780" y="10688186"/>
                  </a:lnTo>
                  <a:lnTo>
                    <a:pt x="0" y="10688186"/>
                  </a:lnTo>
                  <a:lnTo>
                    <a:pt x="0" y="10543406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0543406"/>
                  </a:lnTo>
                  <a:lnTo>
                    <a:pt x="58045121" y="10543406"/>
                  </a:lnTo>
                  <a:lnTo>
                    <a:pt x="58045121" y="144780"/>
                  </a:lnTo>
                  <a:close/>
                  <a:moveTo>
                    <a:pt x="144780" y="10543406"/>
                  </a:moveTo>
                  <a:lnTo>
                    <a:pt x="58045121" y="10543406"/>
                  </a:lnTo>
                  <a:lnTo>
                    <a:pt x="58045121" y="10688186"/>
                  </a:lnTo>
                  <a:lnTo>
                    <a:pt x="144780" y="10688186"/>
                  </a:lnTo>
                  <a:lnTo>
                    <a:pt x="144780" y="10543406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3616001"/>
            <a:ext cx="20992237" cy="3054999"/>
            <a:chOff x="0" y="0"/>
            <a:chExt cx="55711059" cy="810762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7962847"/>
            </a:xfrm>
            <a:custGeom>
              <a:avLst/>
              <a:gdLst/>
              <a:ahLst/>
              <a:cxnLst/>
              <a:rect l="l" t="t" r="r" b="b"/>
              <a:pathLst>
                <a:path w="55566279" h="7962847">
                  <a:moveTo>
                    <a:pt x="0" y="0"/>
                  </a:moveTo>
                  <a:lnTo>
                    <a:pt x="55566279" y="0"/>
                  </a:lnTo>
                  <a:lnTo>
                    <a:pt x="55566279" y="7962847"/>
                  </a:lnTo>
                  <a:lnTo>
                    <a:pt x="0" y="79628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8107627"/>
            </a:xfrm>
            <a:custGeom>
              <a:avLst/>
              <a:gdLst/>
              <a:ahLst/>
              <a:cxnLst/>
              <a:rect l="l" t="t" r="r" b="b"/>
              <a:pathLst>
                <a:path w="55711061" h="8107627">
                  <a:moveTo>
                    <a:pt x="55566277" y="7962847"/>
                  </a:moveTo>
                  <a:lnTo>
                    <a:pt x="55711061" y="7962847"/>
                  </a:lnTo>
                  <a:lnTo>
                    <a:pt x="55711061" y="8107627"/>
                  </a:lnTo>
                  <a:lnTo>
                    <a:pt x="55566277" y="8107627"/>
                  </a:lnTo>
                  <a:lnTo>
                    <a:pt x="55566277" y="796284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962847"/>
                  </a:lnTo>
                  <a:lnTo>
                    <a:pt x="0" y="7962847"/>
                  </a:lnTo>
                  <a:lnTo>
                    <a:pt x="0" y="144780"/>
                  </a:lnTo>
                  <a:close/>
                  <a:moveTo>
                    <a:pt x="0" y="7962847"/>
                  </a:moveTo>
                  <a:lnTo>
                    <a:pt x="144780" y="7962847"/>
                  </a:lnTo>
                  <a:lnTo>
                    <a:pt x="144780" y="8107627"/>
                  </a:lnTo>
                  <a:lnTo>
                    <a:pt x="0" y="8107627"/>
                  </a:lnTo>
                  <a:lnTo>
                    <a:pt x="0" y="7962847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7962847"/>
                  </a:lnTo>
                  <a:lnTo>
                    <a:pt x="55566277" y="7962847"/>
                  </a:lnTo>
                  <a:lnTo>
                    <a:pt x="55566277" y="144780"/>
                  </a:lnTo>
                  <a:close/>
                  <a:moveTo>
                    <a:pt x="144780" y="7962847"/>
                  </a:moveTo>
                  <a:lnTo>
                    <a:pt x="55566277" y="7962847"/>
                  </a:lnTo>
                  <a:lnTo>
                    <a:pt x="55566277" y="8107627"/>
                  </a:lnTo>
                  <a:lnTo>
                    <a:pt x="144780" y="8107627"/>
                  </a:lnTo>
                  <a:lnTo>
                    <a:pt x="144780" y="7962847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638300"/>
            <a:ext cx="8436203" cy="1714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2"/>
          <a:stretch/>
        </p:blipFill>
        <p:spPr>
          <a:xfrm>
            <a:off x="5638800" y="3352412"/>
            <a:ext cx="2261812" cy="618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67100"/>
            <a:ext cx="15879995" cy="409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47196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65614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0104762" y="4546173"/>
            <a:ext cx="4395002" cy="6757211"/>
          </a:xfrm>
          <a:custGeom>
            <a:avLst/>
            <a:gdLst/>
            <a:ahLst/>
            <a:cxnLst/>
            <a:rect l="l" t="t" r="r" b="b"/>
            <a:pathLst>
              <a:path w="4395002" h="6757211">
                <a:moveTo>
                  <a:pt x="0" y="0"/>
                </a:moveTo>
                <a:lnTo>
                  <a:pt x="4395002" y="0"/>
                </a:lnTo>
                <a:lnTo>
                  <a:pt x="4395002" y="6757211"/>
                </a:lnTo>
                <a:lnTo>
                  <a:pt x="0" y="6757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3788236" y="4546173"/>
            <a:ext cx="4177541" cy="8211382"/>
          </a:xfrm>
          <a:custGeom>
            <a:avLst/>
            <a:gdLst/>
            <a:ahLst/>
            <a:cxnLst/>
            <a:rect l="l" t="t" r="r" b="b"/>
            <a:pathLst>
              <a:path w="4177541" h="8211382">
                <a:moveTo>
                  <a:pt x="0" y="0"/>
                </a:moveTo>
                <a:lnTo>
                  <a:pt x="4177540" y="0"/>
                </a:lnTo>
                <a:lnTo>
                  <a:pt x="4177540" y="8211382"/>
                </a:lnTo>
                <a:lnTo>
                  <a:pt x="0" y="8211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6295248" y="4546173"/>
            <a:ext cx="6007015" cy="7544132"/>
          </a:xfrm>
          <a:custGeom>
            <a:avLst/>
            <a:gdLst/>
            <a:ahLst/>
            <a:cxnLst/>
            <a:rect l="l" t="t" r="r" b="b"/>
            <a:pathLst>
              <a:path w="6007015" h="7544132">
                <a:moveTo>
                  <a:pt x="0" y="0"/>
                </a:moveTo>
                <a:lnTo>
                  <a:pt x="6007015" y="0"/>
                </a:lnTo>
                <a:lnTo>
                  <a:pt x="6007015" y="7544133"/>
                </a:lnTo>
                <a:lnTo>
                  <a:pt x="0" y="7544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TextBox 12"/>
          <p:cNvSpPr txBox="1"/>
          <p:nvPr/>
        </p:nvSpPr>
        <p:spPr>
          <a:xfrm>
            <a:off x="3875828" y="1399761"/>
            <a:ext cx="10623936" cy="3729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12000" dirty="0">
                <a:solidFill>
                  <a:srgbClr val="176D46"/>
                </a:solidFill>
                <a:latin typeface="Fira Sans ExtraBold" panose="020B0903050000020004" pitchFamily="34" charset="0"/>
              </a:rPr>
              <a:t>CHÚC CÁC EM HỌC TỐT!</a:t>
            </a:r>
            <a:endParaRPr lang="en-US" sz="12000" dirty="0">
              <a:solidFill>
                <a:srgbClr val="176D46"/>
              </a:solidFill>
              <a:latin typeface="Fira Sans ExtraBold" panose="020B09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544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60351"/>
            <a:ext cx="20671660" cy="7166299"/>
            <a:chOff x="0" y="0"/>
            <a:chExt cx="58189900" cy="20172846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20028067"/>
            </a:xfrm>
            <a:custGeom>
              <a:avLst/>
              <a:gdLst/>
              <a:ahLst/>
              <a:cxnLst/>
              <a:rect l="l" t="t" r="r" b="b"/>
              <a:pathLst>
                <a:path w="58045123" h="20028067">
                  <a:moveTo>
                    <a:pt x="0" y="0"/>
                  </a:moveTo>
                  <a:lnTo>
                    <a:pt x="58045123" y="0"/>
                  </a:lnTo>
                  <a:lnTo>
                    <a:pt x="58045123" y="20028067"/>
                  </a:lnTo>
                  <a:lnTo>
                    <a:pt x="0" y="20028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20172846"/>
            </a:xfrm>
            <a:custGeom>
              <a:avLst/>
              <a:gdLst/>
              <a:ahLst/>
              <a:cxnLst/>
              <a:rect l="l" t="t" r="r" b="b"/>
              <a:pathLst>
                <a:path w="58189899" h="20172846">
                  <a:moveTo>
                    <a:pt x="58045121" y="20028066"/>
                  </a:moveTo>
                  <a:lnTo>
                    <a:pt x="58189899" y="20028066"/>
                  </a:lnTo>
                  <a:lnTo>
                    <a:pt x="58189899" y="20172846"/>
                  </a:lnTo>
                  <a:lnTo>
                    <a:pt x="58045121" y="20172846"/>
                  </a:lnTo>
                  <a:lnTo>
                    <a:pt x="58045121" y="2002806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28066"/>
                  </a:lnTo>
                  <a:lnTo>
                    <a:pt x="0" y="20028066"/>
                  </a:lnTo>
                  <a:lnTo>
                    <a:pt x="0" y="144780"/>
                  </a:lnTo>
                  <a:close/>
                  <a:moveTo>
                    <a:pt x="0" y="20028066"/>
                  </a:moveTo>
                  <a:lnTo>
                    <a:pt x="144780" y="20028066"/>
                  </a:lnTo>
                  <a:lnTo>
                    <a:pt x="144780" y="20172846"/>
                  </a:lnTo>
                  <a:lnTo>
                    <a:pt x="0" y="20172846"/>
                  </a:lnTo>
                  <a:lnTo>
                    <a:pt x="0" y="20028066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20028066"/>
                  </a:lnTo>
                  <a:lnTo>
                    <a:pt x="58045121" y="20028066"/>
                  </a:lnTo>
                  <a:lnTo>
                    <a:pt x="58045121" y="144780"/>
                  </a:lnTo>
                  <a:close/>
                  <a:moveTo>
                    <a:pt x="144780" y="20028066"/>
                  </a:moveTo>
                  <a:lnTo>
                    <a:pt x="58045121" y="20028066"/>
                  </a:lnTo>
                  <a:lnTo>
                    <a:pt x="58045121" y="20172846"/>
                  </a:lnTo>
                  <a:lnTo>
                    <a:pt x="144780" y="20172846"/>
                  </a:lnTo>
                  <a:lnTo>
                    <a:pt x="144780" y="20028066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931936"/>
            <a:ext cx="20992237" cy="6423127"/>
            <a:chOff x="0" y="0"/>
            <a:chExt cx="55711059" cy="1704626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6901484"/>
            </a:xfrm>
            <a:custGeom>
              <a:avLst/>
              <a:gdLst/>
              <a:ahLst/>
              <a:cxnLst/>
              <a:rect l="l" t="t" r="r" b="b"/>
              <a:pathLst>
                <a:path w="55566279" h="16901484">
                  <a:moveTo>
                    <a:pt x="0" y="0"/>
                  </a:moveTo>
                  <a:lnTo>
                    <a:pt x="55566279" y="0"/>
                  </a:lnTo>
                  <a:lnTo>
                    <a:pt x="55566279" y="16901484"/>
                  </a:lnTo>
                  <a:lnTo>
                    <a:pt x="0" y="16901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7046265"/>
            </a:xfrm>
            <a:custGeom>
              <a:avLst/>
              <a:gdLst/>
              <a:ahLst/>
              <a:cxnLst/>
              <a:rect l="l" t="t" r="r" b="b"/>
              <a:pathLst>
                <a:path w="55711061" h="17046265">
                  <a:moveTo>
                    <a:pt x="55566277" y="16901485"/>
                  </a:moveTo>
                  <a:lnTo>
                    <a:pt x="55711061" y="16901485"/>
                  </a:lnTo>
                  <a:lnTo>
                    <a:pt x="55711061" y="17046265"/>
                  </a:lnTo>
                  <a:lnTo>
                    <a:pt x="55566277" y="17046265"/>
                  </a:lnTo>
                  <a:lnTo>
                    <a:pt x="55566277" y="169014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901485"/>
                  </a:lnTo>
                  <a:lnTo>
                    <a:pt x="0" y="16901485"/>
                  </a:lnTo>
                  <a:lnTo>
                    <a:pt x="0" y="144780"/>
                  </a:lnTo>
                  <a:close/>
                  <a:moveTo>
                    <a:pt x="0" y="16901485"/>
                  </a:moveTo>
                  <a:lnTo>
                    <a:pt x="144780" y="16901485"/>
                  </a:lnTo>
                  <a:lnTo>
                    <a:pt x="144780" y="17046265"/>
                  </a:lnTo>
                  <a:lnTo>
                    <a:pt x="0" y="17046265"/>
                  </a:lnTo>
                  <a:lnTo>
                    <a:pt x="0" y="16901485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6901485"/>
                  </a:lnTo>
                  <a:lnTo>
                    <a:pt x="55566277" y="16901485"/>
                  </a:lnTo>
                  <a:lnTo>
                    <a:pt x="55566277" y="144780"/>
                  </a:lnTo>
                  <a:close/>
                  <a:moveTo>
                    <a:pt x="144780" y="16901485"/>
                  </a:moveTo>
                  <a:lnTo>
                    <a:pt x="55566277" y="16901485"/>
                  </a:lnTo>
                  <a:lnTo>
                    <a:pt x="55566277" y="17046265"/>
                  </a:lnTo>
                  <a:lnTo>
                    <a:pt x="144780" y="17046265"/>
                  </a:lnTo>
                  <a:lnTo>
                    <a:pt x="144780" y="16901485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-310259" y="1181100"/>
            <a:ext cx="7265732" cy="10784018"/>
          </a:xfrm>
          <a:custGeom>
            <a:avLst/>
            <a:gdLst/>
            <a:ahLst/>
            <a:cxnLst/>
            <a:rect l="l" t="t" r="r" b="b"/>
            <a:pathLst>
              <a:path w="7265732" h="10784018">
                <a:moveTo>
                  <a:pt x="0" y="0"/>
                </a:moveTo>
                <a:lnTo>
                  <a:pt x="7265732" y="0"/>
                </a:lnTo>
                <a:lnTo>
                  <a:pt x="7265732" y="10784018"/>
                </a:lnTo>
                <a:lnTo>
                  <a:pt x="0" y="10784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6781800" y="5085241"/>
            <a:ext cx="10799127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Lựa chọn một cảnh quan thiên nhiên ở địa phương mà em biết để kể cho các thành viên trong nhóm.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845" y="2315721"/>
            <a:ext cx="14736041" cy="2423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20401392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20256613"/>
            </a:xfrm>
            <a:custGeom>
              <a:avLst/>
              <a:gdLst/>
              <a:ahLst/>
              <a:cxnLst/>
              <a:rect l="l" t="t" r="r" b="b"/>
              <a:pathLst>
                <a:path w="58045123" h="20256613">
                  <a:moveTo>
                    <a:pt x="0" y="0"/>
                  </a:moveTo>
                  <a:lnTo>
                    <a:pt x="58045123" y="0"/>
                  </a:lnTo>
                  <a:lnTo>
                    <a:pt x="58045123" y="20256613"/>
                  </a:lnTo>
                  <a:lnTo>
                    <a:pt x="0" y="20256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20401392"/>
            </a:xfrm>
            <a:custGeom>
              <a:avLst/>
              <a:gdLst/>
              <a:ahLst/>
              <a:cxnLst/>
              <a:rect l="l" t="t" r="r" b="b"/>
              <a:pathLst>
                <a:path w="58189899" h="20401392">
                  <a:moveTo>
                    <a:pt x="58045121" y="20256613"/>
                  </a:moveTo>
                  <a:lnTo>
                    <a:pt x="58189899" y="20256613"/>
                  </a:lnTo>
                  <a:lnTo>
                    <a:pt x="58189899" y="20401392"/>
                  </a:lnTo>
                  <a:lnTo>
                    <a:pt x="58045121" y="20401392"/>
                  </a:lnTo>
                  <a:lnTo>
                    <a:pt x="58045121" y="2025661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256613"/>
                  </a:lnTo>
                  <a:lnTo>
                    <a:pt x="0" y="20256613"/>
                  </a:lnTo>
                  <a:lnTo>
                    <a:pt x="0" y="144780"/>
                  </a:lnTo>
                  <a:close/>
                  <a:moveTo>
                    <a:pt x="0" y="20256613"/>
                  </a:moveTo>
                  <a:lnTo>
                    <a:pt x="144780" y="20256613"/>
                  </a:lnTo>
                  <a:lnTo>
                    <a:pt x="144780" y="20401392"/>
                  </a:lnTo>
                  <a:lnTo>
                    <a:pt x="0" y="20401392"/>
                  </a:lnTo>
                  <a:lnTo>
                    <a:pt x="0" y="20256613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20256613"/>
                  </a:lnTo>
                  <a:lnTo>
                    <a:pt x="58045121" y="20256613"/>
                  </a:lnTo>
                  <a:lnTo>
                    <a:pt x="58045121" y="144780"/>
                  </a:lnTo>
                  <a:close/>
                  <a:moveTo>
                    <a:pt x="144780" y="20256613"/>
                  </a:moveTo>
                  <a:lnTo>
                    <a:pt x="58045121" y="20256613"/>
                  </a:lnTo>
                  <a:lnTo>
                    <a:pt x="58045121" y="20401392"/>
                  </a:lnTo>
                  <a:lnTo>
                    <a:pt x="144780" y="20401392"/>
                  </a:lnTo>
                  <a:lnTo>
                    <a:pt x="144780" y="20256613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175898"/>
            <a:chOff x="0" y="0"/>
            <a:chExt cx="55711059" cy="17369467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7224688"/>
            </a:xfrm>
            <a:custGeom>
              <a:avLst/>
              <a:gdLst/>
              <a:ahLst/>
              <a:cxnLst/>
              <a:rect l="l" t="t" r="r" b="b"/>
              <a:pathLst>
                <a:path w="55566279" h="17224688">
                  <a:moveTo>
                    <a:pt x="0" y="0"/>
                  </a:moveTo>
                  <a:lnTo>
                    <a:pt x="55566279" y="0"/>
                  </a:lnTo>
                  <a:lnTo>
                    <a:pt x="55566279" y="17224688"/>
                  </a:lnTo>
                  <a:lnTo>
                    <a:pt x="0" y="17224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7369467"/>
            </a:xfrm>
            <a:custGeom>
              <a:avLst/>
              <a:gdLst/>
              <a:ahLst/>
              <a:cxnLst/>
              <a:rect l="l" t="t" r="r" b="b"/>
              <a:pathLst>
                <a:path w="55711061" h="17369467">
                  <a:moveTo>
                    <a:pt x="55566277" y="17224688"/>
                  </a:moveTo>
                  <a:lnTo>
                    <a:pt x="55711061" y="17224688"/>
                  </a:lnTo>
                  <a:lnTo>
                    <a:pt x="55711061" y="17369467"/>
                  </a:lnTo>
                  <a:lnTo>
                    <a:pt x="55566277" y="17369467"/>
                  </a:lnTo>
                  <a:lnTo>
                    <a:pt x="55566277" y="1722468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224688"/>
                  </a:lnTo>
                  <a:lnTo>
                    <a:pt x="0" y="17224688"/>
                  </a:lnTo>
                  <a:lnTo>
                    <a:pt x="0" y="144780"/>
                  </a:lnTo>
                  <a:close/>
                  <a:moveTo>
                    <a:pt x="0" y="17224688"/>
                  </a:moveTo>
                  <a:lnTo>
                    <a:pt x="144780" y="17224688"/>
                  </a:lnTo>
                  <a:lnTo>
                    <a:pt x="144780" y="17369467"/>
                  </a:lnTo>
                  <a:lnTo>
                    <a:pt x="0" y="17369467"/>
                  </a:lnTo>
                  <a:lnTo>
                    <a:pt x="0" y="17224688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7224688"/>
                  </a:lnTo>
                  <a:lnTo>
                    <a:pt x="55566277" y="17224688"/>
                  </a:lnTo>
                  <a:lnTo>
                    <a:pt x="55566277" y="144780"/>
                  </a:lnTo>
                  <a:close/>
                  <a:moveTo>
                    <a:pt x="144780" y="17224688"/>
                  </a:moveTo>
                  <a:lnTo>
                    <a:pt x="55566277" y="17224688"/>
                  </a:lnTo>
                  <a:lnTo>
                    <a:pt x="55566277" y="17369467"/>
                  </a:lnTo>
                  <a:lnTo>
                    <a:pt x="144780" y="17369467"/>
                  </a:lnTo>
                  <a:lnTo>
                    <a:pt x="144780" y="17224688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0055073" y="1240059"/>
            <a:ext cx="7204227" cy="10765968"/>
          </a:xfrm>
          <a:custGeom>
            <a:avLst/>
            <a:gdLst/>
            <a:ahLst/>
            <a:cxnLst/>
            <a:rect l="l" t="t" r="r" b="b"/>
            <a:pathLst>
              <a:path w="7204227" h="10765968">
                <a:moveTo>
                  <a:pt x="0" y="0"/>
                </a:moveTo>
                <a:lnTo>
                  <a:pt x="7204227" y="0"/>
                </a:lnTo>
                <a:lnTo>
                  <a:pt x="7204227" y="10765968"/>
                </a:lnTo>
                <a:lnTo>
                  <a:pt x="0" y="10765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28730" y="2247900"/>
            <a:ext cx="1094406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Viết tên các cảnh quan và những thông tin em tìm hiểu lên một tấm thẻ;</a:t>
            </a:r>
            <a:endParaRPr lang="en-US" sz="5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1600" y="4136362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Sông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7936" y="4136362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67708" y="4132973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Biển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283" y="5946880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 núi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4619" y="5946880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Rừng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24391" y="5943491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Hang động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30912" y="5943491"/>
            <a:ext cx="2590800" cy="1235738"/>
          </a:xfrm>
          <a:prstGeom prst="rect">
            <a:avLst/>
          </a:prstGeom>
          <a:solidFill>
            <a:srgbClr val="F5E3CF"/>
          </a:solidFill>
          <a:ln w="57150">
            <a:solidFill>
              <a:srgbClr val="D8B2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....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Box 11"/>
          <p:cNvSpPr txBox="1"/>
          <p:nvPr/>
        </p:nvSpPr>
        <p:spPr>
          <a:xfrm>
            <a:off x="28730" y="7318434"/>
            <a:ext cx="1094406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Chia sẻ những trải nghiệm thực tế của em về cảnh quan đó.</a:t>
            </a:r>
            <a:endParaRPr lang="en-US" sz="5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0510541" y="1536136"/>
            <a:ext cx="6302215" cy="12227418"/>
          </a:xfrm>
          <a:custGeom>
            <a:avLst/>
            <a:gdLst/>
            <a:ahLst/>
            <a:cxnLst/>
            <a:rect l="l" t="t" r="r" b="b"/>
            <a:pathLst>
              <a:path w="6302215" h="12227418">
                <a:moveTo>
                  <a:pt x="0" y="0"/>
                </a:moveTo>
                <a:lnTo>
                  <a:pt x="6302215" y="0"/>
                </a:lnTo>
                <a:lnTo>
                  <a:pt x="6302215" y="12227418"/>
                </a:lnTo>
                <a:lnTo>
                  <a:pt x="0" y="12227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" name="Group 4"/>
          <p:cNvGrpSpPr/>
          <p:nvPr/>
        </p:nvGrpSpPr>
        <p:grpSpPr>
          <a:xfrm rot="5400000">
            <a:off x="1643085" y="681620"/>
            <a:ext cx="8229600" cy="8923759"/>
            <a:chOff x="0" y="0"/>
            <a:chExt cx="23165997" cy="25120028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23021217" cy="24975249"/>
            </a:xfrm>
            <a:custGeom>
              <a:avLst/>
              <a:gdLst/>
              <a:ahLst/>
              <a:cxnLst/>
              <a:rect l="l" t="t" r="r" b="b"/>
              <a:pathLst>
                <a:path w="23021217" h="24975249">
                  <a:moveTo>
                    <a:pt x="0" y="0"/>
                  </a:moveTo>
                  <a:lnTo>
                    <a:pt x="23021217" y="0"/>
                  </a:lnTo>
                  <a:lnTo>
                    <a:pt x="23021217" y="24975249"/>
                  </a:lnTo>
                  <a:lnTo>
                    <a:pt x="0" y="24975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3165997" cy="25120028"/>
            </a:xfrm>
            <a:custGeom>
              <a:avLst/>
              <a:gdLst/>
              <a:ahLst/>
              <a:cxnLst/>
              <a:rect l="l" t="t" r="r" b="b"/>
              <a:pathLst>
                <a:path w="23165997" h="25120028">
                  <a:moveTo>
                    <a:pt x="23021217" y="24975248"/>
                  </a:moveTo>
                  <a:lnTo>
                    <a:pt x="23165997" y="24975248"/>
                  </a:lnTo>
                  <a:lnTo>
                    <a:pt x="23165997" y="25120028"/>
                  </a:lnTo>
                  <a:lnTo>
                    <a:pt x="23021217" y="25120028"/>
                  </a:lnTo>
                  <a:lnTo>
                    <a:pt x="23021217" y="2497524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75248"/>
                  </a:lnTo>
                  <a:lnTo>
                    <a:pt x="0" y="24975248"/>
                  </a:lnTo>
                  <a:lnTo>
                    <a:pt x="0" y="144780"/>
                  </a:lnTo>
                  <a:close/>
                  <a:moveTo>
                    <a:pt x="0" y="24975248"/>
                  </a:moveTo>
                  <a:lnTo>
                    <a:pt x="144780" y="24975248"/>
                  </a:lnTo>
                  <a:lnTo>
                    <a:pt x="144780" y="25120028"/>
                  </a:lnTo>
                  <a:lnTo>
                    <a:pt x="0" y="25120028"/>
                  </a:lnTo>
                  <a:lnTo>
                    <a:pt x="0" y="24975248"/>
                  </a:lnTo>
                  <a:close/>
                  <a:moveTo>
                    <a:pt x="23021217" y="144780"/>
                  </a:moveTo>
                  <a:lnTo>
                    <a:pt x="23165997" y="144780"/>
                  </a:lnTo>
                  <a:lnTo>
                    <a:pt x="23165997" y="24975248"/>
                  </a:lnTo>
                  <a:lnTo>
                    <a:pt x="23021217" y="24975248"/>
                  </a:lnTo>
                  <a:lnTo>
                    <a:pt x="23021217" y="144780"/>
                  </a:lnTo>
                  <a:close/>
                  <a:moveTo>
                    <a:pt x="144780" y="24975248"/>
                  </a:moveTo>
                  <a:lnTo>
                    <a:pt x="23021217" y="24975248"/>
                  </a:lnTo>
                  <a:lnTo>
                    <a:pt x="23021217" y="25120028"/>
                  </a:lnTo>
                  <a:lnTo>
                    <a:pt x="144780" y="25120028"/>
                  </a:lnTo>
                  <a:lnTo>
                    <a:pt x="144780" y="24975248"/>
                  </a:lnTo>
                  <a:close/>
                  <a:moveTo>
                    <a:pt x="23021217" y="0"/>
                  </a:moveTo>
                  <a:lnTo>
                    <a:pt x="23165997" y="0"/>
                  </a:lnTo>
                  <a:lnTo>
                    <a:pt x="23165997" y="144780"/>
                  </a:lnTo>
                  <a:lnTo>
                    <a:pt x="23021217" y="144780"/>
                  </a:lnTo>
                  <a:lnTo>
                    <a:pt x="2302121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021217" y="0"/>
                  </a:lnTo>
                  <a:lnTo>
                    <a:pt x="2302121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1915853" y="961208"/>
            <a:ext cx="7661271" cy="8364584"/>
            <a:chOff x="0" y="0"/>
            <a:chExt cx="20332161" cy="22198673"/>
          </a:xfrm>
        </p:grpSpPr>
        <p:sp>
          <p:nvSpPr>
            <p:cNvPr id="8" name="Freeform 8"/>
            <p:cNvSpPr/>
            <p:nvPr/>
          </p:nvSpPr>
          <p:spPr>
            <a:xfrm>
              <a:off x="72390" y="72390"/>
              <a:ext cx="20187381" cy="22053894"/>
            </a:xfrm>
            <a:custGeom>
              <a:avLst/>
              <a:gdLst/>
              <a:ahLst/>
              <a:cxnLst/>
              <a:rect l="l" t="t" r="r" b="b"/>
              <a:pathLst>
                <a:path w="20187381" h="22053894">
                  <a:moveTo>
                    <a:pt x="0" y="0"/>
                  </a:moveTo>
                  <a:lnTo>
                    <a:pt x="20187381" y="0"/>
                  </a:lnTo>
                  <a:lnTo>
                    <a:pt x="20187381" y="22053894"/>
                  </a:lnTo>
                  <a:lnTo>
                    <a:pt x="0" y="22053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0332162" cy="22198673"/>
            </a:xfrm>
            <a:custGeom>
              <a:avLst/>
              <a:gdLst/>
              <a:ahLst/>
              <a:cxnLst/>
              <a:rect l="l" t="t" r="r" b="b"/>
              <a:pathLst>
                <a:path w="20332162" h="22198673">
                  <a:moveTo>
                    <a:pt x="20187382" y="22053894"/>
                  </a:moveTo>
                  <a:lnTo>
                    <a:pt x="20332162" y="22053894"/>
                  </a:lnTo>
                  <a:lnTo>
                    <a:pt x="20332162" y="22198673"/>
                  </a:lnTo>
                  <a:lnTo>
                    <a:pt x="20187382" y="22198673"/>
                  </a:lnTo>
                  <a:lnTo>
                    <a:pt x="20187382" y="2205389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053894"/>
                  </a:lnTo>
                  <a:lnTo>
                    <a:pt x="0" y="22053894"/>
                  </a:lnTo>
                  <a:lnTo>
                    <a:pt x="0" y="144780"/>
                  </a:lnTo>
                  <a:close/>
                  <a:moveTo>
                    <a:pt x="0" y="22053894"/>
                  </a:moveTo>
                  <a:lnTo>
                    <a:pt x="144780" y="22053894"/>
                  </a:lnTo>
                  <a:lnTo>
                    <a:pt x="144780" y="22198673"/>
                  </a:lnTo>
                  <a:lnTo>
                    <a:pt x="0" y="22198673"/>
                  </a:lnTo>
                  <a:lnTo>
                    <a:pt x="0" y="22053894"/>
                  </a:lnTo>
                  <a:close/>
                  <a:moveTo>
                    <a:pt x="20187382" y="144780"/>
                  </a:moveTo>
                  <a:lnTo>
                    <a:pt x="20332162" y="144780"/>
                  </a:lnTo>
                  <a:lnTo>
                    <a:pt x="20332162" y="22053894"/>
                  </a:lnTo>
                  <a:lnTo>
                    <a:pt x="20187382" y="22053894"/>
                  </a:lnTo>
                  <a:lnTo>
                    <a:pt x="20187382" y="144780"/>
                  </a:lnTo>
                  <a:close/>
                  <a:moveTo>
                    <a:pt x="144780" y="22053894"/>
                  </a:moveTo>
                  <a:lnTo>
                    <a:pt x="20187382" y="22053894"/>
                  </a:lnTo>
                  <a:lnTo>
                    <a:pt x="20187382" y="22198673"/>
                  </a:lnTo>
                  <a:lnTo>
                    <a:pt x="144780" y="22198673"/>
                  </a:lnTo>
                  <a:lnTo>
                    <a:pt x="144780" y="22053894"/>
                  </a:lnTo>
                  <a:close/>
                  <a:moveTo>
                    <a:pt x="20187382" y="0"/>
                  </a:moveTo>
                  <a:lnTo>
                    <a:pt x="20332162" y="0"/>
                  </a:lnTo>
                  <a:lnTo>
                    <a:pt x="20332162" y="144780"/>
                  </a:lnTo>
                  <a:lnTo>
                    <a:pt x="20187382" y="144780"/>
                  </a:lnTo>
                  <a:lnTo>
                    <a:pt x="20187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187382" y="0"/>
                  </a:lnTo>
                  <a:lnTo>
                    <a:pt x="20187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5" y="1874886"/>
            <a:ext cx="8815580" cy="7071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8317177" y="681620"/>
            <a:ext cx="8229600" cy="8923759"/>
            <a:chOff x="0" y="0"/>
            <a:chExt cx="23165997" cy="2512002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021217" cy="24975249"/>
            </a:xfrm>
            <a:custGeom>
              <a:avLst/>
              <a:gdLst/>
              <a:ahLst/>
              <a:cxnLst/>
              <a:rect l="l" t="t" r="r" b="b"/>
              <a:pathLst>
                <a:path w="23021217" h="24975249">
                  <a:moveTo>
                    <a:pt x="0" y="0"/>
                  </a:moveTo>
                  <a:lnTo>
                    <a:pt x="23021217" y="0"/>
                  </a:lnTo>
                  <a:lnTo>
                    <a:pt x="23021217" y="24975249"/>
                  </a:lnTo>
                  <a:lnTo>
                    <a:pt x="0" y="24975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165997" cy="25120028"/>
            </a:xfrm>
            <a:custGeom>
              <a:avLst/>
              <a:gdLst/>
              <a:ahLst/>
              <a:cxnLst/>
              <a:rect l="l" t="t" r="r" b="b"/>
              <a:pathLst>
                <a:path w="23165997" h="25120028">
                  <a:moveTo>
                    <a:pt x="23021217" y="24975248"/>
                  </a:moveTo>
                  <a:lnTo>
                    <a:pt x="23165997" y="24975248"/>
                  </a:lnTo>
                  <a:lnTo>
                    <a:pt x="23165997" y="25120028"/>
                  </a:lnTo>
                  <a:lnTo>
                    <a:pt x="23021217" y="25120028"/>
                  </a:lnTo>
                  <a:lnTo>
                    <a:pt x="23021217" y="2497524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75248"/>
                  </a:lnTo>
                  <a:lnTo>
                    <a:pt x="0" y="24975248"/>
                  </a:lnTo>
                  <a:lnTo>
                    <a:pt x="0" y="144780"/>
                  </a:lnTo>
                  <a:close/>
                  <a:moveTo>
                    <a:pt x="0" y="24975248"/>
                  </a:moveTo>
                  <a:lnTo>
                    <a:pt x="144780" y="24975248"/>
                  </a:lnTo>
                  <a:lnTo>
                    <a:pt x="144780" y="25120028"/>
                  </a:lnTo>
                  <a:lnTo>
                    <a:pt x="0" y="25120028"/>
                  </a:lnTo>
                  <a:lnTo>
                    <a:pt x="0" y="24975248"/>
                  </a:lnTo>
                  <a:close/>
                  <a:moveTo>
                    <a:pt x="23021217" y="144780"/>
                  </a:moveTo>
                  <a:lnTo>
                    <a:pt x="23165997" y="144780"/>
                  </a:lnTo>
                  <a:lnTo>
                    <a:pt x="23165997" y="24975248"/>
                  </a:lnTo>
                  <a:lnTo>
                    <a:pt x="23021217" y="24975248"/>
                  </a:lnTo>
                  <a:lnTo>
                    <a:pt x="23021217" y="144780"/>
                  </a:lnTo>
                  <a:close/>
                  <a:moveTo>
                    <a:pt x="144780" y="24975248"/>
                  </a:moveTo>
                  <a:lnTo>
                    <a:pt x="23021217" y="24975248"/>
                  </a:lnTo>
                  <a:lnTo>
                    <a:pt x="23021217" y="25120028"/>
                  </a:lnTo>
                  <a:lnTo>
                    <a:pt x="144780" y="25120028"/>
                  </a:lnTo>
                  <a:lnTo>
                    <a:pt x="144780" y="24975248"/>
                  </a:lnTo>
                  <a:close/>
                  <a:moveTo>
                    <a:pt x="23021217" y="0"/>
                  </a:moveTo>
                  <a:lnTo>
                    <a:pt x="23165997" y="0"/>
                  </a:lnTo>
                  <a:lnTo>
                    <a:pt x="23165997" y="144780"/>
                  </a:lnTo>
                  <a:lnTo>
                    <a:pt x="23021217" y="144780"/>
                  </a:lnTo>
                  <a:lnTo>
                    <a:pt x="2302121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021217" y="0"/>
                  </a:lnTo>
                  <a:lnTo>
                    <a:pt x="2302121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8640688" y="1011952"/>
            <a:ext cx="7559784" cy="8263096"/>
            <a:chOff x="0" y="0"/>
            <a:chExt cx="20062826" cy="21929338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9918046" cy="21784558"/>
            </a:xfrm>
            <a:custGeom>
              <a:avLst/>
              <a:gdLst/>
              <a:ahLst/>
              <a:cxnLst/>
              <a:rect l="l" t="t" r="r" b="b"/>
              <a:pathLst>
                <a:path w="19918046" h="21784558">
                  <a:moveTo>
                    <a:pt x="0" y="0"/>
                  </a:moveTo>
                  <a:lnTo>
                    <a:pt x="19918046" y="0"/>
                  </a:lnTo>
                  <a:lnTo>
                    <a:pt x="19918046" y="21784558"/>
                  </a:lnTo>
                  <a:lnTo>
                    <a:pt x="0" y="21784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062825" cy="21929337"/>
            </a:xfrm>
            <a:custGeom>
              <a:avLst/>
              <a:gdLst/>
              <a:ahLst/>
              <a:cxnLst/>
              <a:rect l="l" t="t" r="r" b="b"/>
              <a:pathLst>
                <a:path w="20062825" h="21929337">
                  <a:moveTo>
                    <a:pt x="19918046" y="21784557"/>
                  </a:moveTo>
                  <a:lnTo>
                    <a:pt x="20062825" y="21784557"/>
                  </a:lnTo>
                  <a:lnTo>
                    <a:pt x="20062825" y="21929337"/>
                  </a:lnTo>
                  <a:lnTo>
                    <a:pt x="19918046" y="21929337"/>
                  </a:lnTo>
                  <a:lnTo>
                    <a:pt x="19918046" y="217845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784557"/>
                  </a:lnTo>
                  <a:lnTo>
                    <a:pt x="0" y="21784557"/>
                  </a:lnTo>
                  <a:lnTo>
                    <a:pt x="0" y="144780"/>
                  </a:lnTo>
                  <a:close/>
                  <a:moveTo>
                    <a:pt x="0" y="21784557"/>
                  </a:moveTo>
                  <a:lnTo>
                    <a:pt x="144780" y="21784557"/>
                  </a:lnTo>
                  <a:lnTo>
                    <a:pt x="144780" y="21929337"/>
                  </a:lnTo>
                  <a:lnTo>
                    <a:pt x="0" y="21929337"/>
                  </a:lnTo>
                  <a:lnTo>
                    <a:pt x="0" y="21784557"/>
                  </a:lnTo>
                  <a:close/>
                  <a:moveTo>
                    <a:pt x="19918046" y="144780"/>
                  </a:moveTo>
                  <a:lnTo>
                    <a:pt x="20062825" y="144780"/>
                  </a:lnTo>
                  <a:lnTo>
                    <a:pt x="20062825" y="21784557"/>
                  </a:lnTo>
                  <a:lnTo>
                    <a:pt x="19918046" y="21784557"/>
                  </a:lnTo>
                  <a:lnTo>
                    <a:pt x="19918046" y="144780"/>
                  </a:lnTo>
                  <a:close/>
                  <a:moveTo>
                    <a:pt x="144780" y="21784557"/>
                  </a:moveTo>
                  <a:lnTo>
                    <a:pt x="19918046" y="21784557"/>
                  </a:lnTo>
                  <a:lnTo>
                    <a:pt x="19918046" y="21929337"/>
                  </a:lnTo>
                  <a:lnTo>
                    <a:pt x="144780" y="21929337"/>
                  </a:lnTo>
                  <a:lnTo>
                    <a:pt x="144780" y="21784557"/>
                  </a:lnTo>
                  <a:close/>
                  <a:moveTo>
                    <a:pt x="19918046" y="0"/>
                  </a:moveTo>
                  <a:lnTo>
                    <a:pt x="20062825" y="0"/>
                  </a:lnTo>
                  <a:lnTo>
                    <a:pt x="20062825" y="144780"/>
                  </a:lnTo>
                  <a:lnTo>
                    <a:pt x="19918046" y="144780"/>
                  </a:lnTo>
                  <a:lnTo>
                    <a:pt x="1991804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9918046" y="0"/>
                  </a:lnTo>
                  <a:lnTo>
                    <a:pt x="1991804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>
            <a:off x="1231674" y="2388629"/>
            <a:ext cx="6470523" cy="8229600"/>
          </a:xfrm>
          <a:custGeom>
            <a:avLst/>
            <a:gdLst/>
            <a:ahLst/>
            <a:cxnLst/>
            <a:rect l="l" t="t" r="r" b="b"/>
            <a:pathLst>
              <a:path w="6470523" h="8229600">
                <a:moveTo>
                  <a:pt x="0" y="0"/>
                </a:moveTo>
                <a:lnTo>
                  <a:pt x="6470523" y="0"/>
                </a:lnTo>
                <a:lnTo>
                  <a:pt x="64705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1"/>
          <p:cNvSpPr txBox="1"/>
          <p:nvPr/>
        </p:nvSpPr>
        <p:spPr>
          <a:xfrm>
            <a:off x="8345718" y="1674857"/>
            <a:ext cx="8204850" cy="6937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vi-VN" sz="8000" dirty="0">
                <a:latin typeface="Calibri" panose="020F0502020204030204" pitchFamily="34" charset="0"/>
                <a:cs typeface="Calibri" panose="020F0502020204030204" pitchFamily="34" charset="0"/>
              </a:rPr>
              <a:t>- Bình chọn ba cảnh quan thiên nhiên tiêu biểu của nhóm để xây dựng hành trình trải nghiệm. </a:t>
            </a:r>
            <a:endParaRPr lang="en-US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006256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71252" y="5374172"/>
            <a:ext cx="9828484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ts val="6000"/>
              </a:lnSpc>
              <a:spcBef>
                <a:spcPct val="0"/>
              </a:spcBef>
              <a:buFontTx/>
              <a:buChar char="-"/>
            </a:pPr>
            <a:r>
              <a:rPr lang="vi-VN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 luận về cách xây dựng Hành trình trải nghiệm;</a:t>
            </a:r>
          </a:p>
          <a:p>
            <a:pPr marL="685800" indent="-685800" algn="just">
              <a:lnSpc>
                <a:spcPts val="6000"/>
              </a:lnSpc>
              <a:spcBef>
                <a:spcPct val="0"/>
              </a:spcBef>
              <a:buFontTx/>
              <a:buChar char="-"/>
            </a:pPr>
            <a:r>
              <a:rPr lang="vi-VN" sz="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công nhiệm vụ tìm hiểu thông tin cho từng thành viên.</a:t>
            </a:r>
            <a:endParaRPr lang="en-US" sz="5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860026" y="2132168"/>
            <a:ext cx="7588262" cy="9268106"/>
          </a:xfrm>
          <a:custGeom>
            <a:avLst/>
            <a:gdLst/>
            <a:ahLst/>
            <a:cxnLst/>
            <a:rect l="l" t="t" r="r" b="b"/>
            <a:pathLst>
              <a:path w="7588262" h="9268106">
                <a:moveTo>
                  <a:pt x="0" y="0"/>
                </a:moveTo>
                <a:lnTo>
                  <a:pt x="7588262" y="0"/>
                </a:lnTo>
                <a:lnTo>
                  <a:pt x="7588262" y="9268106"/>
                </a:lnTo>
                <a:lnTo>
                  <a:pt x="0" y="9268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80" y="2057269"/>
            <a:ext cx="10662828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9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7006256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2129045"/>
            <a:ext cx="11734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Xác định những thông tin về cảnh quan để đưa vào Hành trình trải nghiệm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4583" t="53704" r="19166" b="30741"/>
          <a:stretch/>
        </p:blipFill>
        <p:spPr>
          <a:xfrm>
            <a:off x="-27278" y="3773829"/>
            <a:ext cx="11501802" cy="2739341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0860026" y="2132168"/>
            <a:ext cx="7588262" cy="9268106"/>
          </a:xfrm>
          <a:custGeom>
            <a:avLst/>
            <a:gdLst/>
            <a:ahLst/>
            <a:cxnLst/>
            <a:rect l="l" t="t" r="r" b="b"/>
            <a:pathLst>
              <a:path w="7588262" h="9268106">
                <a:moveTo>
                  <a:pt x="0" y="0"/>
                </a:moveTo>
                <a:lnTo>
                  <a:pt x="7588262" y="0"/>
                </a:lnTo>
                <a:lnTo>
                  <a:pt x="7588262" y="9268106"/>
                </a:lnTo>
                <a:lnTo>
                  <a:pt x="0" y="9268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TextBox 14"/>
          <p:cNvSpPr txBox="1"/>
          <p:nvPr/>
        </p:nvSpPr>
        <p:spPr>
          <a:xfrm>
            <a:off x="304800" y="6844822"/>
            <a:ext cx="11734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vi-VN" sz="5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Thống nhất cách vẽ sơ đồ Hành trình trải nghiệm.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TextBox 10"/>
          <p:cNvSpPr txBox="1"/>
          <p:nvPr/>
        </p:nvSpPr>
        <p:spPr>
          <a:xfrm>
            <a:off x="7282436" y="2044747"/>
            <a:ext cx="9789150" cy="392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11500" dirty="0">
                <a:solidFill>
                  <a:srgbClr val="176D46"/>
                </a:solidFill>
                <a:latin typeface="Fira Sans ExtraBold" panose="020B0903050000020004" pitchFamily="34" charset="0"/>
                <a:ea typeface="Ebrima" panose="02000000000000000000" pitchFamily="2" charset="0"/>
                <a:cs typeface="Ebrima" panose="02000000000000000000" pitchFamily="2" charset="0"/>
              </a:rPr>
              <a:t>HÀNH TRÌNH TRẢI NGHIỆM</a:t>
            </a:r>
            <a:endParaRPr lang="en-US" sz="11500" dirty="0">
              <a:solidFill>
                <a:srgbClr val="176D46"/>
              </a:solidFill>
              <a:latin typeface="Fira Sans ExtraBold" panose="020B09030500000200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7890944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6785704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1" name="Group 7"/>
          <p:cNvGrpSpPr/>
          <p:nvPr/>
        </p:nvGrpSpPr>
        <p:grpSpPr>
          <a:xfrm>
            <a:off x="1905000" y="4619836"/>
            <a:ext cx="12410684" cy="3994736"/>
            <a:chOff x="0" y="0"/>
            <a:chExt cx="3094115" cy="1281329"/>
          </a:xfrm>
        </p:grpSpPr>
        <p:sp>
          <p:nvSpPr>
            <p:cNvPr id="12" name="Freeform 8"/>
            <p:cNvSpPr/>
            <p:nvPr/>
          </p:nvSpPr>
          <p:spPr>
            <a:xfrm>
              <a:off x="0" y="0"/>
              <a:ext cx="3094115" cy="1212646"/>
            </a:xfrm>
            <a:custGeom>
              <a:avLst/>
              <a:gdLst/>
              <a:ahLst/>
              <a:cxnLst/>
              <a:rect l="l" t="t" r="r" b="b"/>
              <a:pathLst>
                <a:path w="3094115" h="1212646">
                  <a:moveTo>
                    <a:pt x="59390" y="0"/>
                  </a:moveTo>
                  <a:lnTo>
                    <a:pt x="3034724" y="0"/>
                  </a:lnTo>
                  <a:cubicBezTo>
                    <a:pt x="3050476" y="0"/>
                    <a:pt x="3065582" y="6257"/>
                    <a:pt x="3076720" y="17395"/>
                  </a:cubicBezTo>
                  <a:cubicBezTo>
                    <a:pt x="3087858" y="28533"/>
                    <a:pt x="3094115" y="43639"/>
                    <a:pt x="3094115" y="59390"/>
                  </a:cubicBezTo>
                  <a:lnTo>
                    <a:pt x="3094115" y="1153255"/>
                  </a:lnTo>
                  <a:cubicBezTo>
                    <a:pt x="3094115" y="1169007"/>
                    <a:pt x="3087858" y="1184113"/>
                    <a:pt x="3076720" y="1195251"/>
                  </a:cubicBezTo>
                  <a:cubicBezTo>
                    <a:pt x="3065582" y="1206389"/>
                    <a:pt x="3050476" y="1212646"/>
                    <a:pt x="3034724" y="1212646"/>
                  </a:cubicBezTo>
                  <a:lnTo>
                    <a:pt x="59390" y="1212646"/>
                  </a:lnTo>
                  <a:cubicBezTo>
                    <a:pt x="26590" y="1212646"/>
                    <a:pt x="0" y="1186056"/>
                    <a:pt x="0" y="1153255"/>
                  </a:cubicBezTo>
                  <a:lnTo>
                    <a:pt x="0" y="59390"/>
                  </a:lnTo>
                  <a:cubicBezTo>
                    <a:pt x="0" y="43639"/>
                    <a:pt x="6257" y="28533"/>
                    <a:pt x="17395" y="17395"/>
                  </a:cubicBezTo>
                  <a:cubicBezTo>
                    <a:pt x="28533" y="6257"/>
                    <a:pt x="43639" y="0"/>
                    <a:pt x="59390" y="0"/>
                  </a:cubicBezTo>
                  <a:close/>
                </a:path>
              </a:pathLst>
            </a:custGeom>
            <a:solidFill>
              <a:srgbClr val="A8B548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13" name="TextBox 9"/>
            <p:cNvSpPr txBox="1"/>
            <p:nvPr/>
          </p:nvSpPr>
          <p:spPr>
            <a:xfrm>
              <a:off x="0" y="2008"/>
              <a:ext cx="3094115" cy="127932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/>
              <a:r>
                <a:rPr lang="en-US" sz="88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8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vi-VN" sz="88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sẻ Hành trình trải nghiệm trước lớp.</a:t>
              </a:r>
              <a:endParaRPr lang="en-US" sz="8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" y="1871044"/>
            <a:ext cx="8309568" cy="3529890"/>
          </a:xfrm>
          <a:prstGeom prst="rect">
            <a:avLst/>
          </a:prstGeom>
        </p:spPr>
      </p:pic>
      <p:sp>
        <p:nvSpPr>
          <p:cNvPr id="15" name="Freeform 3"/>
          <p:cNvSpPr/>
          <p:nvPr/>
        </p:nvSpPr>
        <p:spPr>
          <a:xfrm>
            <a:off x="13001352" y="876300"/>
            <a:ext cx="6302215" cy="12227418"/>
          </a:xfrm>
          <a:custGeom>
            <a:avLst/>
            <a:gdLst/>
            <a:ahLst/>
            <a:cxnLst/>
            <a:rect l="l" t="t" r="r" b="b"/>
            <a:pathLst>
              <a:path w="6302215" h="12227418">
                <a:moveTo>
                  <a:pt x="0" y="0"/>
                </a:moveTo>
                <a:lnTo>
                  <a:pt x="6302215" y="0"/>
                </a:lnTo>
                <a:lnTo>
                  <a:pt x="6302215" y="12227418"/>
                </a:lnTo>
                <a:lnTo>
                  <a:pt x="0" y="12227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07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157</Words>
  <Application>Microsoft Office PowerPoint</Application>
  <PresentationFormat>Custom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Cambria</vt:lpstr>
      <vt:lpstr>Calibri</vt:lpstr>
      <vt:lpstr>Ebrima</vt:lpstr>
      <vt:lpstr>Fira Sans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hdtn</dc:title>
  <dc:creator>mang non</dc:creator>
  <cp:lastModifiedBy>Admin</cp:lastModifiedBy>
  <cp:revision>13</cp:revision>
  <dcterms:created xsi:type="dcterms:W3CDTF">2006-08-16T00:00:00Z</dcterms:created>
  <dcterms:modified xsi:type="dcterms:W3CDTF">2025-04-01T10:41:53Z</dcterms:modified>
  <dc:identifier>DAF_o5H-EvE</dc:identifier>
</cp:coreProperties>
</file>