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8" r:id="rId4"/>
    <p:sldId id="274" r:id="rId5"/>
    <p:sldId id="259" r:id="rId6"/>
    <p:sldId id="260" r:id="rId7"/>
    <p:sldId id="261" r:id="rId8"/>
    <p:sldId id="262" r:id="rId9"/>
    <p:sldId id="263" r:id="rId10"/>
    <p:sldId id="267" r:id="rId11"/>
    <p:sldId id="268" r:id="rId12"/>
    <p:sldId id="270"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9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p:txBody>
          <a:bodyPr/>
          <a:lstStyle/>
          <a:p>
            <a:fld id="{CBE9B6CE-0165-4093-B20B-538FF705182A}" type="datetimeFigureOut">
              <a:rPr lang="en-US" smtClean="0"/>
              <a:t>1/4/2025</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1/4/2025</a:t>
            </a:fld>
            <a:endParaRPr lang="en-US"/>
          </a:p>
        </p:txBody>
      </p:sp>
      <p:sp>
        <p:nvSpPr>
          <p:cNvPr id="5" name="Footer Placeholder 4">
            <a:extLst>
              <a:ext uri="{FF2B5EF4-FFF2-40B4-BE49-F238E27FC236}">
                <a16:creationId xmlns:a16="http://schemas.microsoft.com/office/drawing/2014/main"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0.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5.svg"/><Relationship Id="rId7" Type="http://schemas.openxmlformats.org/officeDocument/2006/relationships/image" Target="../media/image67.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10.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766696">
            <a:off x="-1729139" y="-462675"/>
            <a:ext cx="3972326" cy="3516900"/>
          </a:xfrm>
          <a:custGeom>
            <a:avLst/>
            <a:gdLst/>
            <a:ahLst/>
            <a:cxnLst/>
            <a:rect l="l" t="t" r="r" b="b"/>
            <a:pathLst>
              <a:path w="5958489" h="5275350">
                <a:moveTo>
                  <a:pt x="0" y="0"/>
                </a:moveTo>
                <a:lnTo>
                  <a:pt x="5958489" y="0"/>
                </a:lnTo>
                <a:lnTo>
                  <a:pt x="5958489" y="5275350"/>
                </a:lnTo>
                <a:lnTo>
                  <a:pt x="0" y="52753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5" name="Picture 14">
            <a:extLst>
              <a:ext uri="{FF2B5EF4-FFF2-40B4-BE49-F238E27FC236}">
                <a16:creationId xmlns:a16="http://schemas.microsoft.com/office/drawing/2014/main" id="{6A803D40-C66C-CA8C-601F-7E3C957389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2724" y="-173930"/>
            <a:ext cx="1225697" cy="1225697"/>
          </a:xfrm>
          <a:prstGeom prst="rect">
            <a:avLst/>
          </a:prstGeom>
        </p:spPr>
      </p:pic>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3"/>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4"/>
          <a:stretch>
            <a:fillRect/>
          </a:stretch>
        </p:blipFill>
        <p:spPr>
          <a:xfrm>
            <a:off x="3112657" y="974189"/>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rot="-955063">
            <a:off x="-401455" y="1668677"/>
            <a:ext cx="3006553" cy="5519362"/>
          </a:xfrm>
          <a:custGeom>
            <a:avLst/>
            <a:gdLst/>
            <a:ahLst/>
            <a:cxnLst/>
            <a:rect l="l" t="t" r="r" b="b"/>
            <a:pathLst>
              <a:path w="4509830" h="8279043">
                <a:moveTo>
                  <a:pt x="0" y="0"/>
                </a:moveTo>
                <a:lnTo>
                  <a:pt x="4509831" y="0"/>
                </a:lnTo>
                <a:lnTo>
                  <a:pt x="4509831" y="8279043"/>
                </a:lnTo>
                <a:lnTo>
                  <a:pt x="0" y="82790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190543">
            <a:off x="9565418" y="-450250"/>
            <a:ext cx="3885926" cy="4095622"/>
          </a:xfrm>
          <a:custGeom>
            <a:avLst/>
            <a:gdLst/>
            <a:ahLst/>
            <a:cxnLst/>
            <a:rect l="l" t="t" r="r" b="b"/>
            <a:pathLst>
              <a:path w="5828889" h="6143433">
                <a:moveTo>
                  <a:pt x="0" y="0"/>
                </a:moveTo>
                <a:lnTo>
                  <a:pt x="5828890" y="0"/>
                </a:lnTo>
                <a:lnTo>
                  <a:pt x="5828890" y="6143433"/>
                </a:lnTo>
                <a:lnTo>
                  <a:pt x="0" y="61434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741465">
            <a:off x="4960185" y="3926991"/>
            <a:ext cx="6645113" cy="3613280"/>
          </a:xfrm>
          <a:custGeom>
            <a:avLst/>
            <a:gdLst/>
            <a:ahLst/>
            <a:cxnLst/>
            <a:rect l="l" t="t" r="r" b="b"/>
            <a:pathLst>
              <a:path w="9967669" h="5419920">
                <a:moveTo>
                  <a:pt x="0" y="0"/>
                </a:moveTo>
                <a:lnTo>
                  <a:pt x="9967669" y="0"/>
                </a:lnTo>
                <a:lnTo>
                  <a:pt x="9967669" y="5419920"/>
                </a:lnTo>
                <a:lnTo>
                  <a:pt x="0" y="54199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000220">
            <a:off x="2073575" y="-2474966"/>
            <a:ext cx="5548007" cy="4249537"/>
          </a:xfrm>
          <a:custGeom>
            <a:avLst/>
            <a:gdLst/>
            <a:ahLst/>
            <a:cxnLst/>
            <a:rect l="l" t="t" r="r" b="b"/>
            <a:pathLst>
              <a:path w="8322010" h="6374306">
                <a:moveTo>
                  <a:pt x="0" y="0"/>
                </a:moveTo>
                <a:lnTo>
                  <a:pt x="8322010" y="0"/>
                </a:lnTo>
                <a:lnTo>
                  <a:pt x="8322010" y="6374306"/>
                </a:lnTo>
                <a:lnTo>
                  <a:pt x="0" y="63743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6">
            <a:extLst>
              <a:ext uri="{FF2B5EF4-FFF2-40B4-BE49-F238E27FC236}">
                <a16:creationId xmlns:a16="http://schemas.microsoft.com/office/drawing/2014/main" id="{61629014-5D22-FA0D-6F30-896169DB7E78}"/>
              </a:ext>
            </a:extLst>
          </p:cNvPr>
          <p:cNvPicPr>
            <a:picLocks noChangeAspect="1"/>
          </p:cNvPicPr>
          <p:nvPr/>
        </p:nvPicPr>
        <p:blipFill>
          <a:blip r:embed="rId10"/>
          <a:stretch>
            <a:fillRect/>
          </a:stretch>
        </p:blipFill>
        <p:spPr>
          <a:xfrm>
            <a:off x="1580642" y="1367945"/>
            <a:ext cx="9406943" cy="4828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408915">
            <a:off x="2367597" y="914516"/>
            <a:ext cx="8992627" cy="9586922"/>
            <a:chOff x="0" y="0"/>
            <a:chExt cx="17985253" cy="19173844"/>
          </a:xfrm>
        </p:grpSpPr>
        <p:sp>
          <p:nvSpPr>
            <p:cNvPr id="3" name="Freeform 3"/>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4088207" y="4363473"/>
              <a:ext cx="8390378" cy="11105529"/>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864"/>
                  </a:lnSpc>
                  <a:spcBef>
                    <a:spcPct val="0"/>
                  </a:spcBef>
                </a:pPr>
                <a:endParaRPr sz="1200">
                  <a:solidFill>
                    <a:prstClr val="black"/>
                  </a:solidFill>
                  <a:latin typeface="Calibri"/>
                </a:endParaRPr>
              </a:p>
            </p:txBody>
          </p:sp>
        </p:grpSp>
      </p:grpSp>
      <p:sp>
        <p:nvSpPr>
          <p:cNvPr id="7" name="Freeform 7"/>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360CD1A4-CF27-A8BF-2E6D-BFB0223C1A87}"/>
              </a:ext>
            </a:extLst>
          </p:cNvPr>
          <p:cNvPicPr>
            <a:picLocks noChangeAspect="1"/>
          </p:cNvPicPr>
          <p:nvPr/>
        </p:nvPicPr>
        <p:blipFill>
          <a:blip r:embed="rId12"/>
          <a:stretch>
            <a:fillRect/>
          </a:stretch>
        </p:blipFill>
        <p:spPr>
          <a:xfrm>
            <a:off x="3059909" y="1848766"/>
            <a:ext cx="6529382" cy="58648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a:extLst>
            <a:ext uri="{FF2B5EF4-FFF2-40B4-BE49-F238E27FC236}">
              <a16:creationId xmlns:a16="http://schemas.microsoft.com/office/drawing/2014/main" id="{A983B2BF-A95E-302D-00D8-7C8416A943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2AD47C-2C88-6B98-BDEA-DF3506C80BC6}"/>
              </a:ext>
            </a:extLst>
          </p:cNvPr>
          <p:cNvGrpSpPr/>
          <p:nvPr/>
        </p:nvGrpSpPr>
        <p:grpSpPr>
          <a:xfrm rot="408915">
            <a:off x="2367597" y="914516"/>
            <a:ext cx="8992627" cy="9586922"/>
            <a:chOff x="0" y="0"/>
            <a:chExt cx="17985253" cy="19173844"/>
          </a:xfrm>
        </p:grpSpPr>
        <p:sp>
          <p:nvSpPr>
            <p:cNvPr id="3" name="Freeform 3">
              <a:extLst>
                <a:ext uri="{FF2B5EF4-FFF2-40B4-BE49-F238E27FC236}">
                  <a16:creationId xmlns:a16="http://schemas.microsoft.com/office/drawing/2014/main" id="{4E65F7D2-2CBC-BACB-1BF7-ADCC1B0C14A7}"/>
                </a:ext>
              </a:extLst>
            </p:cNvPr>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6554D5F6-F181-2931-A4AC-533132DF3346}"/>
                </a:ext>
              </a:extLst>
            </p:cNvPr>
            <p:cNvGrpSpPr/>
            <p:nvPr/>
          </p:nvGrpSpPr>
          <p:grpSpPr>
            <a:xfrm rot="-960206">
              <a:off x="4088207" y="4363473"/>
              <a:ext cx="8390378" cy="11105529"/>
              <a:chOff x="0" y="0"/>
              <a:chExt cx="1576556" cy="2086734"/>
            </a:xfrm>
          </p:grpSpPr>
          <p:sp>
            <p:nvSpPr>
              <p:cNvPr id="5" name="Freeform 5">
                <a:extLst>
                  <a:ext uri="{FF2B5EF4-FFF2-40B4-BE49-F238E27FC236}">
                    <a16:creationId xmlns:a16="http://schemas.microsoft.com/office/drawing/2014/main" id="{7E5E053B-4240-B6B0-62FD-69B06C80F502}"/>
                  </a:ext>
                </a:extLst>
              </p:cNvPr>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a:extLst>
                  <a:ext uri="{FF2B5EF4-FFF2-40B4-BE49-F238E27FC236}">
                    <a16:creationId xmlns:a16="http://schemas.microsoft.com/office/drawing/2014/main" id="{FB56F1A9-4A43-6E75-CC69-9B85455D13E0}"/>
                  </a:ext>
                </a:extLst>
              </p:cNvPr>
              <p:cNvSpPr txBox="1"/>
              <p:nvPr/>
            </p:nvSpPr>
            <p:spPr>
              <a:xfrm>
                <a:off x="0" y="-38100"/>
                <a:ext cx="1576556" cy="2124834"/>
              </a:xfrm>
              <a:prstGeom prst="rect">
                <a:avLst/>
              </a:prstGeom>
            </p:spPr>
            <p:txBody>
              <a:bodyPr lIns="33867" tIns="33867" rIns="33867" bIns="33867" rtlCol="0" anchor="ctr"/>
              <a:lstStyle/>
              <a:p>
                <a:pPr marL="0" marR="0" lvl="0" indent="0" algn="ctr" defTabSz="609630" rtl="0" eaLnBrk="1" fontAlgn="auto" latinLnBrk="0" hangingPunct="1">
                  <a:lnSpc>
                    <a:spcPts val="1864"/>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Freeform 7">
            <a:extLst>
              <a:ext uri="{FF2B5EF4-FFF2-40B4-BE49-F238E27FC236}">
                <a16:creationId xmlns:a16="http://schemas.microsoft.com/office/drawing/2014/main" id="{CAC7AD65-F876-180D-E83A-E31E1968EDD1}"/>
              </a:ext>
            </a:extLst>
          </p:cNvPr>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E7C4208B-D495-A5CE-5304-0E63588958AF}"/>
              </a:ext>
            </a:extLst>
          </p:cNvPr>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D82465D8-BA0D-03BB-39D9-E231D308C28B}"/>
              </a:ext>
            </a:extLst>
          </p:cNvPr>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AA295ADB-9665-B9CA-1C83-1631C3A36158}"/>
              </a:ext>
            </a:extLst>
          </p:cNvPr>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525C53D2-058A-5F03-11F5-AC604DDA0077}"/>
              </a:ext>
            </a:extLst>
          </p:cNvPr>
          <p:cNvPicPr>
            <a:picLocks noChangeAspect="1"/>
          </p:cNvPicPr>
          <p:nvPr/>
        </p:nvPicPr>
        <p:blipFill>
          <a:blip r:embed="rId12"/>
          <a:stretch>
            <a:fillRect/>
          </a:stretch>
        </p:blipFill>
        <p:spPr>
          <a:xfrm>
            <a:off x="2789164" y="2159057"/>
            <a:ext cx="6944384" cy="6277833"/>
          </a:xfrm>
          <a:prstGeom prst="rect">
            <a:avLst/>
          </a:prstGeom>
        </p:spPr>
      </p:pic>
    </p:spTree>
    <p:extLst>
      <p:ext uri="{BB962C8B-B14F-4D97-AF65-F5344CB8AC3E}">
        <p14:creationId xmlns:p14="http://schemas.microsoft.com/office/powerpoint/2010/main" val="286205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441</Words>
  <Application>Microsoft Office PowerPoint</Application>
  <PresentationFormat>Widescreen</PresentationFormat>
  <Paragraphs>20</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Cambria</vt:lpstr>
      <vt:lpstr>Cambria Bold</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2024-02-20T11:32:03Z</dcterms:created>
  <dcterms:modified xsi:type="dcterms:W3CDTF">2025-04-01T10:40:12Z</dcterms:modified>
</cp:coreProperties>
</file>