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8" r:id="rId3"/>
    <p:sldId id="260" r:id="rId4"/>
    <p:sldId id="261" r:id="rId5"/>
    <p:sldId id="262" r:id="rId6"/>
    <p:sldId id="263" r:id="rId7"/>
    <p:sldId id="264" r:id="rId8"/>
    <p:sldId id="265" r:id="rId9"/>
    <p:sldId id="266" r:id="rId10"/>
    <p:sldId id="267" r:id="rId11"/>
    <p:sldId id="268" r:id="rId12"/>
    <p:sldId id="269" r:id="rId13"/>
  </p:sldIdLst>
  <p:sldSz cx="18288000" cy="10287000"/>
  <p:notesSz cx="6858000" cy="9144000"/>
  <p:embeddedFontLst>
    <p:embeddedFont>
      <p:font typeface="Calibri" panose="020F0502020204030204" pitchFamily="34" charset="0"/>
      <p:regular r:id="rId14"/>
      <p:bold r:id="rId15"/>
      <p:italic r:id="rId16"/>
      <p:boldItalic r:id="rId17"/>
    </p:embeddedFont>
    <p:embeddedFont>
      <p:font typeface="Calibri (MS) Bold" panose="020B0604020202020204" charset="0"/>
      <p:regular r:id="rId18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DE9DE"/>
    <a:srgbClr val="84604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45" d="100"/>
          <a:sy n="45" d="100"/>
        </p:scale>
        <p:origin x="1248" y="5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5.fntdata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5562600" y="-1028700"/>
            <a:ext cx="25089575" cy="161925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12/3/2025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/>
          <a:stretch>
            <a:fillRect/>
          </a:stretch>
        </p:blipFill>
        <p:spPr>
          <a:xfrm>
            <a:off x="-5562600" y="-1028700"/>
            <a:ext cx="25089575" cy="161925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svg"/><Relationship Id="rId13" Type="http://schemas.openxmlformats.org/officeDocument/2006/relationships/image" Target="../media/image7.png"/><Relationship Id="rId18" Type="http://schemas.openxmlformats.org/officeDocument/2006/relationships/image" Target="../media/image12.png"/><Relationship Id="rId7" Type="http://schemas.openxmlformats.org/officeDocument/2006/relationships/image" Target="../media/image4.png"/><Relationship Id="rId12" Type="http://schemas.openxmlformats.org/officeDocument/2006/relationships/image" Target="../media/image11.svg"/><Relationship Id="rId17" Type="http://schemas.openxmlformats.org/officeDocument/2006/relationships/image" Target="../media/image11.png"/><Relationship Id="rId2" Type="http://schemas.openxmlformats.org/officeDocument/2006/relationships/image" Target="../media/image2.png"/><Relationship Id="rId16" Type="http://schemas.openxmlformats.org/officeDocument/2006/relationships/image" Target="../media/image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.png"/><Relationship Id="rId11" Type="http://schemas.openxmlformats.org/officeDocument/2006/relationships/image" Target="../media/image6.png"/><Relationship Id="rId5" Type="http://schemas.openxmlformats.org/officeDocument/2006/relationships/image" Target="../media/image4.svg"/><Relationship Id="rId15" Type="http://schemas.openxmlformats.org/officeDocument/2006/relationships/image" Target="../media/image9.png"/><Relationship Id="rId10" Type="http://schemas.openxmlformats.org/officeDocument/2006/relationships/image" Target="../media/image9.svg"/><Relationship Id="rId19" Type="http://schemas.openxmlformats.org/officeDocument/2006/relationships/image" Target="../media/image13.png"/><Relationship Id="rId9" Type="http://schemas.openxmlformats.org/officeDocument/2006/relationships/image" Target="../media/image5.png"/><Relationship Id="rId14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17.svg"/><Relationship Id="rId7" Type="http://schemas.openxmlformats.org/officeDocument/2006/relationships/image" Target="../media/image15.sv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7.svg"/><Relationship Id="rId4" Type="http://schemas.openxmlformats.org/officeDocument/2006/relationships/image" Target="../media/image4.png"/><Relationship Id="rId9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sv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4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5.svg"/><Relationship Id="rId7" Type="http://schemas.openxmlformats.org/officeDocument/2006/relationships/image" Target="../media/image19.png"/><Relationship Id="rId12" Type="http://schemas.openxmlformats.org/officeDocument/2006/relationships/image" Target="../media/image20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11" Type="http://schemas.openxmlformats.org/officeDocument/2006/relationships/image" Target="../media/image11.png"/><Relationship Id="rId5" Type="http://schemas.openxmlformats.org/officeDocument/2006/relationships/image" Target="../media/image17.svg"/><Relationship Id="rId10" Type="http://schemas.openxmlformats.org/officeDocument/2006/relationships/image" Target="../media/image7.svg"/><Relationship Id="rId4" Type="http://schemas.openxmlformats.org/officeDocument/2006/relationships/image" Target="../media/image17.png"/><Relationship Id="rId9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4.sv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5.svg"/><Relationship Id="rId7" Type="http://schemas.openxmlformats.org/officeDocument/2006/relationships/image" Target="../media/image19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7.png"/><Relationship Id="rId11" Type="http://schemas.openxmlformats.org/officeDocument/2006/relationships/image" Target="../media/image28.png"/><Relationship Id="rId5" Type="http://schemas.openxmlformats.org/officeDocument/2006/relationships/image" Target="../media/image17.svg"/><Relationship Id="rId10" Type="http://schemas.openxmlformats.org/officeDocument/2006/relationships/image" Target="../media/image7.svg"/><Relationship Id="rId4" Type="http://schemas.openxmlformats.org/officeDocument/2006/relationships/image" Target="../media/image17.png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806417" y="641856"/>
            <a:ext cx="16675166" cy="9003288"/>
            <a:chOff x="0" y="0"/>
            <a:chExt cx="4391813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391813" cy="2371236"/>
            </a:xfrm>
            <a:custGeom>
              <a:avLst/>
              <a:gdLst/>
              <a:ahLst/>
              <a:cxnLst/>
              <a:rect l="l" t="t" r="r" b="b"/>
              <a:pathLst>
                <a:path w="4391813" h="2371236">
                  <a:moveTo>
                    <a:pt x="23504" y="0"/>
                  </a:moveTo>
                  <a:lnTo>
                    <a:pt x="4368309" y="0"/>
                  </a:lnTo>
                  <a:cubicBezTo>
                    <a:pt x="4381290" y="0"/>
                    <a:pt x="4391813" y="10523"/>
                    <a:pt x="4391813" y="23504"/>
                  </a:cubicBezTo>
                  <a:lnTo>
                    <a:pt x="4391813" y="2347732"/>
                  </a:lnTo>
                  <a:cubicBezTo>
                    <a:pt x="4391813" y="2360713"/>
                    <a:pt x="4381290" y="2371236"/>
                    <a:pt x="4368309" y="2371236"/>
                  </a:cubicBezTo>
                  <a:lnTo>
                    <a:pt x="23504" y="2371236"/>
                  </a:lnTo>
                  <a:cubicBezTo>
                    <a:pt x="10523" y="2371236"/>
                    <a:pt x="0" y="2360713"/>
                    <a:pt x="0" y="2347732"/>
                  </a:cubicBezTo>
                  <a:lnTo>
                    <a:pt x="0" y="23504"/>
                  </a:lnTo>
                  <a:cubicBezTo>
                    <a:pt x="0" y="10523"/>
                    <a:pt x="10523" y="0"/>
                    <a:pt x="23504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391813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189862" y="6653003"/>
            <a:ext cx="6069438" cy="3973190"/>
          </a:xfrm>
          <a:custGeom>
            <a:avLst/>
            <a:gdLst/>
            <a:ahLst/>
            <a:cxnLst/>
            <a:rect l="l" t="t" r="r" b="b"/>
            <a:pathLst>
              <a:path w="6069438" h="3973190">
                <a:moveTo>
                  <a:pt x="0" y="0"/>
                </a:moveTo>
                <a:lnTo>
                  <a:pt x="6069438" y="0"/>
                </a:lnTo>
                <a:lnTo>
                  <a:pt x="6069438" y="3973190"/>
                </a:lnTo>
                <a:lnTo>
                  <a:pt x="0" y="3973190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-2142341" y="7007895"/>
            <a:ext cx="6342082" cy="3778690"/>
          </a:xfrm>
          <a:custGeom>
            <a:avLst/>
            <a:gdLst/>
            <a:ahLst/>
            <a:cxnLst/>
            <a:rect l="l" t="t" r="r" b="b"/>
            <a:pathLst>
              <a:path w="6342082" h="3778690">
                <a:moveTo>
                  <a:pt x="0" y="0"/>
                </a:moveTo>
                <a:lnTo>
                  <a:pt x="6342082" y="0"/>
                </a:lnTo>
                <a:lnTo>
                  <a:pt x="6342082" y="3778690"/>
                </a:lnTo>
                <a:lnTo>
                  <a:pt x="0" y="3778690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</p:sp>
      <p:sp>
        <p:nvSpPr>
          <p:cNvPr id="8" name="Freeform 8"/>
          <p:cNvSpPr/>
          <p:nvPr/>
        </p:nvSpPr>
        <p:spPr>
          <a:xfrm>
            <a:off x="13822428" y="82190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9" name="Freeform 9"/>
          <p:cNvSpPr/>
          <p:nvPr/>
        </p:nvSpPr>
        <p:spPr>
          <a:xfrm rot="-726169">
            <a:off x="9607892" y="-46235"/>
            <a:ext cx="1393004" cy="1950206"/>
          </a:xfrm>
          <a:custGeom>
            <a:avLst/>
            <a:gdLst/>
            <a:ahLst/>
            <a:cxnLst/>
            <a:rect l="l" t="t" r="r" b="b"/>
            <a:pathLst>
              <a:path w="1393004" h="1950206">
                <a:moveTo>
                  <a:pt x="0" y="0"/>
                </a:moveTo>
                <a:lnTo>
                  <a:pt x="1393004" y="0"/>
                </a:lnTo>
                <a:lnTo>
                  <a:pt x="1393004" y="1950206"/>
                </a:lnTo>
                <a:lnTo>
                  <a:pt x="0" y="1950206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0" name="Freeform 10"/>
          <p:cNvSpPr/>
          <p:nvPr/>
        </p:nvSpPr>
        <p:spPr>
          <a:xfrm rot="-2355099">
            <a:off x="12014846" y="781807"/>
            <a:ext cx="883387" cy="1236742"/>
          </a:xfrm>
          <a:custGeom>
            <a:avLst/>
            <a:gdLst/>
            <a:ahLst/>
            <a:cxnLst/>
            <a:rect l="l" t="t" r="r" b="b"/>
            <a:pathLst>
              <a:path w="883387" h="1236742">
                <a:moveTo>
                  <a:pt x="0" y="0"/>
                </a:moveTo>
                <a:lnTo>
                  <a:pt x="883387" y="0"/>
                </a:lnTo>
                <a:lnTo>
                  <a:pt x="883387" y="1236743"/>
                </a:lnTo>
                <a:lnTo>
                  <a:pt x="0" y="1236743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1" name="Freeform 11"/>
          <p:cNvSpPr/>
          <p:nvPr/>
        </p:nvSpPr>
        <p:spPr>
          <a:xfrm rot="-2920782">
            <a:off x="13411610" y="2114149"/>
            <a:ext cx="623215" cy="872500"/>
          </a:xfrm>
          <a:custGeom>
            <a:avLst/>
            <a:gdLst/>
            <a:ahLst/>
            <a:cxnLst/>
            <a:rect l="l" t="t" r="r" b="b"/>
            <a:pathLst>
              <a:path w="623215" h="872500">
                <a:moveTo>
                  <a:pt x="0" y="0"/>
                </a:moveTo>
                <a:lnTo>
                  <a:pt x="623215" y="0"/>
                </a:lnTo>
                <a:lnTo>
                  <a:pt x="623215" y="872501"/>
                </a:lnTo>
                <a:lnTo>
                  <a:pt x="0" y="87250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26833" t="-37953" r="-344151" b="-234981"/>
            </a:stretch>
          </a:blipFill>
        </p:spPr>
      </p:sp>
      <p:sp>
        <p:nvSpPr>
          <p:cNvPr id="12" name="Freeform 12"/>
          <p:cNvSpPr/>
          <p:nvPr/>
        </p:nvSpPr>
        <p:spPr>
          <a:xfrm>
            <a:off x="0" y="316621"/>
            <a:ext cx="4561281" cy="3423420"/>
          </a:xfrm>
          <a:custGeom>
            <a:avLst/>
            <a:gdLst/>
            <a:ahLst/>
            <a:cxnLst/>
            <a:rect l="l" t="t" r="r" b="b"/>
            <a:pathLst>
              <a:path w="4561281" h="3423420">
                <a:moveTo>
                  <a:pt x="0" y="0"/>
                </a:moveTo>
                <a:lnTo>
                  <a:pt x="4561281" y="0"/>
                </a:lnTo>
                <a:lnTo>
                  <a:pt x="4561281" y="3423420"/>
                </a:lnTo>
                <a:lnTo>
                  <a:pt x="0" y="3423420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 l="-36727" t="-1150" r="-6100"/>
            </a:stretch>
          </a:blipFill>
        </p:spPr>
      </p:sp>
      <p:sp>
        <p:nvSpPr>
          <p:cNvPr id="13" name="Freeform 13"/>
          <p:cNvSpPr/>
          <p:nvPr/>
        </p:nvSpPr>
        <p:spPr>
          <a:xfrm rot="5400000">
            <a:off x="15865498" y="1022756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4" name="Freeform 14"/>
          <p:cNvSpPr/>
          <p:nvPr/>
        </p:nvSpPr>
        <p:spPr>
          <a:xfrm>
            <a:off x="6421040" y="5391807"/>
            <a:ext cx="3075337" cy="4824058"/>
          </a:xfrm>
          <a:custGeom>
            <a:avLst/>
            <a:gdLst/>
            <a:ahLst/>
            <a:cxnLst/>
            <a:rect l="l" t="t" r="r" b="b"/>
            <a:pathLst>
              <a:path w="3075337" h="4824058">
                <a:moveTo>
                  <a:pt x="0" y="0"/>
                </a:moveTo>
                <a:lnTo>
                  <a:pt x="3075337" y="0"/>
                </a:lnTo>
                <a:lnTo>
                  <a:pt x="3075337" y="4824058"/>
                </a:lnTo>
                <a:lnTo>
                  <a:pt x="0" y="4824058"/>
                </a:lnTo>
                <a:lnTo>
                  <a:pt x="0" y="0"/>
                </a:lnTo>
                <a:close/>
              </a:path>
            </a:pathLst>
          </a:custGeom>
          <a:blipFill>
            <a:blip r:embed="rId13"/>
            <a:stretch>
              <a:fillRect/>
            </a:stretch>
          </a:blipFill>
        </p:spPr>
      </p:sp>
      <p:sp>
        <p:nvSpPr>
          <p:cNvPr id="15" name="Freeform 15"/>
          <p:cNvSpPr/>
          <p:nvPr/>
        </p:nvSpPr>
        <p:spPr>
          <a:xfrm>
            <a:off x="3701477" y="5391807"/>
            <a:ext cx="2719563" cy="4824058"/>
          </a:xfrm>
          <a:custGeom>
            <a:avLst/>
            <a:gdLst/>
            <a:ahLst/>
            <a:cxnLst/>
            <a:rect l="l" t="t" r="r" b="b"/>
            <a:pathLst>
              <a:path w="2719563" h="4824058">
                <a:moveTo>
                  <a:pt x="0" y="0"/>
                </a:moveTo>
                <a:lnTo>
                  <a:pt x="2719563" y="0"/>
                </a:lnTo>
                <a:lnTo>
                  <a:pt x="2719563" y="4824058"/>
                </a:lnTo>
                <a:lnTo>
                  <a:pt x="0" y="4824058"/>
                </a:lnTo>
                <a:lnTo>
                  <a:pt x="0" y="0"/>
                </a:lnTo>
                <a:close/>
              </a:path>
            </a:pathLst>
          </a:custGeom>
          <a:blipFill>
            <a:blip r:embed="rId14"/>
            <a:stretch>
              <a:fillRect/>
            </a:stretch>
          </a:blipFill>
        </p:spPr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54" y="4983847"/>
            <a:ext cx="1963082" cy="202404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1733149" y="2997315"/>
            <a:ext cx="4932091" cy="662083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3085167" y="1392536"/>
            <a:ext cx="8986283" cy="5096698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06417" y="216410"/>
            <a:ext cx="8870449" cy="192650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86841" y="1401633"/>
            <a:ext cx="2316681" cy="231668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AutoShape 6"/>
          <p:cNvSpPr/>
          <p:nvPr/>
        </p:nvSpPr>
        <p:spPr>
          <a:xfrm>
            <a:off x="984099" y="1831792"/>
            <a:ext cx="16230600" cy="0"/>
          </a:xfrm>
          <a:prstGeom prst="line">
            <a:avLst/>
          </a:prstGeom>
          <a:ln w="76200" cap="rnd">
            <a:solidFill>
              <a:srgbClr val="5B4A3B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7" name="Freeform 7"/>
          <p:cNvSpPr/>
          <p:nvPr/>
        </p:nvSpPr>
        <p:spPr>
          <a:xfrm rot="-823146">
            <a:off x="16655491" y="156692"/>
            <a:ext cx="3265018" cy="3385717"/>
          </a:xfrm>
          <a:custGeom>
            <a:avLst/>
            <a:gdLst/>
            <a:ahLst/>
            <a:cxnLst/>
            <a:rect l="l" t="t" r="r" b="b"/>
            <a:pathLst>
              <a:path w="3265018" h="3385717">
                <a:moveTo>
                  <a:pt x="0" y="0"/>
                </a:moveTo>
                <a:lnTo>
                  <a:pt x="3265018" y="0"/>
                </a:lnTo>
                <a:lnTo>
                  <a:pt x="3265018" y="3385718"/>
                </a:lnTo>
                <a:lnTo>
                  <a:pt x="0" y="338571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0939"/>
            </a:stretch>
          </a:blipFill>
        </p:spPr>
      </p:sp>
      <p:grpSp>
        <p:nvGrpSpPr>
          <p:cNvPr id="8" name="Group 8"/>
          <p:cNvGrpSpPr/>
          <p:nvPr/>
        </p:nvGrpSpPr>
        <p:grpSpPr>
          <a:xfrm>
            <a:off x="857917" y="605359"/>
            <a:ext cx="2368293" cy="2670320"/>
            <a:chOff x="0" y="0"/>
            <a:chExt cx="3157724" cy="3560426"/>
          </a:xfrm>
        </p:grpSpPr>
        <p:sp>
          <p:nvSpPr>
            <p:cNvPr id="9" name="Freeform 9"/>
            <p:cNvSpPr/>
            <p:nvPr/>
          </p:nvSpPr>
          <p:spPr>
            <a:xfrm>
              <a:off x="1595944" y="1289490"/>
              <a:ext cx="1561780" cy="1677065"/>
            </a:xfrm>
            <a:custGeom>
              <a:avLst/>
              <a:gdLst/>
              <a:ahLst/>
              <a:cxnLst/>
              <a:rect l="l" t="t" r="r" b="b"/>
              <a:pathLst>
                <a:path w="1561780" h="1677065">
                  <a:moveTo>
                    <a:pt x="0" y="0"/>
                  </a:moveTo>
                  <a:lnTo>
                    <a:pt x="1561780" y="0"/>
                  </a:lnTo>
                  <a:lnTo>
                    <a:pt x="1561780" y="1677065"/>
                  </a:lnTo>
                  <a:lnTo>
                    <a:pt x="0" y="1677065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246415" t="-129667"/>
              </a:stretch>
            </a:blipFill>
          </p:spPr>
        </p:sp>
        <p:sp>
          <p:nvSpPr>
            <p:cNvPr id="10" name="Freeform 10"/>
            <p:cNvSpPr/>
            <p:nvPr/>
          </p:nvSpPr>
          <p:spPr>
            <a:xfrm>
              <a:off x="894794" y="0"/>
              <a:ext cx="894794" cy="1379624"/>
            </a:xfrm>
            <a:custGeom>
              <a:avLst/>
              <a:gdLst/>
              <a:ahLst/>
              <a:cxnLst/>
              <a:rect l="l" t="t" r="r" b="b"/>
              <a:pathLst>
                <a:path w="894794" h="1379624">
                  <a:moveTo>
                    <a:pt x="0" y="0"/>
                  </a:moveTo>
                  <a:lnTo>
                    <a:pt x="894794" y="0"/>
                  </a:lnTo>
                  <a:lnTo>
                    <a:pt x="894794" y="1379624"/>
                  </a:lnTo>
                  <a:lnTo>
                    <a:pt x="0" y="137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921663" b="-583763"/>
              </a:stretch>
            </a:blipFill>
          </p:spPr>
        </p:sp>
        <p:sp>
          <p:nvSpPr>
            <p:cNvPr id="11" name="Freeform 11"/>
            <p:cNvSpPr/>
            <p:nvPr/>
          </p:nvSpPr>
          <p:spPr>
            <a:xfrm>
              <a:off x="0" y="2180802"/>
              <a:ext cx="894794" cy="1379624"/>
            </a:xfrm>
            <a:custGeom>
              <a:avLst/>
              <a:gdLst/>
              <a:ahLst/>
              <a:cxnLst/>
              <a:rect l="l" t="t" r="r" b="b"/>
              <a:pathLst>
                <a:path w="894794" h="1379624">
                  <a:moveTo>
                    <a:pt x="0" y="0"/>
                  </a:moveTo>
                  <a:lnTo>
                    <a:pt x="894794" y="0"/>
                  </a:lnTo>
                  <a:lnTo>
                    <a:pt x="894794" y="1379624"/>
                  </a:lnTo>
                  <a:lnTo>
                    <a:pt x="0" y="1379624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921663" b="-583763"/>
              </a:stretch>
            </a:blipFill>
          </p:spPr>
        </p:sp>
      </p:grpSp>
      <p:grpSp>
        <p:nvGrpSpPr>
          <p:cNvPr id="12" name="Group 12"/>
          <p:cNvGrpSpPr/>
          <p:nvPr/>
        </p:nvGrpSpPr>
        <p:grpSpPr>
          <a:xfrm>
            <a:off x="15088752" y="811979"/>
            <a:ext cx="1671885" cy="2463700"/>
            <a:chOff x="0" y="0"/>
            <a:chExt cx="2229180" cy="3284933"/>
          </a:xfrm>
        </p:grpSpPr>
        <p:sp>
          <p:nvSpPr>
            <p:cNvPr id="13" name="Freeform 13"/>
            <p:cNvSpPr/>
            <p:nvPr/>
          </p:nvSpPr>
          <p:spPr>
            <a:xfrm>
              <a:off x="1403166" y="1887891"/>
              <a:ext cx="826014" cy="1397041"/>
            </a:xfrm>
            <a:custGeom>
              <a:avLst/>
              <a:gdLst/>
              <a:ahLst/>
              <a:cxnLst/>
              <a:rect l="l" t="t" r="r" b="b"/>
              <a:pathLst>
                <a:path w="826014" h="1397041">
                  <a:moveTo>
                    <a:pt x="0" y="0"/>
                  </a:moveTo>
                  <a:lnTo>
                    <a:pt x="826014" y="0"/>
                  </a:lnTo>
                  <a:lnTo>
                    <a:pt x="826014" y="1397042"/>
                  </a:lnTo>
                  <a:lnTo>
                    <a:pt x="0" y="1397042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6">
                <a:extLst>
                  <a:ext uri="{96DAC541-7B7A-43D3-8B79-37D633B846F1}">
                    <asvg:svgBlip xmlns:asvg="http://schemas.microsoft.com/office/drawing/2016/SVG/main" xmlns="" r:embed="rId7"/>
                  </a:ext>
                </a:extLst>
              </a:blip>
              <a:stretch>
                <a:fillRect l="-753958" b="-421015"/>
              </a:stretch>
            </a:blipFill>
          </p:spPr>
        </p:sp>
        <p:sp>
          <p:nvSpPr>
            <p:cNvPr id="14" name="Freeform 14"/>
            <p:cNvSpPr/>
            <p:nvPr/>
          </p:nvSpPr>
          <p:spPr>
            <a:xfrm>
              <a:off x="0" y="0"/>
              <a:ext cx="1523224" cy="1635663"/>
            </a:xfrm>
            <a:custGeom>
              <a:avLst/>
              <a:gdLst/>
              <a:ahLst/>
              <a:cxnLst/>
              <a:rect l="l" t="t" r="r" b="b"/>
              <a:pathLst>
                <a:path w="1523224" h="1635663">
                  <a:moveTo>
                    <a:pt x="0" y="0"/>
                  </a:moveTo>
                  <a:lnTo>
                    <a:pt x="1523224" y="0"/>
                  </a:lnTo>
                  <a:lnTo>
                    <a:pt x="1523224" y="1635663"/>
                  </a:lnTo>
                  <a:lnTo>
                    <a:pt x="0" y="1635663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4">
                <a:extLst>
                  <a:ext uri="{96DAC541-7B7A-43D3-8B79-37D633B846F1}">
                    <asvg:svgBlip xmlns:asvg="http://schemas.microsoft.com/office/drawing/2016/SVG/main" xmlns="" r:embed="rId5"/>
                  </a:ext>
                </a:extLst>
              </a:blip>
              <a:stretch>
                <a:fillRect l="-246415" t="-129667"/>
              </a:stretch>
            </a:blipFill>
          </p:spPr>
        </p:sp>
      </p:grpSp>
      <p:sp>
        <p:nvSpPr>
          <p:cNvPr id="15" name="Freeform 15"/>
          <p:cNvSpPr/>
          <p:nvPr/>
        </p:nvSpPr>
        <p:spPr>
          <a:xfrm rot="-823146" flipH="1">
            <a:off x="-1386028" y="6562410"/>
            <a:ext cx="3265018" cy="3385717"/>
          </a:xfrm>
          <a:custGeom>
            <a:avLst/>
            <a:gdLst/>
            <a:ahLst/>
            <a:cxnLst/>
            <a:rect l="l" t="t" r="r" b="b"/>
            <a:pathLst>
              <a:path w="3265018" h="3385717">
                <a:moveTo>
                  <a:pt x="3265018" y="0"/>
                </a:moveTo>
                <a:lnTo>
                  <a:pt x="0" y="0"/>
                </a:lnTo>
                <a:lnTo>
                  <a:pt x="0" y="3385718"/>
                </a:lnTo>
                <a:lnTo>
                  <a:pt x="3265018" y="3385718"/>
                </a:lnTo>
                <a:lnTo>
                  <a:pt x="3265018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 l="-30939"/>
            </a:stretch>
          </a:blipFill>
        </p:spPr>
      </p:sp>
      <p:sp>
        <p:nvSpPr>
          <p:cNvPr id="16" name="AutoShape 16"/>
          <p:cNvSpPr/>
          <p:nvPr/>
        </p:nvSpPr>
        <p:spPr>
          <a:xfrm>
            <a:off x="1028700" y="9607044"/>
            <a:ext cx="16230600" cy="0"/>
          </a:xfrm>
          <a:prstGeom prst="line">
            <a:avLst/>
          </a:prstGeom>
          <a:ln w="76200" cap="rnd">
            <a:solidFill>
              <a:srgbClr val="5B4A3B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7" name="AutoShape 17"/>
          <p:cNvSpPr/>
          <p:nvPr/>
        </p:nvSpPr>
        <p:spPr>
          <a:xfrm>
            <a:off x="984099" y="1942557"/>
            <a:ext cx="0" cy="6722806"/>
          </a:xfrm>
          <a:prstGeom prst="line">
            <a:avLst/>
          </a:prstGeom>
          <a:ln w="76200" cap="rnd">
            <a:solidFill>
              <a:srgbClr val="5B4A3B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8" name="AutoShape 18"/>
          <p:cNvSpPr/>
          <p:nvPr/>
        </p:nvSpPr>
        <p:spPr>
          <a:xfrm>
            <a:off x="17221200" y="2922338"/>
            <a:ext cx="0" cy="6722806"/>
          </a:xfrm>
          <a:prstGeom prst="line">
            <a:avLst/>
          </a:prstGeom>
          <a:ln w="76200" cap="rnd">
            <a:solidFill>
              <a:srgbClr val="5B4A3B"/>
            </a:solidFill>
            <a:prstDash val="sysDash"/>
            <a:headEnd type="none" w="sm" len="sm"/>
            <a:tailEnd type="none" w="sm" len="sm"/>
          </a:ln>
        </p:spPr>
      </p:sp>
      <p:sp>
        <p:nvSpPr>
          <p:cNvPr id="19" name="Freeform 19"/>
          <p:cNvSpPr/>
          <p:nvPr/>
        </p:nvSpPr>
        <p:spPr>
          <a:xfrm>
            <a:off x="2546198" y="1160040"/>
            <a:ext cx="13106401" cy="8179509"/>
          </a:xfrm>
          <a:custGeom>
            <a:avLst/>
            <a:gdLst/>
            <a:ahLst/>
            <a:cxnLst/>
            <a:rect l="l" t="t" r="r" b="b"/>
            <a:pathLst>
              <a:path w="11982130" h="6705384">
                <a:moveTo>
                  <a:pt x="0" y="0"/>
                </a:moveTo>
                <a:lnTo>
                  <a:pt x="11982130" y="0"/>
                </a:lnTo>
                <a:lnTo>
                  <a:pt x="11982130" y="6705384"/>
                </a:lnTo>
                <a:lnTo>
                  <a:pt x="0" y="6705384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20000"/>
                      </a14:imgEffect>
                    </a14:imgLayer>
                  </a14:imgProps>
                </a:ext>
              </a:extLst>
            </a:blip>
            <a:srcRect/>
            <a:stretch>
              <a:fillRect l="-2028" r="-3186" b="-3798"/>
            </a:stretch>
          </a:blipFill>
        </p:spPr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821700" y="1599674"/>
            <a:ext cx="3437600" cy="9026520"/>
          </a:xfrm>
          <a:custGeom>
            <a:avLst/>
            <a:gdLst/>
            <a:ahLst/>
            <a:cxnLst/>
            <a:rect l="l" t="t" r="r" b="b"/>
            <a:pathLst>
              <a:path w="3437600" h="9026520">
                <a:moveTo>
                  <a:pt x="0" y="0"/>
                </a:moveTo>
                <a:lnTo>
                  <a:pt x="3437600" y="0"/>
                </a:lnTo>
                <a:lnTo>
                  <a:pt x="3437600" y="9026519"/>
                </a:lnTo>
                <a:lnTo>
                  <a:pt x="0" y="90265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7280" y="7345682"/>
            <a:ext cx="3822233" cy="2502119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51499" y="3474663"/>
            <a:ext cx="9646368" cy="3780606"/>
            <a:chOff x="0" y="0"/>
            <a:chExt cx="3094115" cy="12126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94115" cy="1212646"/>
            </a:xfrm>
            <a:custGeom>
              <a:avLst/>
              <a:gdLst/>
              <a:ahLst/>
              <a:cxnLst/>
              <a:rect l="l" t="t" r="r" b="b"/>
              <a:pathLst>
                <a:path w="3094115" h="1212646">
                  <a:moveTo>
                    <a:pt x="59390" y="0"/>
                  </a:moveTo>
                  <a:lnTo>
                    <a:pt x="3034724" y="0"/>
                  </a:lnTo>
                  <a:cubicBezTo>
                    <a:pt x="3050476" y="0"/>
                    <a:pt x="3065582" y="6257"/>
                    <a:pt x="3076720" y="17395"/>
                  </a:cubicBezTo>
                  <a:cubicBezTo>
                    <a:pt x="3087858" y="28533"/>
                    <a:pt x="3094115" y="43639"/>
                    <a:pt x="3094115" y="59390"/>
                  </a:cubicBezTo>
                  <a:lnTo>
                    <a:pt x="3094115" y="1153255"/>
                  </a:lnTo>
                  <a:cubicBezTo>
                    <a:pt x="3094115" y="1169007"/>
                    <a:pt x="3087858" y="1184113"/>
                    <a:pt x="3076720" y="1195251"/>
                  </a:cubicBezTo>
                  <a:cubicBezTo>
                    <a:pt x="3065582" y="1206389"/>
                    <a:pt x="3050476" y="1212646"/>
                    <a:pt x="3034724" y="1212646"/>
                  </a:cubicBezTo>
                  <a:lnTo>
                    <a:pt x="59390" y="1212646"/>
                  </a:lnTo>
                  <a:cubicBezTo>
                    <a:pt x="26590" y="1212646"/>
                    <a:pt x="0" y="1186056"/>
                    <a:pt x="0" y="1153255"/>
                  </a:cubicBezTo>
                  <a:lnTo>
                    <a:pt x="0" y="59390"/>
                  </a:lnTo>
                  <a:cubicBezTo>
                    <a:pt x="0" y="43639"/>
                    <a:pt x="6257" y="28533"/>
                    <a:pt x="17395" y="17395"/>
                  </a:cubicBezTo>
                  <a:cubicBezTo>
                    <a:pt x="28533" y="6257"/>
                    <a:pt x="43639" y="0"/>
                    <a:pt x="59390" y="0"/>
                  </a:cubicBezTo>
                  <a:close/>
                </a:path>
              </a:pathLst>
            </a:custGeom>
            <a:solidFill>
              <a:srgbClr val="A8B54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3094115" cy="127932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/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Cùng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bạn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bè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,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người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thân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thực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hiện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kế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hoạch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đền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ơn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đáp</a:t>
              </a:r>
              <a:r>
                <a:rPr lang="en-US" sz="66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6600" dirty="0" err="1">
                  <a:solidFill>
                    <a:srgbClr val="FFFFFF"/>
                  </a:solidFill>
                  <a:latin typeface="+mj-lt"/>
                </a:rPr>
                <a:t>nghĩa</a:t>
              </a:r>
              <a:endParaRPr lang="en-US" sz="6600" dirty="0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1181389" y="2421681"/>
            <a:ext cx="6439662" cy="8229600"/>
          </a:xfrm>
          <a:custGeom>
            <a:avLst/>
            <a:gdLst/>
            <a:ahLst/>
            <a:cxnLst/>
            <a:rect l="l" t="t" r="r" b="b"/>
            <a:pathLst>
              <a:path w="6439662" h="8229600">
                <a:moveTo>
                  <a:pt x="0" y="0"/>
                </a:moveTo>
                <a:lnTo>
                  <a:pt x="6439662" y="0"/>
                </a:lnTo>
                <a:lnTo>
                  <a:pt x="64396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3308" y="439199"/>
            <a:ext cx="8309568" cy="3529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821700" y="1599674"/>
            <a:ext cx="3437600" cy="9026520"/>
          </a:xfrm>
          <a:custGeom>
            <a:avLst/>
            <a:gdLst/>
            <a:ahLst/>
            <a:cxnLst/>
            <a:rect l="l" t="t" r="r" b="b"/>
            <a:pathLst>
              <a:path w="3437600" h="9026520">
                <a:moveTo>
                  <a:pt x="0" y="0"/>
                </a:moveTo>
                <a:lnTo>
                  <a:pt x="3437600" y="0"/>
                </a:lnTo>
                <a:lnTo>
                  <a:pt x="3437600" y="9026519"/>
                </a:lnTo>
                <a:lnTo>
                  <a:pt x="0" y="90265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7280" y="7345682"/>
            <a:ext cx="3822233" cy="2502119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151499" y="3474663"/>
            <a:ext cx="9646368" cy="3780606"/>
            <a:chOff x="0" y="0"/>
            <a:chExt cx="3094115" cy="1212646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94115" cy="1212646"/>
            </a:xfrm>
            <a:custGeom>
              <a:avLst/>
              <a:gdLst/>
              <a:ahLst/>
              <a:cxnLst/>
              <a:rect l="l" t="t" r="r" b="b"/>
              <a:pathLst>
                <a:path w="3094115" h="1212646">
                  <a:moveTo>
                    <a:pt x="59390" y="0"/>
                  </a:moveTo>
                  <a:lnTo>
                    <a:pt x="3034724" y="0"/>
                  </a:lnTo>
                  <a:cubicBezTo>
                    <a:pt x="3050476" y="0"/>
                    <a:pt x="3065582" y="6257"/>
                    <a:pt x="3076720" y="17395"/>
                  </a:cubicBezTo>
                  <a:cubicBezTo>
                    <a:pt x="3087858" y="28533"/>
                    <a:pt x="3094115" y="43639"/>
                    <a:pt x="3094115" y="59390"/>
                  </a:cubicBezTo>
                  <a:lnTo>
                    <a:pt x="3094115" y="1153255"/>
                  </a:lnTo>
                  <a:cubicBezTo>
                    <a:pt x="3094115" y="1169007"/>
                    <a:pt x="3087858" y="1184113"/>
                    <a:pt x="3076720" y="1195251"/>
                  </a:cubicBezTo>
                  <a:cubicBezTo>
                    <a:pt x="3065582" y="1206389"/>
                    <a:pt x="3050476" y="1212646"/>
                    <a:pt x="3034724" y="1212646"/>
                  </a:cubicBezTo>
                  <a:lnTo>
                    <a:pt x="59390" y="1212646"/>
                  </a:lnTo>
                  <a:cubicBezTo>
                    <a:pt x="26590" y="1212646"/>
                    <a:pt x="0" y="1186056"/>
                    <a:pt x="0" y="1153255"/>
                  </a:cubicBezTo>
                  <a:lnTo>
                    <a:pt x="0" y="59390"/>
                  </a:lnTo>
                  <a:cubicBezTo>
                    <a:pt x="0" y="43639"/>
                    <a:pt x="6257" y="28533"/>
                    <a:pt x="17395" y="17395"/>
                  </a:cubicBezTo>
                  <a:cubicBezTo>
                    <a:pt x="28533" y="6257"/>
                    <a:pt x="43639" y="0"/>
                    <a:pt x="59390" y="0"/>
                  </a:cubicBezTo>
                  <a:close/>
                </a:path>
              </a:pathLst>
            </a:custGeom>
            <a:solidFill>
              <a:srgbClr val="A8B54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-66675"/>
              <a:ext cx="3094115" cy="127932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/>
              <a:r>
                <a:rPr lang="en-US" sz="6600" dirty="0" smtClean="0">
                  <a:solidFill>
                    <a:srgbClr val="FFFFFF"/>
                  </a:solidFill>
                  <a:latin typeface="+mj-lt"/>
                </a:rPr>
                <a:t>CẢM ƠN CÁC THẦY CÔ GIÁO VÀ CÁC BẠN  </a:t>
              </a:r>
            </a:p>
            <a:p>
              <a:pPr algn="ctr"/>
              <a:r>
                <a:rPr lang="en-US" sz="6600" dirty="0" smtClean="0">
                  <a:solidFill>
                    <a:srgbClr val="FFFFFF"/>
                  </a:solidFill>
                  <a:latin typeface="+mj-lt"/>
                </a:rPr>
                <a:t>HỌC SINH !</a:t>
              </a:r>
              <a:endParaRPr lang="en-US" sz="6600" dirty="0">
                <a:solidFill>
                  <a:srgbClr val="FFFFFF"/>
                </a:solidFill>
                <a:latin typeface="+mj-lt"/>
              </a:endParaRPr>
            </a:p>
          </p:txBody>
        </p:sp>
      </p:grpSp>
      <p:sp>
        <p:nvSpPr>
          <p:cNvPr id="11" name="Freeform 11"/>
          <p:cNvSpPr/>
          <p:nvPr/>
        </p:nvSpPr>
        <p:spPr>
          <a:xfrm>
            <a:off x="11181389" y="2421681"/>
            <a:ext cx="6439662" cy="8229600"/>
          </a:xfrm>
          <a:custGeom>
            <a:avLst/>
            <a:gdLst/>
            <a:ahLst/>
            <a:cxnLst/>
            <a:rect l="l" t="t" r="r" b="b"/>
            <a:pathLst>
              <a:path w="6439662" h="8229600">
                <a:moveTo>
                  <a:pt x="0" y="0"/>
                </a:moveTo>
                <a:lnTo>
                  <a:pt x="6439662" y="0"/>
                </a:lnTo>
                <a:lnTo>
                  <a:pt x="64396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</p:spTree>
    <p:extLst>
      <p:ext uri="{BB962C8B-B14F-4D97-AF65-F5344CB8AC3E}">
        <p14:creationId xmlns:p14="http://schemas.microsoft.com/office/powerpoint/2010/main" val="202271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99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09999" y="1845550"/>
            <a:ext cx="19707998" cy="7412750"/>
            <a:chOff x="0" y="0"/>
            <a:chExt cx="5190584" cy="1952329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2329"/>
            </a:xfrm>
            <a:custGeom>
              <a:avLst/>
              <a:gdLst/>
              <a:ahLst/>
              <a:cxnLst/>
              <a:rect l="l" t="t" r="r" b="b"/>
              <a:pathLst>
                <a:path w="5190584" h="1952329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2295"/>
                  </a:lnTo>
                  <a:cubicBezTo>
                    <a:pt x="5190584" y="1937608"/>
                    <a:pt x="5188473" y="1942704"/>
                    <a:pt x="5184716" y="1946461"/>
                  </a:cubicBezTo>
                  <a:cubicBezTo>
                    <a:pt x="5180959" y="1950218"/>
                    <a:pt x="5175863" y="1952329"/>
                    <a:pt x="5170550" y="1952329"/>
                  </a:cubicBezTo>
                  <a:lnTo>
                    <a:pt x="20034" y="1952329"/>
                  </a:lnTo>
                  <a:cubicBezTo>
                    <a:pt x="14721" y="1952329"/>
                    <a:pt x="9625" y="1950218"/>
                    <a:pt x="5868" y="1946461"/>
                  </a:cubicBezTo>
                  <a:cubicBezTo>
                    <a:pt x="2111" y="1942704"/>
                    <a:pt x="0" y="1937608"/>
                    <a:pt x="0" y="1932295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199995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920671" y="3997393"/>
            <a:ext cx="10446659" cy="5260907"/>
          </a:xfrm>
          <a:custGeom>
            <a:avLst/>
            <a:gdLst/>
            <a:ahLst/>
            <a:cxnLst/>
            <a:rect l="l" t="t" r="r" b="b"/>
            <a:pathLst>
              <a:path w="10446659" h="5260907">
                <a:moveTo>
                  <a:pt x="0" y="0"/>
                </a:moveTo>
                <a:lnTo>
                  <a:pt x="10446658" y="0"/>
                </a:lnTo>
                <a:lnTo>
                  <a:pt x="10446658" y="5260907"/>
                </a:lnTo>
                <a:lnTo>
                  <a:pt x="0" y="526090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479624" y="1387543"/>
            <a:ext cx="17328752" cy="260985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1079501" lvl="1" indent="-539750" algn="just">
              <a:lnSpc>
                <a:spcPts val="6600"/>
              </a:lnSpc>
              <a:buFont typeface="Arial"/>
              <a:buChar char="•"/>
            </a:pP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Tham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gia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tọa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đàm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về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chủ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đề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“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Đền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ơn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đáp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nghĩa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”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của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Đội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Thiếu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niên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Tiền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phong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Hồ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Chí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Minh.</a:t>
            </a:r>
          </a:p>
          <a:p>
            <a:pPr marL="1079501" lvl="1" indent="-539750" algn="just">
              <a:lnSpc>
                <a:spcPts val="6600"/>
              </a:lnSpc>
              <a:buFont typeface="Arial"/>
              <a:buChar char="•"/>
            </a:pP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Đại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diện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các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Chi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đội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sẽ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chia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sẻ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sau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buổi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tọa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 </a:t>
            </a:r>
            <a:r>
              <a:rPr lang="en-US" sz="5000" dirty="0" err="1">
                <a:solidFill>
                  <a:srgbClr val="5B4A3B"/>
                </a:solidFill>
                <a:latin typeface="Calibri (MS) Bold"/>
              </a:rPr>
              <a:t>đàm</a:t>
            </a:r>
            <a:r>
              <a:rPr lang="en-US" sz="5000" dirty="0">
                <a:solidFill>
                  <a:srgbClr val="5B4A3B"/>
                </a:solidFill>
                <a:latin typeface="Calibri (MS) Bold"/>
              </a:rPr>
              <a:t>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239464" y="6006044"/>
            <a:ext cx="3736242" cy="3855409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23146">
            <a:off x="16664516" y="18828"/>
            <a:ext cx="2886688" cy="2993402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30939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144000" y="3961402"/>
            <a:ext cx="5321998" cy="5496560"/>
            <a:chOff x="0" y="0"/>
            <a:chExt cx="6350000" cy="6558280"/>
          </a:xfrm>
        </p:grpSpPr>
        <p:sp>
          <p:nvSpPr>
            <p:cNvPr id="8" name="Freeform 8"/>
            <p:cNvSpPr/>
            <p:nvPr/>
          </p:nvSpPr>
          <p:spPr>
            <a:xfrm flipH="1"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0" y="5351780"/>
                  </a:moveTo>
                  <a:cubicBezTo>
                    <a:pt x="0" y="5935980"/>
                    <a:pt x="473710" y="6408420"/>
                    <a:pt x="1056640" y="6408420"/>
                  </a:cubicBezTo>
                  <a:lnTo>
                    <a:pt x="5143500" y="6408420"/>
                  </a:lnTo>
                  <a:cubicBezTo>
                    <a:pt x="5727700" y="6408420"/>
                    <a:pt x="6200140" y="5934710"/>
                    <a:pt x="6200140" y="5351780"/>
                  </a:cubicBezTo>
                  <a:lnTo>
                    <a:pt x="6200140" y="1056640"/>
                  </a:lnTo>
                  <a:cubicBezTo>
                    <a:pt x="6200140" y="472440"/>
                    <a:pt x="5726430" y="0"/>
                    <a:pt x="5143500" y="0"/>
                  </a:cubicBezTo>
                  <a:lnTo>
                    <a:pt x="1056640" y="0"/>
                  </a:lnTo>
                  <a:cubicBezTo>
                    <a:pt x="472440" y="0"/>
                    <a:pt x="0" y="473710"/>
                    <a:pt x="0" y="1056640"/>
                  </a:cubicBezTo>
                  <a:lnTo>
                    <a:pt x="0" y="5351780"/>
                  </a:lnTo>
                  <a:close/>
                </a:path>
              </a:pathLst>
            </a:custGeom>
            <a:blipFill>
              <a:blip r:embed="rId6"/>
              <a:stretch>
                <a:fillRect l="-17665" r="-17665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6DEC8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3835701" y="5287157"/>
            <a:ext cx="3609540" cy="4842221"/>
          </a:xfrm>
          <a:custGeom>
            <a:avLst/>
            <a:gdLst/>
            <a:ahLst/>
            <a:cxnLst/>
            <a:rect l="l" t="t" r="r" b="b"/>
            <a:pathLst>
              <a:path w="3609540" h="4842221">
                <a:moveTo>
                  <a:pt x="0" y="0"/>
                </a:moveTo>
                <a:lnTo>
                  <a:pt x="3609540" y="0"/>
                </a:lnTo>
                <a:lnTo>
                  <a:pt x="3609540" y="4842221"/>
                </a:lnTo>
                <a:lnTo>
                  <a:pt x="0" y="48422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891178">
            <a:off x="710143" y="1507422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2" name="Freeform 12"/>
          <p:cNvSpPr/>
          <p:nvPr/>
        </p:nvSpPr>
        <p:spPr>
          <a:xfrm rot="2508821">
            <a:off x="2426956" y="689407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3" name="Freeform 13"/>
          <p:cNvSpPr/>
          <p:nvPr/>
        </p:nvSpPr>
        <p:spPr>
          <a:xfrm rot="9091394">
            <a:off x="14150804" y="-994023"/>
            <a:ext cx="2396390" cy="3595097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44760" r="-44673"/>
            </a:stretch>
          </a:blipFill>
        </p:spPr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966936" y="2673623"/>
            <a:ext cx="8822491" cy="5003801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890796" y="745198"/>
            <a:ext cx="12632007" cy="256663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99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09999" y="1829656"/>
            <a:ext cx="19707998" cy="7428644"/>
            <a:chOff x="0" y="0"/>
            <a:chExt cx="5190584" cy="19565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6515"/>
            </a:xfrm>
            <a:custGeom>
              <a:avLst/>
              <a:gdLst/>
              <a:ahLst/>
              <a:cxnLst/>
              <a:rect l="l" t="t" r="r" b="b"/>
              <a:pathLst>
                <a:path w="5190584" h="1956515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6481"/>
                  </a:lnTo>
                  <a:cubicBezTo>
                    <a:pt x="5190584" y="1941794"/>
                    <a:pt x="5188473" y="1946890"/>
                    <a:pt x="5184716" y="1950647"/>
                  </a:cubicBezTo>
                  <a:cubicBezTo>
                    <a:pt x="5180959" y="1954405"/>
                    <a:pt x="5175863" y="1956515"/>
                    <a:pt x="5170550" y="1956515"/>
                  </a:cubicBezTo>
                  <a:lnTo>
                    <a:pt x="20034" y="1956515"/>
                  </a:lnTo>
                  <a:cubicBezTo>
                    <a:pt x="14721" y="1956515"/>
                    <a:pt x="9625" y="1954405"/>
                    <a:pt x="5868" y="1950647"/>
                  </a:cubicBezTo>
                  <a:cubicBezTo>
                    <a:pt x="2111" y="1946890"/>
                    <a:pt x="0" y="1941794"/>
                    <a:pt x="0" y="1936481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2004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007118" y="2900746"/>
            <a:ext cx="7085519" cy="6357554"/>
          </a:xfrm>
          <a:custGeom>
            <a:avLst/>
            <a:gdLst/>
            <a:ahLst/>
            <a:cxnLst/>
            <a:rect l="l" t="t" r="r" b="b"/>
            <a:pathLst>
              <a:path w="7085519" h="6357554">
                <a:moveTo>
                  <a:pt x="0" y="0"/>
                </a:moveTo>
                <a:lnTo>
                  <a:pt x="7085519" y="0"/>
                </a:lnTo>
                <a:lnTo>
                  <a:pt x="7085519" y="6357554"/>
                </a:lnTo>
                <a:lnTo>
                  <a:pt x="0" y="635755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677014" y="1915858"/>
            <a:ext cx="16274415" cy="98488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 dirty="0">
                <a:solidFill>
                  <a:srgbClr val="FF621D"/>
                </a:solidFill>
                <a:latin typeface="Calibri (MS) Bold"/>
              </a:rPr>
              <a:t>Chia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sẻ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về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những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hoạt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động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đền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ơn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đáp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nghĩa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ở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địa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phương</a:t>
            </a:r>
            <a:endParaRPr lang="en-US" sz="5099" dirty="0">
              <a:solidFill>
                <a:srgbClr val="FF621D"/>
              </a:solidFill>
              <a:latin typeface="Calibri (MS)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53164" y="2984498"/>
            <a:ext cx="11052414" cy="627380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Calibri (MS) Bold"/>
              </a:rPr>
              <a:t>- Kể về một hoạt động đền ơn đáp nghĩa mà em biết hoặc đã từng tham gia.</a:t>
            </a:r>
          </a:p>
          <a:p>
            <a:pPr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Calibri (MS) Bold"/>
              </a:rPr>
              <a:t>- Chia sẻ cảm xúc của em khi tham gia những hoạt động đó.</a:t>
            </a:r>
          </a:p>
          <a:p>
            <a:pPr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Calibri (MS) Bold"/>
              </a:rPr>
              <a:t>- Trình bày ý nghĩa của các hoạt động đền ơn đáp nghĩa qua những hình thức khác nhau (bài thu hoạch, bài văn, bài thơ,...)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800882" y="-571500"/>
            <a:ext cx="2639797" cy="37005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99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09999" y="1829656"/>
            <a:ext cx="19707998" cy="7428644"/>
            <a:chOff x="0" y="0"/>
            <a:chExt cx="5190584" cy="19565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6515"/>
            </a:xfrm>
            <a:custGeom>
              <a:avLst/>
              <a:gdLst/>
              <a:ahLst/>
              <a:cxnLst/>
              <a:rect l="l" t="t" r="r" b="b"/>
              <a:pathLst>
                <a:path w="5190584" h="1956515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6481"/>
                  </a:lnTo>
                  <a:cubicBezTo>
                    <a:pt x="5190584" y="1941794"/>
                    <a:pt x="5188473" y="1946890"/>
                    <a:pt x="5184716" y="1950647"/>
                  </a:cubicBezTo>
                  <a:cubicBezTo>
                    <a:pt x="5180959" y="1954405"/>
                    <a:pt x="5175863" y="1956515"/>
                    <a:pt x="5170550" y="1956515"/>
                  </a:cubicBezTo>
                  <a:lnTo>
                    <a:pt x="20034" y="1956515"/>
                  </a:lnTo>
                  <a:cubicBezTo>
                    <a:pt x="14721" y="1956515"/>
                    <a:pt x="9625" y="1954405"/>
                    <a:pt x="5868" y="1950647"/>
                  </a:cubicBezTo>
                  <a:cubicBezTo>
                    <a:pt x="2111" y="1946890"/>
                    <a:pt x="0" y="1941794"/>
                    <a:pt x="0" y="1936481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2004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7" name="TextBox 7"/>
          <p:cNvSpPr txBox="1"/>
          <p:nvPr/>
        </p:nvSpPr>
        <p:spPr>
          <a:xfrm>
            <a:off x="793372" y="1832750"/>
            <a:ext cx="16701256" cy="188976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7139"/>
              </a:lnSpc>
              <a:spcBef>
                <a:spcPct val="0"/>
              </a:spcBef>
            </a:pP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Tìm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hiểu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về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gia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đình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thương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binh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,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liệt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sĩ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và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gia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đình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có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công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với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cách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mạng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ở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địa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phương</a:t>
            </a:r>
            <a:endParaRPr lang="en-US" sz="5099" dirty="0">
              <a:solidFill>
                <a:srgbClr val="FF621D"/>
              </a:solidFill>
              <a:latin typeface="Calibri (MS)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533400" y="3864406"/>
            <a:ext cx="16961228" cy="46158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999" dirty="0">
                <a:solidFill>
                  <a:srgbClr val="000000"/>
                </a:solidFill>
                <a:latin typeface="Calibri (MS) Bold"/>
              </a:rPr>
              <a:t>-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Nêu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những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tấm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gương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thương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binh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liệt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sĩ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người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có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công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với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cách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mạng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ở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địa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phương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mà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em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biết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. </a:t>
            </a:r>
          </a:p>
          <a:p>
            <a:r>
              <a:rPr lang="en-US" sz="4999" dirty="0">
                <a:solidFill>
                  <a:srgbClr val="000000"/>
                </a:solidFill>
                <a:latin typeface="Calibri (MS) Bold"/>
              </a:rPr>
              <a:t>-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Thảo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luận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để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xác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định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những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thông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tin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cần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tìm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hiểu</a:t>
            </a:r>
            <a:endParaRPr lang="en-US" sz="4999" dirty="0">
              <a:solidFill>
                <a:srgbClr val="000000"/>
              </a:solidFill>
              <a:latin typeface="Calibri (MS) Bold"/>
            </a:endParaRPr>
          </a:p>
          <a:p>
            <a:r>
              <a:rPr lang="en-US" sz="4999" dirty="0">
                <a:solidFill>
                  <a:srgbClr val="000000"/>
                </a:solidFill>
                <a:latin typeface="Calibri (MS) Bold"/>
              </a:rPr>
              <a:t>+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Địa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chỉ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;</a:t>
            </a:r>
          </a:p>
          <a:p>
            <a:r>
              <a:rPr lang="en-US" sz="4999" dirty="0">
                <a:solidFill>
                  <a:srgbClr val="000000"/>
                </a:solidFill>
                <a:latin typeface="Calibri (MS) Bold"/>
              </a:rPr>
              <a:t>+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Hoàn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cảnh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gia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đình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;</a:t>
            </a:r>
          </a:p>
          <a:p>
            <a:r>
              <a:rPr lang="en-US" sz="4999" dirty="0">
                <a:solidFill>
                  <a:srgbClr val="000000"/>
                </a:solidFill>
                <a:latin typeface="Calibri (MS) Bold"/>
              </a:rPr>
              <a:t>+ ...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07590" y="-361300"/>
            <a:ext cx="2072820" cy="2670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821700" y="1599674"/>
            <a:ext cx="3437600" cy="9026520"/>
          </a:xfrm>
          <a:custGeom>
            <a:avLst/>
            <a:gdLst/>
            <a:ahLst/>
            <a:cxnLst/>
            <a:rect l="l" t="t" r="r" b="b"/>
            <a:pathLst>
              <a:path w="3437600" h="9026520">
                <a:moveTo>
                  <a:pt x="0" y="0"/>
                </a:moveTo>
                <a:lnTo>
                  <a:pt x="3437600" y="0"/>
                </a:lnTo>
                <a:lnTo>
                  <a:pt x="3437600" y="9026519"/>
                </a:lnTo>
                <a:lnTo>
                  <a:pt x="0" y="902651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>
            <a:off x="447280" y="7345682"/>
            <a:ext cx="3822233" cy="2502119"/>
          </a:xfrm>
          <a:custGeom>
            <a:avLst/>
            <a:gdLst/>
            <a:ahLst/>
            <a:cxnLst/>
            <a:rect l="l" t="t" r="r" b="b"/>
            <a:pathLst>
              <a:path w="3822233" h="2502119">
                <a:moveTo>
                  <a:pt x="0" y="0"/>
                </a:moveTo>
                <a:lnTo>
                  <a:pt x="3822233" y="0"/>
                </a:lnTo>
                <a:lnTo>
                  <a:pt x="3822233" y="2502119"/>
                </a:lnTo>
                <a:lnTo>
                  <a:pt x="0" y="2502119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</p:sp>
      <p:grpSp>
        <p:nvGrpSpPr>
          <p:cNvPr id="7" name="Group 7"/>
          <p:cNvGrpSpPr/>
          <p:nvPr/>
        </p:nvGrpSpPr>
        <p:grpSpPr>
          <a:xfrm>
            <a:off x="1300319" y="3565076"/>
            <a:ext cx="9646368" cy="3994736"/>
            <a:chOff x="0" y="0"/>
            <a:chExt cx="3094115" cy="1281329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3094115" cy="1212646"/>
            </a:xfrm>
            <a:custGeom>
              <a:avLst/>
              <a:gdLst/>
              <a:ahLst/>
              <a:cxnLst/>
              <a:rect l="l" t="t" r="r" b="b"/>
              <a:pathLst>
                <a:path w="3094115" h="1212646">
                  <a:moveTo>
                    <a:pt x="59390" y="0"/>
                  </a:moveTo>
                  <a:lnTo>
                    <a:pt x="3034724" y="0"/>
                  </a:lnTo>
                  <a:cubicBezTo>
                    <a:pt x="3050476" y="0"/>
                    <a:pt x="3065582" y="6257"/>
                    <a:pt x="3076720" y="17395"/>
                  </a:cubicBezTo>
                  <a:cubicBezTo>
                    <a:pt x="3087858" y="28533"/>
                    <a:pt x="3094115" y="43639"/>
                    <a:pt x="3094115" y="59390"/>
                  </a:cubicBezTo>
                  <a:lnTo>
                    <a:pt x="3094115" y="1153255"/>
                  </a:lnTo>
                  <a:cubicBezTo>
                    <a:pt x="3094115" y="1169007"/>
                    <a:pt x="3087858" y="1184113"/>
                    <a:pt x="3076720" y="1195251"/>
                  </a:cubicBezTo>
                  <a:cubicBezTo>
                    <a:pt x="3065582" y="1206389"/>
                    <a:pt x="3050476" y="1212646"/>
                    <a:pt x="3034724" y="1212646"/>
                  </a:cubicBezTo>
                  <a:lnTo>
                    <a:pt x="59390" y="1212646"/>
                  </a:lnTo>
                  <a:cubicBezTo>
                    <a:pt x="26590" y="1212646"/>
                    <a:pt x="0" y="1186056"/>
                    <a:pt x="0" y="1153255"/>
                  </a:cubicBezTo>
                  <a:lnTo>
                    <a:pt x="0" y="59390"/>
                  </a:lnTo>
                  <a:cubicBezTo>
                    <a:pt x="0" y="43639"/>
                    <a:pt x="6257" y="28533"/>
                    <a:pt x="17395" y="17395"/>
                  </a:cubicBezTo>
                  <a:cubicBezTo>
                    <a:pt x="28533" y="6257"/>
                    <a:pt x="43639" y="0"/>
                    <a:pt x="59390" y="0"/>
                  </a:cubicBezTo>
                  <a:close/>
                </a:path>
              </a:pathLst>
            </a:custGeom>
            <a:solidFill>
              <a:srgbClr val="A8B548"/>
            </a:solidFill>
          </p:spPr>
        </p:sp>
        <p:sp>
          <p:nvSpPr>
            <p:cNvPr id="9" name="TextBox 9"/>
            <p:cNvSpPr txBox="1"/>
            <p:nvPr/>
          </p:nvSpPr>
          <p:spPr>
            <a:xfrm>
              <a:off x="0" y="2008"/>
              <a:ext cx="3094115" cy="1279321"/>
            </a:xfrm>
            <a:prstGeom prst="rect">
              <a:avLst/>
            </a:prstGeom>
          </p:spPr>
          <p:txBody>
            <a:bodyPr lIns="25400" tIns="25400" rIns="25400" bIns="25400" rtlCol="0" anchor="ctr"/>
            <a:lstStyle/>
            <a:p>
              <a:pPr algn="ctr"/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Cùng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người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thân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tìm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hiểu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thêm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thông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tin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về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gia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đình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thương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binh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,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liệt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sĩ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và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gia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đình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có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công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với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cách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mạng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ở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địa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 </a:t>
              </a:r>
              <a:r>
                <a:rPr lang="en-US" sz="5400" dirty="0" err="1">
                  <a:solidFill>
                    <a:srgbClr val="FFFFFF"/>
                  </a:solidFill>
                  <a:latin typeface="+mj-lt"/>
                </a:rPr>
                <a:t>phương</a:t>
              </a:r>
              <a:r>
                <a:rPr lang="en-US" sz="5400" dirty="0">
                  <a:solidFill>
                    <a:srgbClr val="FFFFFF"/>
                  </a:solidFill>
                  <a:latin typeface="+mj-lt"/>
                </a:rPr>
                <a:t>.</a:t>
              </a:r>
            </a:p>
          </p:txBody>
        </p:sp>
      </p:grpSp>
      <p:sp>
        <p:nvSpPr>
          <p:cNvPr id="11" name="Freeform 11"/>
          <p:cNvSpPr/>
          <p:nvPr/>
        </p:nvSpPr>
        <p:spPr>
          <a:xfrm>
            <a:off x="11181389" y="2421681"/>
            <a:ext cx="6439662" cy="8229600"/>
          </a:xfrm>
          <a:custGeom>
            <a:avLst/>
            <a:gdLst/>
            <a:ahLst/>
            <a:cxnLst/>
            <a:rect l="l" t="t" r="r" b="b"/>
            <a:pathLst>
              <a:path w="6439662" h="8229600">
                <a:moveTo>
                  <a:pt x="0" y="0"/>
                </a:moveTo>
                <a:lnTo>
                  <a:pt x="6439662" y="0"/>
                </a:lnTo>
                <a:lnTo>
                  <a:pt x="6439662" y="8229600"/>
                </a:lnTo>
                <a:lnTo>
                  <a:pt x="0" y="8229600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656736"/>
            <a:ext cx="8309568" cy="352989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DEC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584134" y="641856"/>
            <a:ext cx="17119732" cy="9003288"/>
            <a:chOff x="0" y="0"/>
            <a:chExt cx="4508901" cy="2371236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508901" cy="2371236"/>
            </a:xfrm>
            <a:custGeom>
              <a:avLst/>
              <a:gdLst/>
              <a:ahLst/>
              <a:cxnLst/>
              <a:rect l="l" t="t" r="r" b="b"/>
              <a:pathLst>
                <a:path w="4508901" h="2371236">
                  <a:moveTo>
                    <a:pt x="23063" y="0"/>
                  </a:moveTo>
                  <a:lnTo>
                    <a:pt x="4485837" y="0"/>
                  </a:lnTo>
                  <a:cubicBezTo>
                    <a:pt x="4491954" y="0"/>
                    <a:pt x="4497820" y="2430"/>
                    <a:pt x="4502146" y="6755"/>
                  </a:cubicBezTo>
                  <a:cubicBezTo>
                    <a:pt x="4506471" y="11080"/>
                    <a:pt x="4508901" y="16947"/>
                    <a:pt x="4508901" y="23063"/>
                  </a:cubicBezTo>
                  <a:lnTo>
                    <a:pt x="4508901" y="2348173"/>
                  </a:lnTo>
                  <a:cubicBezTo>
                    <a:pt x="4508901" y="2354290"/>
                    <a:pt x="4506471" y="2360156"/>
                    <a:pt x="4502146" y="2364481"/>
                  </a:cubicBezTo>
                  <a:cubicBezTo>
                    <a:pt x="4497820" y="2368806"/>
                    <a:pt x="4491954" y="2371236"/>
                    <a:pt x="4485837" y="2371236"/>
                  </a:cubicBezTo>
                  <a:lnTo>
                    <a:pt x="23063" y="2371236"/>
                  </a:lnTo>
                  <a:cubicBezTo>
                    <a:pt x="16947" y="2371236"/>
                    <a:pt x="11080" y="2368806"/>
                    <a:pt x="6755" y="2364481"/>
                  </a:cubicBezTo>
                  <a:cubicBezTo>
                    <a:pt x="2430" y="2360156"/>
                    <a:pt x="0" y="2354290"/>
                    <a:pt x="0" y="2348173"/>
                  </a:cubicBezTo>
                  <a:lnTo>
                    <a:pt x="0" y="23063"/>
                  </a:lnTo>
                  <a:cubicBezTo>
                    <a:pt x="0" y="16947"/>
                    <a:pt x="2430" y="11080"/>
                    <a:pt x="6755" y="6755"/>
                  </a:cubicBezTo>
                  <a:cubicBezTo>
                    <a:pt x="11080" y="2430"/>
                    <a:pt x="16947" y="0"/>
                    <a:pt x="23063" y="0"/>
                  </a:cubicBezTo>
                  <a:close/>
                </a:path>
              </a:pathLst>
            </a:custGeom>
            <a:solidFill>
              <a:srgbClr val="FFF4EF"/>
            </a:solidFill>
          </p:spPr>
        </p:sp>
        <p:sp>
          <p:nvSpPr>
            <p:cNvPr id="4" name="TextBox 4"/>
            <p:cNvSpPr txBox="1"/>
            <p:nvPr/>
          </p:nvSpPr>
          <p:spPr>
            <a:xfrm>
              <a:off x="0" y="-47625"/>
              <a:ext cx="4508901" cy="24188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 flipH="1">
            <a:off x="239464" y="6006044"/>
            <a:ext cx="3736242" cy="3855409"/>
          </a:xfrm>
          <a:custGeom>
            <a:avLst/>
            <a:gdLst/>
            <a:ahLst/>
            <a:cxnLst/>
            <a:rect l="l" t="t" r="r" b="b"/>
            <a:pathLst>
              <a:path w="3736242" h="3855409">
                <a:moveTo>
                  <a:pt x="3736242" y="0"/>
                </a:moveTo>
                <a:lnTo>
                  <a:pt x="0" y="0"/>
                </a:lnTo>
                <a:lnTo>
                  <a:pt x="0" y="3855409"/>
                </a:lnTo>
                <a:lnTo>
                  <a:pt x="3736242" y="3855409"/>
                </a:lnTo>
                <a:lnTo>
                  <a:pt x="3736242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rot="-823146">
            <a:off x="16664516" y="18828"/>
            <a:ext cx="2886688" cy="2993402"/>
          </a:xfrm>
          <a:custGeom>
            <a:avLst/>
            <a:gdLst/>
            <a:ahLst/>
            <a:cxnLst/>
            <a:rect l="l" t="t" r="r" b="b"/>
            <a:pathLst>
              <a:path w="2886688" h="2993402">
                <a:moveTo>
                  <a:pt x="0" y="0"/>
                </a:moveTo>
                <a:lnTo>
                  <a:pt x="2886688" y="0"/>
                </a:lnTo>
                <a:lnTo>
                  <a:pt x="2886688" y="2993402"/>
                </a:lnTo>
                <a:lnTo>
                  <a:pt x="0" y="299340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30939"/>
            </a:stretch>
          </a:blipFill>
        </p:spPr>
      </p:sp>
      <p:grpSp>
        <p:nvGrpSpPr>
          <p:cNvPr id="7" name="Group 7"/>
          <p:cNvGrpSpPr>
            <a:grpSpLocks noChangeAspect="1"/>
          </p:cNvGrpSpPr>
          <p:nvPr/>
        </p:nvGrpSpPr>
        <p:grpSpPr>
          <a:xfrm>
            <a:off x="9352932" y="3311836"/>
            <a:ext cx="5996067" cy="6192738"/>
            <a:chOff x="0" y="0"/>
            <a:chExt cx="6350000" cy="6558280"/>
          </a:xfrm>
        </p:grpSpPr>
        <p:sp>
          <p:nvSpPr>
            <p:cNvPr id="8" name="Freeform 8"/>
            <p:cNvSpPr/>
            <p:nvPr/>
          </p:nvSpPr>
          <p:spPr>
            <a:xfrm>
              <a:off x="74930" y="74930"/>
              <a:ext cx="6200140" cy="6408420"/>
            </a:xfrm>
            <a:custGeom>
              <a:avLst/>
              <a:gdLst/>
              <a:ahLst/>
              <a:cxnLst/>
              <a:rect l="l" t="t" r="r" b="b"/>
              <a:pathLst>
                <a:path w="6200140" h="6408420">
                  <a:moveTo>
                    <a:pt x="6200140" y="5351780"/>
                  </a:moveTo>
                  <a:cubicBezTo>
                    <a:pt x="6200140" y="5935980"/>
                    <a:pt x="5726430" y="6408420"/>
                    <a:pt x="5143500" y="6408420"/>
                  </a:cubicBezTo>
                  <a:lnTo>
                    <a:pt x="1056640" y="6408420"/>
                  </a:lnTo>
                  <a:cubicBezTo>
                    <a:pt x="472440" y="6408420"/>
                    <a:pt x="0" y="5934710"/>
                    <a:pt x="0" y="5351780"/>
                  </a:cubicBezTo>
                  <a:lnTo>
                    <a:pt x="0" y="1056640"/>
                  </a:lnTo>
                  <a:cubicBezTo>
                    <a:pt x="0" y="472440"/>
                    <a:pt x="473710" y="0"/>
                    <a:pt x="1056640" y="0"/>
                  </a:cubicBezTo>
                  <a:lnTo>
                    <a:pt x="5143500" y="0"/>
                  </a:lnTo>
                  <a:cubicBezTo>
                    <a:pt x="5727700" y="0"/>
                    <a:pt x="6200140" y="473710"/>
                    <a:pt x="6200140" y="1056640"/>
                  </a:cubicBezTo>
                  <a:lnTo>
                    <a:pt x="6200140" y="5351780"/>
                  </a:lnTo>
                  <a:close/>
                </a:path>
              </a:pathLst>
            </a:custGeom>
            <a:blipFill>
              <a:blip r:embed="rId6"/>
              <a:stretch>
                <a:fillRect t="-7675" b="-7675"/>
              </a:stretch>
            </a:blipFill>
          </p:spPr>
        </p:sp>
        <p:sp>
          <p:nvSpPr>
            <p:cNvPr id="9" name="Freeform 9"/>
            <p:cNvSpPr/>
            <p:nvPr/>
          </p:nvSpPr>
          <p:spPr>
            <a:xfrm>
              <a:off x="0" y="0"/>
              <a:ext cx="6350000" cy="6558280"/>
            </a:xfrm>
            <a:custGeom>
              <a:avLst/>
              <a:gdLst/>
              <a:ahLst/>
              <a:cxnLst/>
              <a:rect l="l" t="t" r="r" b="b"/>
              <a:pathLst>
                <a:path w="6350000" h="6558280">
                  <a:moveTo>
                    <a:pt x="5218430" y="6558280"/>
                  </a:moveTo>
                  <a:lnTo>
                    <a:pt x="1131570" y="6558280"/>
                  </a:lnTo>
                  <a:cubicBezTo>
                    <a:pt x="508000" y="6558280"/>
                    <a:pt x="0" y="6050280"/>
                    <a:pt x="0" y="5426710"/>
                  </a:cubicBezTo>
                  <a:lnTo>
                    <a:pt x="0" y="1131570"/>
                  </a:lnTo>
                  <a:cubicBezTo>
                    <a:pt x="0" y="508000"/>
                    <a:pt x="508000" y="0"/>
                    <a:pt x="1131570" y="0"/>
                  </a:cubicBezTo>
                  <a:lnTo>
                    <a:pt x="5218430" y="0"/>
                  </a:lnTo>
                  <a:cubicBezTo>
                    <a:pt x="5842000" y="0"/>
                    <a:pt x="6350000" y="508000"/>
                    <a:pt x="6350000" y="1131570"/>
                  </a:cubicBezTo>
                  <a:lnTo>
                    <a:pt x="6350000" y="5425440"/>
                  </a:lnTo>
                  <a:cubicBezTo>
                    <a:pt x="6350000" y="6050280"/>
                    <a:pt x="5842000" y="6558280"/>
                    <a:pt x="5218430" y="6558280"/>
                  </a:cubicBezTo>
                  <a:close/>
                  <a:moveTo>
                    <a:pt x="1131570" y="149860"/>
                  </a:moveTo>
                  <a:cubicBezTo>
                    <a:pt x="590550" y="149860"/>
                    <a:pt x="149860" y="590550"/>
                    <a:pt x="149860" y="1131570"/>
                  </a:cubicBezTo>
                  <a:lnTo>
                    <a:pt x="149860" y="5425440"/>
                  </a:lnTo>
                  <a:cubicBezTo>
                    <a:pt x="149860" y="5966460"/>
                    <a:pt x="590550" y="6407150"/>
                    <a:pt x="1131570" y="6407150"/>
                  </a:cubicBezTo>
                  <a:lnTo>
                    <a:pt x="5218430" y="6407150"/>
                  </a:lnTo>
                  <a:cubicBezTo>
                    <a:pt x="5759450" y="6407150"/>
                    <a:pt x="6200140" y="5966460"/>
                    <a:pt x="6200140" y="5425440"/>
                  </a:cubicBezTo>
                  <a:lnTo>
                    <a:pt x="6200140" y="1131570"/>
                  </a:lnTo>
                  <a:cubicBezTo>
                    <a:pt x="6200140" y="590550"/>
                    <a:pt x="5759450" y="149860"/>
                    <a:pt x="5218430" y="149860"/>
                  </a:cubicBezTo>
                  <a:lnTo>
                    <a:pt x="1131570" y="149860"/>
                  </a:lnTo>
                  <a:close/>
                </a:path>
              </a:pathLst>
            </a:custGeom>
            <a:solidFill>
              <a:srgbClr val="F6DEC8"/>
            </a:solidFill>
          </p:spPr>
        </p:sp>
      </p:grpSp>
      <p:sp>
        <p:nvSpPr>
          <p:cNvPr id="10" name="Freeform 10"/>
          <p:cNvSpPr/>
          <p:nvPr/>
        </p:nvSpPr>
        <p:spPr>
          <a:xfrm>
            <a:off x="13835701" y="5287157"/>
            <a:ext cx="3609540" cy="4842221"/>
          </a:xfrm>
          <a:custGeom>
            <a:avLst/>
            <a:gdLst/>
            <a:ahLst/>
            <a:cxnLst/>
            <a:rect l="l" t="t" r="r" b="b"/>
            <a:pathLst>
              <a:path w="3609540" h="4842221">
                <a:moveTo>
                  <a:pt x="0" y="0"/>
                </a:moveTo>
                <a:lnTo>
                  <a:pt x="3609540" y="0"/>
                </a:lnTo>
                <a:lnTo>
                  <a:pt x="3609540" y="4842221"/>
                </a:lnTo>
                <a:lnTo>
                  <a:pt x="0" y="4842221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xmlns="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11" name="Freeform 11"/>
          <p:cNvSpPr/>
          <p:nvPr/>
        </p:nvSpPr>
        <p:spPr>
          <a:xfrm rot="-2891178">
            <a:off x="710143" y="1507422"/>
            <a:ext cx="1423568" cy="1528651"/>
          </a:xfrm>
          <a:custGeom>
            <a:avLst/>
            <a:gdLst/>
            <a:ahLst/>
            <a:cxnLst/>
            <a:rect l="l" t="t" r="r" b="b"/>
            <a:pathLst>
              <a:path w="1423568" h="1528651">
                <a:moveTo>
                  <a:pt x="0" y="0"/>
                </a:moveTo>
                <a:lnTo>
                  <a:pt x="1423568" y="0"/>
                </a:lnTo>
                <a:lnTo>
                  <a:pt x="1423568" y="1528651"/>
                </a:lnTo>
                <a:lnTo>
                  <a:pt x="0" y="152865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2" name="Freeform 12"/>
          <p:cNvSpPr/>
          <p:nvPr/>
        </p:nvSpPr>
        <p:spPr>
          <a:xfrm rot="2508821">
            <a:off x="2426956" y="689407"/>
            <a:ext cx="1095319" cy="1176171"/>
          </a:xfrm>
          <a:custGeom>
            <a:avLst/>
            <a:gdLst/>
            <a:ahLst/>
            <a:cxnLst/>
            <a:rect l="l" t="t" r="r" b="b"/>
            <a:pathLst>
              <a:path w="1095319" h="1176171">
                <a:moveTo>
                  <a:pt x="0" y="0"/>
                </a:moveTo>
                <a:lnTo>
                  <a:pt x="1095319" y="0"/>
                </a:lnTo>
                <a:lnTo>
                  <a:pt x="1095319" y="1176171"/>
                </a:lnTo>
                <a:lnTo>
                  <a:pt x="0" y="1176171"/>
                </a:lnTo>
                <a:lnTo>
                  <a:pt x="0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xmlns="" r:embed="rId10"/>
                </a:ext>
              </a:extLst>
            </a:blip>
            <a:stretch>
              <a:fillRect l="-246415" t="-129667"/>
            </a:stretch>
          </a:blipFill>
        </p:spPr>
      </p:sp>
      <p:sp>
        <p:nvSpPr>
          <p:cNvPr id="13" name="Freeform 13"/>
          <p:cNvSpPr/>
          <p:nvPr/>
        </p:nvSpPr>
        <p:spPr>
          <a:xfrm rot="9091394">
            <a:off x="14150804" y="-994023"/>
            <a:ext cx="2396390" cy="3595097"/>
          </a:xfrm>
          <a:custGeom>
            <a:avLst/>
            <a:gdLst/>
            <a:ahLst/>
            <a:cxnLst/>
            <a:rect l="l" t="t" r="r" b="b"/>
            <a:pathLst>
              <a:path w="2396390" h="3595097">
                <a:moveTo>
                  <a:pt x="0" y="0"/>
                </a:moveTo>
                <a:lnTo>
                  <a:pt x="2396390" y="0"/>
                </a:lnTo>
                <a:lnTo>
                  <a:pt x="2396390" y="3595097"/>
                </a:lnTo>
                <a:lnTo>
                  <a:pt x="0" y="3595097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 l="-44760" r="-44673"/>
            </a:stretch>
          </a:blipFill>
        </p:spPr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2387" y="2572358"/>
            <a:ext cx="10717697" cy="509669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99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686614" y="2095500"/>
            <a:ext cx="19707998" cy="7428644"/>
            <a:chOff x="0" y="0"/>
            <a:chExt cx="5190584" cy="19565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6515"/>
            </a:xfrm>
            <a:custGeom>
              <a:avLst/>
              <a:gdLst/>
              <a:ahLst/>
              <a:cxnLst/>
              <a:rect l="l" t="t" r="r" b="b"/>
              <a:pathLst>
                <a:path w="5190584" h="1956515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6481"/>
                  </a:lnTo>
                  <a:cubicBezTo>
                    <a:pt x="5190584" y="1941794"/>
                    <a:pt x="5188473" y="1946890"/>
                    <a:pt x="5184716" y="1950647"/>
                  </a:cubicBezTo>
                  <a:cubicBezTo>
                    <a:pt x="5180959" y="1954405"/>
                    <a:pt x="5175863" y="1956515"/>
                    <a:pt x="5170550" y="1956515"/>
                  </a:cubicBezTo>
                  <a:lnTo>
                    <a:pt x="20034" y="1956515"/>
                  </a:lnTo>
                  <a:cubicBezTo>
                    <a:pt x="14721" y="1956515"/>
                    <a:pt x="9625" y="1954405"/>
                    <a:pt x="5868" y="1950647"/>
                  </a:cubicBezTo>
                  <a:cubicBezTo>
                    <a:pt x="2111" y="1946890"/>
                    <a:pt x="0" y="1941794"/>
                    <a:pt x="0" y="1936481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2004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11433414" y="3932438"/>
            <a:ext cx="6722188" cy="5036850"/>
          </a:xfrm>
          <a:custGeom>
            <a:avLst/>
            <a:gdLst/>
            <a:ahLst/>
            <a:cxnLst/>
            <a:rect l="l" t="t" r="r" b="b"/>
            <a:pathLst>
              <a:path w="6722188" h="5036850">
                <a:moveTo>
                  <a:pt x="0" y="0"/>
                </a:moveTo>
                <a:lnTo>
                  <a:pt x="6722188" y="0"/>
                </a:lnTo>
                <a:lnTo>
                  <a:pt x="6722188" y="5036849"/>
                </a:lnTo>
                <a:lnTo>
                  <a:pt x="0" y="50368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0228" t="-27972" r="-7847" b="-14758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156916" y="1808179"/>
            <a:ext cx="18241229" cy="15694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spcBef>
                <a:spcPct val="0"/>
              </a:spcBef>
            </a:pPr>
            <a:r>
              <a:rPr lang="en-US" sz="5099" dirty="0">
                <a:solidFill>
                  <a:srgbClr val="FF621D"/>
                </a:solidFill>
                <a:latin typeface="Calibri (MS) Bold"/>
              </a:rPr>
              <a:t>Chia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sẻ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thông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tin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tìm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hiểu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được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về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gia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đình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thương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binh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,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liệt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sĩ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và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gia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đình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có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công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với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cách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mạng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ở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địa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phương</a:t>
            </a:r>
            <a:endParaRPr lang="en-US" sz="5099" dirty="0">
              <a:solidFill>
                <a:srgbClr val="FF621D"/>
              </a:solidFill>
              <a:latin typeface="Calibri (MS) Bold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381000" y="3558409"/>
            <a:ext cx="11052414" cy="615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r>
              <a:rPr lang="en-US" sz="4999" dirty="0">
                <a:solidFill>
                  <a:srgbClr val="000000"/>
                </a:solidFill>
                <a:latin typeface="Calibri (MS) Bold"/>
              </a:rPr>
              <a:t>-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Các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nhóm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lần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lượt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chia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sẻ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những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thông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tin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tìm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hiểu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được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về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gia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đình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thương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binh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, 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liệt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sĩ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và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gia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đình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có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công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với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cách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mạng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ở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địa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phương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.</a:t>
            </a:r>
          </a:p>
          <a:p>
            <a:r>
              <a:rPr lang="en-US" sz="4999" dirty="0">
                <a:solidFill>
                  <a:srgbClr val="000000"/>
                </a:solidFill>
                <a:latin typeface="Calibri (MS) Bold"/>
              </a:rPr>
              <a:t>-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Mỗi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nhóm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lựa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chọn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một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gia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đình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thương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binh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,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liệt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sĩ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hoặc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một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gia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đình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có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công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với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cách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mạng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để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thực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hiện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hoạt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đền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ơn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đáp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nghĩa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.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89893" y="-311046"/>
            <a:ext cx="1908213" cy="2670279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23999"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-709999" y="2187812"/>
            <a:ext cx="19707998" cy="7428644"/>
            <a:chOff x="0" y="0"/>
            <a:chExt cx="5190584" cy="195651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90584" cy="1956515"/>
            </a:xfrm>
            <a:custGeom>
              <a:avLst/>
              <a:gdLst/>
              <a:ahLst/>
              <a:cxnLst/>
              <a:rect l="l" t="t" r="r" b="b"/>
              <a:pathLst>
                <a:path w="5190584" h="1956515">
                  <a:moveTo>
                    <a:pt x="20034" y="0"/>
                  </a:moveTo>
                  <a:lnTo>
                    <a:pt x="5170550" y="0"/>
                  </a:lnTo>
                  <a:cubicBezTo>
                    <a:pt x="5175863" y="0"/>
                    <a:pt x="5180959" y="2111"/>
                    <a:pt x="5184716" y="5868"/>
                  </a:cubicBezTo>
                  <a:cubicBezTo>
                    <a:pt x="5188473" y="9625"/>
                    <a:pt x="5190584" y="14721"/>
                    <a:pt x="5190584" y="20034"/>
                  </a:cubicBezTo>
                  <a:lnTo>
                    <a:pt x="5190584" y="1936481"/>
                  </a:lnTo>
                  <a:cubicBezTo>
                    <a:pt x="5190584" y="1941794"/>
                    <a:pt x="5188473" y="1946890"/>
                    <a:pt x="5184716" y="1950647"/>
                  </a:cubicBezTo>
                  <a:cubicBezTo>
                    <a:pt x="5180959" y="1954405"/>
                    <a:pt x="5175863" y="1956515"/>
                    <a:pt x="5170550" y="1956515"/>
                  </a:cubicBezTo>
                  <a:lnTo>
                    <a:pt x="20034" y="1956515"/>
                  </a:lnTo>
                  <a:cubicBezTo>
                    <a:pt x="14721" y="1956515"/>
                    <a:pt x="9625" y="1954405"/>
                    <a:pt x="5868" y="1950647"/>
                  </a:cubicBezTo>
                  <a:cubicBezTo>
                    <a:pt x="2111" y="1946890"/>
                    <a:pt x="0" y="1941794"/>
                    <a:pt x="0" y="1936481"/>
                  </a:cubicBezTo>
                  <a:lnTo>
                    <a:pt x="0" y="20034"/>
                  </a:lnTo>
                  <a:cubicBezTo>
                    <a:pt x="0" y="14721"/>
                    <a:pt x="2111" y="9625"/>
                    <a:pt x="5868" y="5868"/>
                  </a:cubicBezTo>
                  <a:cubicBezTo>
                    <a:pt x="9625" y="2111"/>
                    <a:pt x="14721" y="0"/>
                    <a:pt x="20034" y="0"/>
                  </a:cubicBezTo>
                  <a:close/>
                </a:path>
              </a:pathLst>
            </a:custGeom>
            <a:solidFill>
              <a:srgbClr val="FCF5E7"/>
            </a:solidFill>
          </p:spPr>
        </p:sp>
        <p:sp>
          <p:nvSpPr>
            <p:cNvPr id="5" name="TextBox 5"/>
            <p:cNvSpPr txBox="1"/>
            <p:nvPr/>
          </p:nvSpPr>
          <p:spPr>
            <a:xfrm>
              <a:off x="0" y="-47625"/>
              <a:ext cx="5190584" cy="200414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6" name="Freeform 6"/>
          <p:cNvSpPr/>
          <p:nvPr/>
        </p:nvSpPr>
        <p:spPr>
          <a:xfrm>
            <a:off x="3321749" y="5002292"/>
            <a:ext cx="11275084" cy="3492512"/>
          </a:xfrm>
          <a:custGeom>
            <a:avLst/>
            <a:gdLst/>
            <a:ahLst/>
            <a:cxnLst/>
            <a:rect l="l" t="t" r="r" b="b"/>
            <a:pathLst>
              <a:path w="11275084" h="3492512">
                <a:moveTo>
                  <a:pt x="0" y="0"/>
                </a:moveTo>
                <a:lnTo>
                  <a:pt x="11275084" y="0"/>
                </a:lnTo>
                <a:lnTo>
                  <a:pt x="11275084" y="3492512"/>
                </a:lnTo>
                <a:lnTo>
                  <a:pt x="0" y="349251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648"/>
            </a:stretch>
          </a:blipFill>
        </p:spPr>
      </p:sp>
      <p:sp>
        <p:nvSpPr>
          <p:cNvPr id="7" name="TextBox 7"/>
          <p:cNvSpPr txBox="1"/>
          <p:nvPr/>
        </p:nvSpPr>
        <p:spPr>
          <a:xfrm>
            <a:off x="35169" y="1587502"/>
            <a:ext cx="17848244" cy="18897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139"/>
              </a:lnSpc>
              <a:spcBef>
                <a:spcPct val="0"/>
              </a:spcBef>
            </a:pP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Lập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kế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hoạch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thực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hiện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hoạt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động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đền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ơn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đáp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nghĩa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và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giáo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dục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truyền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thống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ở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địa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 </a:t>
            </a:r>
            <a:r>
              <a:rPr lang="en-US" sz="5099" dirty="0" err="1">
                <a:solidFill>
                  <a:srgbClr val="FF621D"/>
                </a:solidFill>
                <a:latin typeface="Calibri (MS) Bold"/>
              </a:rPr>
              <a:t>phương</a:t>
            </a:r>
            <a:r>
              <a:rPr lang="en-US" sz="5099" dirty="0">
                <a:solidFill>
                  <a:srgbClr val="FF621D"/>
                </a:solidFill>
                <a:latin typeface="Calibri (MS) Bold"/>
              </a:rPr>
              <a:t>.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53437" y="3377922"/>
            <a:ext cx="17669732" cy="153862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r>
              <a:rPr lang="en-US" sz="4999" dirty="0">
                <a:solidFill>
                  <a:srgbClr val="000000"/>
                </a:solidFill>
                <a:latin typeface="Calibri (MS) Bold"/>
              </a:rPr>
              <a:t>-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Đề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xuất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các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hoạt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đền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ơn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đáp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nghĩa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và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giáo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dục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truyền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thống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ở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địa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phương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cùng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cộng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 smtClean="0">
                <a:solidFill>
                  <a:srgbClr val="000000"/>
                </a:solidFill>
                <a:latin typeface="Calibri (MS) Bold"/>
              </a:rPr>
              <a:t>đồng</a:t>
            </a:r>
            <a:endParaRPr lang="en-US" sz="4999" dirty="0">
              <a:solidFill>
                <a:srgbClr val="000000"/>
              </a:solidFill>
              <a:latin typeface="Calibri (MS) Bold"/>
            </a:endParaRPr>
          </a:p>
        </p:txBody>
      </p:sp>
      <p:sp>
        <p:nvSpPr>
          <p:cNvPr id="9" name="TextBox 9"/>
          <p:cNvSpPr txBox="1"/>
          <p:nvPr/>
        </p:nvSpPr>
        <p:spPr>
          <a:xfrm>
            <a:off x="1306873" y="8532904"/>
            <a:ext cx="17478826" cy="95885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6999"/>
              </a:lnSpc>
            </a:pPr>
            <a:r>
              <a:rPr lang="en-US" sz="4999" dirty="0">
                <a:solidFill>
                  <a:srgbClr val="000000"/>
                </a:solidFill>
                <a:latin typeface="Calibri (MS) Bold"/>
              </a:rPr>
              <a:t>-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Lựa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chọn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một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hoạt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động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để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lập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kế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hoạch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cụ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 </a:t>
            </a:r>
            <a:r>
              <a:rPr lang="en-US" sz="4999" dirty="0" err="1">
                <a:solidFill>
                  <a:srgbClr val="000000"/>
                </a:solidFill>
                <a:latin typeface="Calibri (MS) Bold"/>
              </a:rPr>
              <a:t>thể</a:t>
            </a:r>
            <a:r>
              <a:rPr lang="en-US" sz="4999" dirty="0">
                <a:solidFill>
                  <a:srgbClr val="000000"/>
                </a:solidFill>
                <a:latin typeface="Calibri (MS) Bold"/>
              </a:rPr>
              <a:t>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241714" y="-277673"/>
            <a:ext cx="1804572" cy="192650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</TotalTime>
  <Words>381</Words>
  <Application>Microsoft Office PowerPoint</Application>
  <PresentationFormat>Custom</PresentationFormat>
  <Paragraphs>22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6" baseType="lpstr">
      <vt:lpstr>Calibri</vt:lpstr>
      <vt:lpstr>Calibri (MS) Bold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T26_HDTN_DenOnDapNghia</dc:title>
  <dc:creator>PHUOC TRANG</dc:creator>
  <cp:lastModifiedBy>Admin</cp:lastModifiedBy>
  <cp:revision>28</cp:revision>
  <dcterms:created xsi:type="dcterms:W3CDTF">2006-08-16T00:00:00Z</dcterms:created>
  <dcterms:modified xsi:type="dcterms:W3CDTF">2025-03-12T05:27:45Z</dcterms:modified>
  <dc:identifier>DAF95gfEmWA</dc:identifier>
</cp:coreProperties>
</file>