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259" r:id="rId3"/>
    <p:sldId id="261" r:id="rId4"/>
    <p:sldId id="260" r:id="rId5"/>
    <p:sldId id="267" r:id="rId6"/>
    <p:sldId id="269" r:id="rId7"/>
    <p:sldId id="270" r:id="rId8"/>
    <p:sldId id="272" r:id="rId9"/>
    <p:sldId id="273" r:id="rId10"/>
    <p:sldId id="271" r:id="rId11"/>
    <p:sldId id="264" r:id="rId12"/>
    <p:sldId id="279" r:id="rId13"/>
    <p:sldId id="281" r:id="rId14"/>
    <p:sldId id="283" r:id="rId15"/>
    <p:sldId id="282" r:id="rId16"/>
    <p:sldId id="278" r:id="rId17"/>
    <p:sldId id="280" r:id="rId18"/>
    <p:sldId id="26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04D8BD-037E-4C1C-9BFA-3501E8C34330}" type="datetimeFigureOut">
              <a:rPr lang="en-US" smtClean="0"/>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BFCDDB-24F7-49E4-81C2-9F3510FCC458}" type="slidenum">
              <a:rPr lang="en-US" smtClean="0"/>
              <a:t>‹#›</a:t>
            </a:fld>
            <a:endParaRPr lang="en-US"/>
          </a:p>
        </p:txBody>
      </p:sp>
    </p:spTree>
    <p:extLst>
      <p:ext uri="{BB962C8B-B14F-4D97-AF65-F5344CB8AC3E}">
        <p14:creationId xmlns:p14="http://schemas.microsoft.com/office/powerpoint/2010/main" val="1273987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5208B7-79F7-4FA2-BFDA-95A81DC7CA51}" type="slidenum">
              <a:rPr kumimoji="0" lang="en-US" altLang="zh-CN"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012738" name="Rectangle 2"/>
          <p:cNvSpPr>
            <a:spLocks noGrp="1" noRot="1" noChangeAspect="1" noChangeArrowheads="1" noTextEdit="1"/>
          </p:cNvSpPr>
          <p:nvPr>
            <p:ph type="sldImg"/>
          </p:nvPr>
        </p:nvSpPr>
        <p:spPr>
          <a:xfrm>
            <a:off x="95250" y="746125"/>
            <a:ext cx="6604000" cy="3716338"/>
          </a:xfrm>
          <a:ln w="12700" cap="flat"/>
        </p:spPr>
      </p:sp>
      <p:sp>
        <p:nvSpPr>
          <p:cNvPr id="1012739" name="Rectangle 3"/>
          <p:cNvSpPr>
            <a:spLocks noGrp="1" noChangeArrowheads="1"/>
          </p:cNvSpPr>
          <p:nvPr>
            <p:ph type="body" idx="1"/>
          </p:nvPr>
        </p:nvSpPr>
        <p:spPr/>
        <p:txBody>
          <a:bodyPr lIns="92075" tIns="46038" rIns="92075" bIns="46038"/>
          <a:lstStyle/>
          <a:p>
            <a:endParaRPr lang="zh-CN" altLang="zh-CN"/>
          </a:p>
        </p:txBody>
      </p:sp>
    </p:spTree>
    <p:extLst>
      <p:ext uri="{BB962C8B-B14F-4D97-AF65-F5344CB8AC3E}">
        <p14:creationId xmlns:p14="http://schemas.microsoft.com/office/powerpoint/2010/main" val="25581993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BC432600-F88F-5D34-3917-0FC802F6A0F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343"/>
          <a:stretch/>
        </p:blipFill>
        <p:spPr>
          <a:xfrm>
            <a:off x="-1" y="0"/>
            <a:ext cx="12192001" cy="6858000"/>
          </a:xfrm>
          <a:prstGeom prst="rect">
            <a:avLst/>
          </a:prstGeom>
        </p:spPr>
      </p:pic>
    </p:spTree>
    <p:extLst>
      <p:ext uri="{BB962C8B-B14F-4D97-AF65-F5344CB8AC3E}">
        <p14:creationId xmlns:p14="http://schemas.microsoft.com/office/powerpoint/2010/main" val="16629769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2025/3/12</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511250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2025/3/12</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117413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2025/3/12</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839890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2025/3/12</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503113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39604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02DDB58-06EB-5059-A296-3737BCFA060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343"/>
          <a:stretch/>
        </p:blipFill>
        <p:spPr>
          <a:xfrm>
            <a:off x="-1" y="0"/>
            <a:ext cx="12192001" cy="6858000"/>
          </a:xfrm>
          <a:prstGeom prst="rect">
            <a:avLst/>
          </a:prstGeom>
        </p:spPr>
      </p:pic>
      <p:pic>
        <p:nvPicPr>
          <p:cNvPr id="12" name="图片 11">
            <a:extLst>
              <a:ext uri="{FF2B5EF4-FFF2-40B4-BE49-F238E27FC236}">
                <a16:creationId xmlns:a16="http://schemas.microsoft.com/office/drawing/2014/main" id="{2E32A10B-896E-692A-EF01-ACFBF74EE0B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31" r="79553" b="67017"/>
          <a:stretch/>
        </p:blipFill>
        <p:spPr>
          <a:xfrm>
            <a:off x="-43555" y="-1"/>
            <a:ext cx="3796907" cy="2928258"/>
          </a:xfrm>
          <a:prstGeom prst="rect">
            <a:avLst/>
          </a:prstGeom>
        </p:spPr>
      </p:pic>
      <p:pic>
        <p:nvPicPr>
          <p:cNvPr id="13" name="图片 12">
            <a:extLst>
              <a:ext uri="{FF2B5EF4-FFF2-40B4-BE49-F238E27FC236}">
                <a16:creationId xmlns:a16="http://schemas.microsoft.com/office/drawing/2014/main" id="{4C521FD3-534A-25C5-B838-307C697D237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8483" t="-131" r="1070" b="67017"/>
          <a:stretch/>
        </p:blipFill>
        <p:spPr>
          <a:xfrm>
            <a:off x="8388549" y="-39054"/>
            <a:ext cx="3422396" cy="2639427"/>
          </a:xfrm>
          <a:prstGeom prst="rect">
            <a:avLst/>
          </a:prstGeom>
        </p:spPr>
      </p:pic>
      <p:sp>
        <p:nvSpPr>
          <p:cNvPr id="8" name="矩形 7">
            <a:extLst>
              <a:ext uri="{FF2B5EF4-FFF2-40B4-BE49-F238E27FC236}">
                <a16:creationId xmlns:a16="http://schemas.microsoft.com/office/drawing/2014/main" id="{8A032977-EBCC-ED36-F25C-6AC53F469F8A}"/>
              </a:ext>
            </a:extLst>
          </p:cNvPr>
          <p:cNvSpPr/>
          <p:nvPr userDrawn="1"/>
        </p:nvSpPr>
        <p:spPr>
          <a:xfrm>
            <a:off x="-1" y="457200"/>
            <a:ext cx="12192001" cy="592836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11" name="图片 10">
            <a:extLst>
              <a:ext uri="{FF2B5EF4-FFF2-40B4-BE49-F238E27FC236}">
                <a16:creationId xmlns:a16="http://schemas.microsoft.com/office/drawing/2014/main" id="{2520C588-5CCE-4A48-8EB8-928C545378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2423" y="497836"/>
            <a:ext cx="990604" cy="990604"/>
          </a:xfrm>
          <a:prstGeom prst="rect">
            <a:avLst/>
          </a:prstGeom>
        </p:spPr>
      </p:pic>
    </p:spTree>
    <p:extLst>
      <p:ext uri="{BB962C8B-B14F-4D97-AF65-F5344CB8AC3E}">
        <p14:creationId xmlns:p14="http://schemas.microsoft.com/office/powerpoint/2010/main" val="699957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10">
          <p15:clr>
            <a:srgbClr val="FBAE40"/>
          </p15:clr>
        </p15:guide>
        <p15:guide id="4" pos="694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02DDB58-06EB-5059-A296-3737BCFA060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343"/>
          <a:stretch/>
        </p:blipFill>
        <p:spPr>
          <a:xfrm>
            <a:off x="-1" y="0"/>
            <a:ext cx="12192001" cy="6858000"/>
          </a:xfrm>
          <a:prstGeom prst="rect">
            <a:avLst/>
          </a:prstGeom>
        </p:spPr>
      </p:pic>
      <p:sp>
        <p:nvSpPr>
          <p:cNvPr id="8" name="矩形 7">
            <a:extLst>
              <a:ext uri="{FF2B5EF4-FFF2-40B4-BE49-F238E27FC236}">
                <a16:creationId xmlns:a16="http://schemas.microsoft.com/office/drawing/2014/main" id="{8A032977-EBCC-ED36-F25C-6AC53F469F8A}"/>
              </a:ext>
            </a:extLst>
          </p:cNvPr>
          <p:cNvSpPr/>
          <p:nvPr userDrawn="1"/>
        </p:nvSpPr>
        <p:spPr>
          <a:xfrm>
            <a:off x="292423" y="231819"/>
            <a:ext cx="11633415" cy="6426557"/>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14" name="图片 11">
            <a:extLst>
              <a:ext uri="{FF2B5EF4-FFF2-40B4-BE49-F238E27FC236}">
                <a16:creationId xmlns:a16="http://schemas.microsoft.com/office/drawing/2014/main" id="{2E32A10B-896E-692A-EF01-ACFBF74EE0B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31" r="79553" b="67017"/>
          <a:stretch/>
        </p:blipFill>
        <p:spPr>
          <a:xfrm>
            <a:off x="-223859" y="0"/>
            <a:ext cx="2554995" cy="1970468"/>
          </a:xfrm>
          <a:prstGeom prst="rect">
            <a:avLst/>
          </a:prstGeom>
        </p:spPr>
      </p:pic>
      <p:pic>
        <p:nvPicPr>
          <p:cNvPr id="15" name="图片 12">
            <a:extLst>
              <a:ext uri="{FF2B5EF4-FFF2-40B4-BE49-F238E27FC236}">
                <a16:creationId xmlns:a16="http://schemas.microsoft.com/office/drawing/2014/main" id="{4C521FD3-534A-25C5-B838-307C697D237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78483" t="-131" r="1070" b="67017"/>
          <a:stretch/>
        </p:blipFill>
        <p:spPr>
          <a:xfrm>
            <a:off x="9352575" y="-109680"/>
            <a:ext cx="2839425" cy="2189827"/>
          </a:xfrm>
          <a:prstGeom prst="rect">
            <a:avLst/>
          </a:prstGeom>
        </p:spPr>
      </p:pic>
      <p:pic>
        <p:nvPicPr>
          <p:cNvPr id="2" name="Picture 1"/>
          <p:cNvPicPr>
            <a:picLocks noChangeAspect="1"/>
          </p:cNvPicPr>
          <p:nvPr userDrawn="1"/>
        </p:nvPicPr>
        <p:blipFill>
          <a:blip r:embed="rId5"/>
          <a:stretch>
            <a:fillRect/>
          </a:stretch>
        </p:blipFill>
        <p:spPr>
          <a:xfrm flipH="1">
            <a:off x="-141282" y="5516706"/>
            <a:ext cx="2389839" cy="1450974"/>
          </a:xfrm>
          <a:prstGeom prst="rect">
            <a:avLst/>
          </a:prstGeom>
        </p:spPr>
      </p:pic>
    </p:spTree>
    <p:extLst>
      <p:ext uri="{BB962C8B-B14F-4D97-AF65-F5344CB8AC3E}">
        <p14:creationId xmlns:p14="http://schemas.microsoft.com/office/powerpoint/2010/main" val="14702668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10">
          <p15:clr>
            <a:srgbClr val="FBAE40"/>
          </p15:clr>
        </p15:guide>
        <p15:guide id="4" pos="694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02DDB58-06EB-5059-A296-3737BCFA060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343"/>
          <a:stretch/>
        </p:blipFill>
        <p:spPr>
          <a:xfrm>
            <a:off x="-1" y="0"/>
            <a:ext cx="12192001" cy="6858000"/>
          </a:xfrm>
          <a:prstGeom prst="rect">
            <a:avLst/>
          </a:prstGeom>
        </p:spPr>
      </p:pic>
      <p:pic>
        <p:nvPicPr>
          <p:cNvPr id="12" name="图片 11">
            <a:extLst>
              <a:ext uri="{FF2B5EF4-FFF2-40B4-BE49-F238E27FC236}">
                <a16:creationId xmlns:a16="http://schemas.microsoft.com/office/drawing/2014/main" id="{2E32A10B-896E-692A-EF01-ACFBF74EE0B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31" r="79553" b="67017"/>
          <a:stretch/>
        </p:blipFill>
        <p:spPr>
          <a:xfrm>
            <a:off x="-43555" y="-1"/>
            <a:ext cx="3796907" cy="2928258"/>
          </a:xfrm>
          <a:prstGeom prst="rect">
            <a:avLst/>
          </a:prstGeom>
        </p:spPr>
      </p:pic>
      <p:pic>
        <p:nvPicPr>
          <p:cNvPr id="13" name="图片 12">
            <a:extLst>
              <a:ext uri="{FF2B5EF4-FFF2-40B4-BE49-F238E27FC236}">
                <a16:creationId xmlns:a16="http://schemas.microsoft.com/office/drawing/2014/main" id="{4C521FD3-534A-25C5-B838-307C697D237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8483" t="-131" r="1070" b="67017"/>
          <a:stretch/>
        </p:blipFill>
        <p:spPr>
          <a:xfrm>
            <a:off x="8388549" y="-39054"/>
            <a:ext cx="3422396" cy="2639427"/>
          </a:xfrm>
          <a:prstGeom prst="rect">
            <a:avLst/>
          </a:prstGeom>
        </p:spPr>
      </p:pic>
      <p:sp>
        <p:nvSpPr>
          <p:cNvPr id="8" name="矩形 7">
            <a:extLst>
              <a:ext uri="{FF2B5EF4-FFF2-40B4-BE49-F238E27FC236}">
                <a16:creationId xmlns:a16="http://schemas.microsoft.com/office/drawing/2014/main" id="{8A032977-EBCC-ED36-F25C-6AC53F469F8A}"/>
              </a:ext>
            </a:extLst>
          </p:cNvPr>
          <p:cNvSpPr/>
          <p:nvPr userDrawn="1"/>
        </p:nvSpPr>
        <p:spPr>
          <a:xfrm>
            <a:off x="-1" y="457200"/>
            <a:ext cx="12192001" cy="592836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11" name="图片 10">
            <a:extLst>
              <a:ext uri="{FF2B5EF4-FFF2-40B4-BE49-F238E27FC236}">
                <a16:creationId xmlns:a16="http://schemas.microsoft.com/office/drawing/2014/main" id="{2520C588-5CCE-4A48-8EB8-928C545378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2423" y="497836"/>
            <a:ext cx="990604" cy="990604"/>
          </a:xfrm>
          <a:prstGeom prst="rect">
            <a:avLst/>
          </a:prstGeom>
        </p:spPr>
      </p:pic>
    </p:spTree>
    <p:extLst>
      <p:ext uri="{BB962C8B-B14F-4D97-AF65-F5344CB8AC3E}">
        <p14:creationId xmlns:p14="http://schemas.microsoft.com/office/powerpoint/2010/main" val="15530927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10">
          <p15:clr>
            <a:srgbClr val="FBAE40"/>
          </p15:clr>
        </p15:guide>
        <p15:guide id="4" pos="694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2025/3/12</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2306211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2025/3/12</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539168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2025/3/12</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758162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2025/3/12</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209322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2025/3/12</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4490486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7038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9.png"/><Relationship Id="rId10" Type="http://schemas.openxmlformats.org/officeDocument/2006/relationships/image" Target="../media/image35.png"/><Relationship Id="rId4" Type="http://schemas.openxmlformats.org/officeDocument/2006/relationships/image" Target="../media/image2.png"/><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9.png"/><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1.png"/><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9.png"/><Relationship Id="rId10" Type="http://schemas.openxmlformats.org/officeDocument/2006/relationships/image" Target="../media/image23.png"/><Relationship Id="rId4" Type="http://schemas.openxmlformats.org/officeDocument/2006/relationships/image" Target="../media/image2.pn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a:extLst>
              <a:ext uri="{FF2B5EF4-FFF2-40B4-BE49-F238E27FC236}">
                <a16:creationId xmlns:a16="http://schemas.microsoft.com/office/drawing/2014/main" id="{C90D8AF0-B84C-C549-C72B-FAF7430F56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4732"/>
          <a:stretch/>
        </p:blipFill>
        <p:spPr>
          <a:xfrm>
            <a:off x="206823" y="380240"/>
            <a:ext cx="11430005" cy="6097520"/>
          </a:xfrm>
          <a:prstGeom prst="rect">
            <a:avLst/>
          </a:prstGeom>
        </p:spPr>
      </p:pic>
      <p:pic>
        <p:nvPicPr>
          <p:cNvPr id="38" name="图片 37">
            <a:extLst>
              <a:ext uri="{FF2B5EF4-FFF2-40B4-BE49-F238E27FC236}">
                <a16:creationId xmlns:a16="http://schemas.microsoft.com/office/drawing/2014/main" id="{32E7A5ED-B021-F9E8-2455-AE3B3C9FE8DC}"/>
              </a:ext>
            </a:extLst>
          </p:cNvPr>
          <p:cNvPicPr>
            <a:picLocks noChangeAspect="1"/>
          </p:cNvPicPr>
          <p:nvPr/>
        </p:nvPicPr>
        <p:blipFill rotWithShape="1">
          <a:blip r:embed="rId4">
            <a:extLst>
              <a:ext uri="{28A0092B-C50C-407E-A947-70E740481C1C}">
                <a14:useLocalDpi xmlns:a14="http://schemas.microsoft.com/office/drawing/2010/main" val="0"/>
              </a:ext>
            </a:extLst>
          </a:blip>
          <a:srcRect t="-131" r="79553" b="67017"/>
          <a:stretch/>
        </p:blipFill>
        <p:spPr>
          <a:xfrm>
            <a:off x="-43555" y="-1"/>
            <a:ext cx="3796907" cy="2928258"/>
          </a:xfrm>
          <a:prstGeom prst="rect">
            <a:avLst/>
          </a:prstGeom>
        </p:spPr>
      </p:pic>
      <p:pic>
        <p:nvPicPr>
          <p:cNvPr id="39" name="图片 38">
            <a:extLst>
              <a:ext uri="{FF2B5EF4-FFF2-40B4-BE49-F238E27FC236}">
                <a16:creationId xmlns:a16="http://schemas.microsoft.com/office/drawing/2014/main" id="{451883F1-21B8-C53B-5202-24DFCF3E6F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483" t="-131" r="1070" b="67017"/>
          <a:stretch/>
        </p:blipFill>
        <p:spPr>
          <a:xfrm>
            <a:off x="8388549" y="-39054"/>
            <a:ext cx="3422396" cy="2639427"/>
          </a:xfrm>
          <a:prstGeom prst="rect">
            <a:avLst/>
          </a:prstGeom>
        </p:spPr>
      </p:pic>
      <p:pic>
        <p:nvPicPr>
          <p:cNvPr id="12" name="图片 11">
            <a:extLst>
              <a:ext uri="{FF2B5EF4-FFF2-40B4-BE49-F238E27FC236}">
                <a16:creationId xmlns:a16="http://schemas.microsoft.com/office/drawing/2014/main" id="{0201C329-5DAD-4113-FA57-7EA2CD834BD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7245" r="65714"/>
          <a:stretch/>
        </p:blipFill>
        <p:spPr>
          <a:xfrm>
            <a:off x="9095104" y="3562613"/>
            <a:ext cx="3534579" cy="2589819"/>
          </a:xfrm>
          <a:prstGeom prst="rect">
            <a:avLst/>
          </a:prstGeom>
        </p:spPr>
      </p:pic>
      <p:pic>
        <p:nvPicPr>
          <p:cNvPr id="35" name="图片 34">
            <a:extLst>
              <a:ext uri="{FF2B5EF4-FFF2-40B4-BE49-F238E27FC236}">
                <a16:creationId xmlns:a16="http://schemas.microsoft.com/office/drawing/2014/main" id="{458F311E-6FC7-150F-F1EA-CE013B8ACC0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54437"/>
          <a:stretch/>
        </p:blipFill>
        <p:spPr>
          <a:xfrm>
            <a:off x="0" y="4212770"/>
            <a:ext cx="12192000" cy="2645229"/>
          </a:xfrm>
          <a:prstGeom prst="rect">
            <a:avLst/>
          </a:prstGeom>
          <a:effectLst>
            <a:outerShdw blurRad="50800" dist="38100" dir="16200000" rotWithShape="0">
              <a:prstClr val="black">
                <a:alpha val="40000"/>
              </a:prstClr>
            </a:outerShdw>
          </a:effectLst>
        </p:spPr>
      </p:pic>
      <p:pic>
        <p:nvPicPr>
          <p:cNvPr id="3" name="图片 2">
            <a:extLst>
              <a:ext uri="{FF2B5EF4-FFF2-40B4-BE49-F238E27FC236}">
                <a16:creationId xmlns:a16="http://schemas.microsoft.com/office/drawing/2014/main" id="{8C6E22FA-7024-09FB-053C-D8AC2EEF6F2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557" y="2806180"/>
            <a:ext cx="4397843" cy="4051819"/>
          </a:xfrm>
          <a:prstGeom prst="rect">
            <a:avLst/>
          </a:prstGeom>
        </p:spPr>
      </p:pic>
      <p:pic>
        <p:nvPicPr>
          <p:cNvPr id="11" name="图片 10">
            <a:extLst>
              <a:ext uri="{FF2B5EF4-FFF2-40B4-BE49-F238E27FC236}">
                <a16:creationId xmlns:a16="http://schemas.microsoft.com/office/drawing/2014/main" id="{CD8B4E00-F9FD-BB62-C313-A30E6202452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01587" y="3480705"/>
            <a:ext cx="4109358" cy="4109358"/>
          </a:xfrm>
          <a:prstGeom prst="rect">
            <a:avLst/>
          </a:prstGeom>
        </p:spPr>
      </p:pic>
      <p:pic>
        <p:nvPicPr>
          <p:cNvPr id="53" name="图片 52">
            <a:extLst>
              <a:ext uri="{FF2B5EF4-FFF2-40B4-BE49-F238E27FC236}">
                <a16:creationId xmlns:a16="http://schemas.microsoft.com/office/drawing/2014/main" id="{D6E8E9E5-86E6-02B7-F818-F56BD859522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22380" y="5578544"/>
            <a:ext cx="1350926" cy="1350926"/>
          </a:xfrm>
          <a:prstGeom prst="rect">
            <a:avLst/>
          </a:prstGeom>
        </p:spPr>
      </p:pic>
      <p:pic>
        <p:nvPicPr>
          <p:cNvPr id="10" name="Picture 9"/>
          <p:cNvPicPr>
            <a:picLocks noChangeAspect="1"/>
          </p:cNvPicPr>
          <p:nvPr/>
        </p:nvPicPr>
        <p:blipFill rotWithShape="1">
          <a:blip r:embed="rId10"/>
          <a:srcRect b="53723"/>
          <a:stretch/>
        </p:blipFill>
        <p:spPr>
          <a:xfrm rot="182133">
            <a:off x="2647533" y="1153631"/>
            <a:ext cx="7754784" cy="1847969"/>
          </a:xfrm>
          <a:prstGeom prst="rect">
            <a:avLst/>
          </a:prstGeom>
        </p:spPr>
      </p:pic>
      <p:pic>
        <p:nvPicPr>
          <p:cNvPr id="2" name="Picture 1"/>
          <p:cNvPicPr>
            <a:picLocks noChangeAspect="1"/>
          </p:cNvPicPr>
          <p:nvPr/>
        </p:nvPicPr>
        <p:blipFill>
          <a:blip r:embed="rId11"/>
          <a:stretch>
            <a:fillRect/>
          </a:stretch>
        </p:blipFill>
        <p:spPr>
          <a:xfrm>
            <a:off x="2562769" y="2563295"/>
            <a:ext cx="7766977" cy="3023878"/>
          </a:xfrm>
          <a:prstGeom prst="rect">
            <a:avLst/>
          </a:prstGeom>
        </p:spPr>
      </p:pic>
      <p:pic>
        <p:nvPicPr>
          <p:cNvPr id="5" name="Picture 4"/>
          <p:cNvPicPr>
            <a:picLocks noChangeAspect="1"/>
          </p:cNvPicPr>
          <p:nvPr/>
        </p:nvPicPr>
        <p:blipFill>
          <a:blip r:embed="rId12"/>
          <a:stretch>
            <a:fillRect/>
          </a:stretch>
        </p:blipFill>
        <p:spPr>
          <a:xfrm>
            <a:off x="5073306" y="4861101"/>
            <a:ext cx="2780017" cy="1072989"/>
          </a:xfrm>
          <a:prstGeom prst="rect">
            <a:avLst/>
          </a:prstGeom>
        </p:spPr>
      </p:pic>
    </p:spTree>
    <p:extLst>
      <p:ext uri="{BB962C8B-B14F-4D97-AF65-F5344CB8AC3E}">
        <p14:creationId xmlns:p14="http://schemas.microsoft.com/office/powerpoint/2010/main" val="28221937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1000"/>
                                        <p:tgtEl>
                                          <p:spTgt spid="53"/>
                                        </p:tgtEl>
                                      </p:cBhvr>
                                    </p:animEffect>
                                    <p:anim calcmode="lin" valueType="num">
                                      <p:cBhvr>
                                        <p:cTn id="13" dur="1000" fill="hold"/>
                                        <p:tgtEl>
                                          <p:spTgt spid="53"/>
                                        </p:tgtEl>
                                        <p:attrNameLst>
                                          <p:attrName>ppt_x</p:attrName>
                                        </p:attrNameLst>
                                      </p:cBhvr>
                                      <p:tavLst>
                                        <p:tav tm="0">
                                          <p:val>
                                            <p:strVal val="#ppt_x"/>
                                          </p:val>
                                        </p:tav>
                                        <p:tav tm="100000">
                                          <p:val>
                                            <p:strVal val="#ppt_x"/>
                                          </p:val>
                                        </p:tav>
                                      </p:tavLst>
                                    </p:anim>
                                    <p:anim calcmode="lin" valueType="num">
                                      <p:cBhvr>
                                        <p:cTn id="14" dur="1000" fill="hold"/>
                                        <p:tgtEl>
                                          <p:spTgt spid="5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6" presetClass="entr" presetSubtype="16"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childTnLst>
                          </p:cTn>
                        </p:par>
                        <p:par>
                          <p:cTn id="24" fill="hold">
                            <p:stCondLst>
                              <p:cond delay="3000"/>
                            </p:stCondLst>
                            <p:childTnLst>
                              <p:par>
                                <p:cTn id="25" presetID="16" presetClass="entr" presetSubtype="21"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par>
                          <p:cTn id="28" fill="hold">
                            <p:stCondLst>
                              <p:cond delay="3500"/>
                            </p:stCondLst>
                            <p:childTnLst>
                              <p:par>
                                <p:cTn id="29" presetID="22" presetClass="entr" presetSubtype="4"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3686344" y="206643"/>
            <a:ext cx="4381891" cy="1215696"/>
          </a:xfrm>
          <a:prstGeom prst="rect">
            <a:avLst/>
          </a:prstGeom>
        </p:spPr>
      </p:pic>
      <p:sp>
        <p:nvSpPr>
          <p:cNvPr id="12" name="TextBox 11"/>
          <p:cNvSpPr txBox="1"/>
          <p:nvPr/>
        </p:nvSpPr>
        <p:spPr>
          <a:xfrm>
            <a:off x="546850" y="1153788"/>
            <a:ext cx="11201400" cy="830997"/>
          </a:xfrm>
          <a:prstGeom prst="rect">
            <a:avLst/>
          </a:prstGeom>
          <a:noFill/>
        </p:spPr>
        <p:txBody>
          <a:bodyPr wrap="square" rtlCol="0">
            <a:spAutoFit/>
          </a:bodyPr>
          <a:lstStyle/>
          <a:p>
            <a:pPr algn="just"/>
            <a:r>
              <a:rPr lang="en-US" sz="2400" b="1" dirty="0">
                <a:solidFill>
                  <a:srgbClr val="002060"/>
                </a:solidFill>
                <a:latin typeface="Cambria" panose="02040503050406030204" pitchFamily="18" charset="0"/>
                <a:ea typeface="Cambria" panose="02040503050406030204" pitchFamily="18" charset="0"/>
              </a:rPr>
              <a:t>1. </a:t>
            </a:r>
            <a:r>
              <a:rPr lang="en-US" sz="2400" b="1" dirty="0" err="1">
                <a:solidFill>
                  <a:srgbClr val="002060"/>
                </a:solidFill>
                <a:latin typeface="Cambria" panose="02040503050406030204" pitchFamily="18" charset="0"/>
                <a:ea typeface="Cambria" panose="02040503050406030204" pitchFamily="18" charset="0"/>
              </a:rPr>
              <a:t>Những</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địa</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điểm</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thường</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dễ</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xảy</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ra</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tình</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huống</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bị</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xâm</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hại</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tình</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dục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mọi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nơi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thường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là</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nơi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vắng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vẻ</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chỗ</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tối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riêng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tư</a:t>
            </a:r>
            <a:r>
              <a:rPr lang="en-US" sz="2400" dirty="0" smtClean="0">
                <a:solidFill>
                  <a:srgbClr val="002060"/>
                </a:solidFill>
                <a:latin typeface="Cambria" panose="02040503050406030204" pitchFamily="18" charset="0"/>
                <a:ea typeface="Cambria" panose="02040503050406030204" pitchFamily="18" charset="0"/>
              </a:rPr>
              <a:t>,…</a:t>
            </a:r>
            <a:endParaRPr lang="en-US" sz="2400" dirty="0">
              <a:solidFill>
                <a:srgbClr val="002060"/>
              </a:solidFill>
              <a:latin typeface="Cambria" panose="02040503050406030204" pitchFamily="18" charset="0"/>
              <a:ea typeface="Cambria" panose="02040503050406030204" pitchFamily="18" charset="0"/>
            </a:endParaRPr>
          </a:p>
        </p:txBody>
      </p:sp>
      <p:sp>
        <p:nvSpPr>
          <p:cNvPr id="13" name="TextBox 12"/>
          <p:cNvSpPr txBox="1"/>
          <p:nvPr/>
        </p:nvSpPr>
        <p:spPr>
          <a:xfrm>
            <a:off x="524437" y="1984785"/>
            <a:ext cx="11201400" cy="461665"/>
          </a:xfrm>
          <a:prstGeom prst="rect">
            <a:avLst/>
          </a:prstGeom>
          <a:noFill/>
        </p:spPr>
        <p:txBody>
          <a:bodyPr wrap="square" rtlCol="0">
            <a:spAutoFit/>
          </a:bodyPr>
          <a:lstStyle/>
          <a:p>
            <a:pPr algn="just"/>
            <a:r>
              <a:rPr lang="en-US" sz="2400" b="1" dirty="0">
                <a:solidFill>
                  <a:srgbClr val="002060"/>
                </a:solidFill>
                <a:latin typeface="Cambria" panose="02040503050406030204" pitchFamily="18" charset="0"/>
                <a:ea typeface="Cambria" panose="02040503050406030204" pitchFamily="18" charset="0"/>
              </a:rPr>
              <a:t>2. </a:t>
            </a:r>
            <a:r>
              <a:rPr lang="en-US" sz="2400" b="1" dirty="0" err="1">
                <a:solidFill>
                  <a:srgbClr val="002060"/>
                </a:solidFill>
                <a:latin typeface="Cambria" panose="02040503050406030204" pitchFamily="18" charset="0"/>
                <a:ea typeface="Cambria" panose="02040503050406030204" pitchFamily="18" charset="0"/>
              </a:rPr>
              <a:t>Thời</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gian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có</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thể</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bị</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xâm</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hại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bất</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cứ</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lúc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nào</a:t>
            </a:r>
            <a:r>
              <a:rPr lang="en-US" sz="2400" dirty="0">
                <a:solidFill>
                  <a:srgbClr val="002060"/>
                </a:solidFill>
                <a:latin typeface="Cambria" panose="02040503050406030204" pitchFamily="18" charset="0"/>
                <a:ea typeface="Cambria" panose="02040503050406030204" pitchFamily="18" charset="0"/>
              </a:rPr>
              <a:t>.</a:t>
            </a:r>
          </a:p>
        </p:txBody>
      </p:sp>
      <p:sp>
        <p:nvSpPr>
          <p:cNvPr id="14" name="TextBox 13"/>
          <p:cNvSpPr txBox="1"/>
          <p:nvPr/>
        </p:nvSpPr>
        <p:spPr>
          <a:xfrm>
            <a:off x="479612" y="2547231"/>
            <a:ext cx="11246225" cy="830997"/>
          </a:xfrm>
          <a:prstGeom prst="rect">
            <a:avLst/>
          </a:prstGeom>
          <a:noFill/>
        </p:spPr>
        <p:txBody>
          <a:bodyPr wrap="square" rtlCol="0">
            <a:spAutoFit/>
          </a:bodyPr>
          <a:lstStyle/>
          <a:p>
            <a:pPr algn="just"/>
            <a:r>
              <a:rPr lang="en-US" sz="2400" b="1" dirty="0">
                <a:solidFill>
                  <a:srgbClr val="002060"/>
                </a:solidFill>
                <a:latin typeface="Cambria" panose="02040503050406030204" pitchFamily="18" charset="0"/>
                <a:ea typeface="Cambria" panose="02040503050406030204" pitchFamily="18" charset="0"/>
              </a:rPr>
              <a:t>3. </a:t>
            </a:r>
            <a:r>
              <a:rPr lang="en-US" sz="2400" b="1" dirty="0" err="1">
                <a:solidFill>
                  <a:srgbClr val="002060"/>
                </a:solidFill>
                <a:latin typeface="Cambria" panose="02040503050406030204" pitchFamily="18" charset="0"/>
                <a:ea typeface="Cambria" panose="02040503050406030204" pitchFamily="18" charset="0"/>
              </a:rPr>
              <a:t>Người</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có</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thể</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thực</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hiện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hành</a:t>
            </a:r>
            <a:r>
              <a:rPr lang="en-US" sz="2400" b="1" dirty="0">
                <a:solidFill>
                  <a:srgbClr val="002060"/>
                </a:solidFill>
                <a:latin typeface="Cambria" panose="02040503050406030204" pitchFamily="18" charset="0"/>
                <a:ea typeface="Cambria" panose="02040503050406030204" pitchFamily="18" charset="0"/>
              </a:rPr>
              <a:t> vi </a:t>
            </a:r>
            <a:r>
              <a:rPr lang="en-US" sz="2400" b="1" dirty="0" err="1">
                <a:solidFill>
                  <a:srgbClr val="002060"/>
                </a:solidFill>
                <a:latin typeface="Cambria" panose="02040503050406030204" pitchFamily="18" charset="0"/>
                <a:ea typeface="Cambria" panose="02040503050406030204" pitchFamily="18" charset="0"/>
              </a:rPr>
              <a:t>xâm</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hại</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tình</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dục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bất</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cứ</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ai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có</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thể</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là</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người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lạ</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người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quen</a:t>
            </a:r>
            <a:r>
              <a:rPr lang="en-US" sz="2400" dirty="0">
                <a:solidFill>
                  <a:srgbClr val="002060"/>
                </a:solidFill>
                <a:latin typeface="Cambria" panose="02040503050406030204" pitchFamily="18" charset="0"/>
                <a:ea typeface="Cambria" panose="02040503050406030204" pitchFamily="18" charset="0"/>
              </a:rPr>
              <a:t>,…</a:t>
            </a:r>
          </a:p>
        </p:txBody>
      </p:sp>
      <p:sp>
        <p:nvSpPr>
          <p:cNvPr id="6" name="TextBox 5"/>
          <p:cNvSpPr txBox="1"/>
          <p:nvPr/>
        </p:nvSpPr>
        <p:spPr>
          <a:xfrm>
            <a:off x="524437" y="3382485"/>
            <a:ext cx="10283600" cy="3046988"/>
          </a:xfrm>
          <a:prstGeom prst="rect">
            <a:avLst/>
          </a:prstGeom>
          <a:noFill/>
        </p:spPr>
        <p:txBody>
          <a:bodyPr wrap="square" rtlCol="0">
            <a:spAutoFit/>
          </a:bodyPr>
          <a:lstStyle/>
          <a:p>
            <a:pPr algn="just"/>
            <a:r>
              <a:rPr lang="en-US" sz="2400" b="1" dirty="0">
                <a:solidFill>
                  <a:srgbClr val="002060"/>
                </a:solidFill>
                <a:latin typeface="Cambria" panose="02040503050406030204" pitchFamily="18" charset="0"/>
                <a:ea typeface="Cambria" panose="02040503050406030204" pitchFamily="18" charset="0"/>
              </a:rPr>
              <a:t>4. </a:t>
            </a:r>
            <a:r>
              <a:rPr lang="en-US" sz="2400" b="1" dirty="0" err="1">
                <a:solidFill>
                  <a:srgbClr val="002060"/>
                </a:solidFill>
                <a:latin typeface="Cambria" panose="02040503050406030204" pitchFamily="18" charset="0"/>
                <a:ea typeface="Cambria" panose="02040503050406030204" pitchFamily="18" charset="0"/>
              </a:rPr>
              <a:t>Các</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hành</a:t>
            </a:r>
            <a:r>
              <a:rPr lang="en-US" sz="2400" b="1" dirty="0">
                <a:solidFill>
                  <a:srgbClr val="002060"/>
                </a:solidFill>
                <a:latin typeface="Cambria" panose="02040503050406030204" pitchFamily="18" charset="0"/>
                <a:ea typeface="Cambria" panose="02040503050406030204" pitchFamily="18" charset="0"/>
              </a:rPr>
              <a:t> vi </a:t>
            </a:r>
            <a:r>
              <a:rPr lang="en-US" sz="2400" b="1" dirty="0" err="1">
                <a:solidFill>
                  <a:srgbClr val="002060"/>
                </a:solidFill>
                <a:latin typeface="Cambria" panose="02040503050406030204" pitchFamily="18" charset="0"/>
                <a:ea typeface="Cambria" panose="02040503050406030204" pitchFamily="18" charset="0"/>
              </a:rPr>
              <a:t>như</a:t>
            </a:r>
            <a:r>
              <a:rPr lang="en-US" sz="2400" b="1" dirty="0">
                <a:solidFill>
                  <a:srgbClr val="002060"/>
                </a:solidFill>
                <a:latin typeface="Cambria" panose="02040503050406030204" pitchFamily="18" charset="0"/>
                <a:ea typeface="Cambria" panose="02040503050406030204" pitchFamily="18" charset="0"/>
              </a:rPr>
              <a:t>:</a:t>
            </a:r>
          </a:p>
          <a:p>
            <a:pPr algn="just"/>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Bị</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nhìn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trộm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khi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tắm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hoặc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thay</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quần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áo</a:t>
            </a:r>
            <a:r>
              <a:rPr lang="en-US" sz="2400" dirty="0">
                <a:solidFill>
                  <a:srgbClr val="002060"/>
                </a:solidFill>
                <a:latin typeface="Cambria" panose="02040503050406030204" pitchFamily="18" charset="0"/>
                <a:ea typeface="Cambria" panose="02040503050406030204" pitchFamily="18" charset="0"/>
              </a:rPr>
              <a:t>.</a:t>
            </a:r>
          </a:p>
          <a:p>
            <a:pPr algn="just"/>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Người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lạ</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vô</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cớ</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tặng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quà</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cho</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tiền</a:t>
            </a:r>
            <a:r>
              <a:rPr lang="en-US" sz="2400" dirty="0">
                <a:solidFill>
                  <a:srgbClr val="002060"/>
                </a:solidFill>
                <a:latin typeface="Cambria" panose="02040503050406030204" pitchFamily="18" charset="0"/>
                <a:ea typeface="Cambria" panose="02040503050406030204" pitchFamily="18" charset="0"/>
              </a:rPr>
              <a:t>.</a:t>
            </a:r>
          </a:p>
          <a:p>
            <a:pPr algn="just"/>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Bị</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gọi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ra</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chỗ</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vắng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một</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mình</a:t>
            </a:r>
            <a:r>
              <a:rPr lang="en-US" sz="2400" dirty="0">
                <a:solidFill>
                  <a:srgbClr val="002060"/>
                </a:solidFill>
                <a:latin typeface="Cambria" panose="02040503050406030204" pitchFamily="18" charset="0"/>
                <a:ea typeface="Cambria" panose="02040503050406030204" pitchFamily="18" charset="0"/>
              </a:rPr>
              <a:t>.</a:t>
            </a:r>
          </a:p>
          <a:p>
            <a:pPr algn="just"/>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Bị</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ôm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đụng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chạm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vào</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vùng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mặc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đồ</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bơi</a:t>
            </a:r>
            <a:r>
              <a:rPr lang="en-US" sz="2400" dirty="0">
                <a:solidFill>
                  <a:srgbClr val="002060"/>
                </a:solidFill>
                <a:latin typeface="Cambria" panose="02040503050406030204" pitchFamily="18" charset="0"/>
                <a:ea typeface="Cambria" panose="02040503050406030204" pitchFamily="18" charset="0"/>
              </a:rPr>
              <a:t>.</a:t>
            </a:r>
          </a:p>
          <a:p>
            <a:pPr algn="just"/>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Bị</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nhìn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chằm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chằm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một</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cách</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bất</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thường</a:t>
            </a:r>
            <a:r>
              <a:rPr lang="en-US" sz="2400" dirty="0">
                <a:solidFill>
                  <a:srgbClr val="002060"/>
                </a:solidFill>
                <a:latin typeface="Cambria" panose="02040503050406030204" pitchFamily="18" charset="0"/>
                <a:ea typeface="Cambria" panose="02040503050406030204" pitchFamily="18" charset="0"/>
              </a:rPr>
              <a:t>.</a:t>
            </a:r>
          </a:p>
          <a:p>
            <a:pPr algn="just"/>
            <a:r>
              <a:rPr lang="en-US" sz="2400" dirty="0" smtClean="0">
                <a:solidFill>
                  <a:srgbClr val="002060"/>
                </a:solidFill>
                <a:latin typeface="Cambria" panose="02040503050406030204" pitchFamily="18" charset="0"/>
                <a:ea typeface="Cambria" panose="02040503050406030204" pitchFamily="18" charset="0"/>
              </a:rPr>
              <a:t>- </a:t>
            </a:r>
            <a:r>
              <a:rPr lang="en-US" sz="2400" dirty="0" err="1" smtClean="0">
                <a:solidFill>
                  <a:srgbClr val="002060"/>
                </a:solidFill>
                <a:latin typeface="Cambria" panose="02040503050406030204" pitchFamily="18" charset="0"/>
                <a:ea typeface="Cambria" panose="02040503050406030204" pitchFamily="18" charset="0"/>
              </a:rPr>
              <a:t>Bị</a:t>
            </a:r>
            <a:r>
              <a:rPr lang="en-US" sz="2400" dirty="0" smtClean="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nghe</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những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lời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nói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tục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tĩu</a:t>
            </a:r>
            <a:r>
              <a:rPr lang="en-US" sz="2400" dirty="0" smtClean="0">
                <a:solidFill>
                  <a:srgbClr val="002060"/>
                </a:solidFill>
                <a:latin typeface="Cambria" panose="02040503050406030204" pitchFamily="18" charset="0"/>
                <a:ea typeface="Cambria" panose="02040503050406030204" pitchFamily="18" charset="0"/>
              </a:rPr>
              <a:t>.</a:t>
            </a:r>
          </a:p>
          <a:p>
            <a:pPr algn="just"/>
            <a:r>
              <a:rPr lang="en-US" sz="2400" dirty="0" smtClean="0">
                <a:solidFill>
                  <a:srgbClr val="002060"/>
                </a:solidFill>
                <a:latin typeface="Cambria" panose="02040503050406030204" pitchFamily="18" charset="0"/>
                <a:ea typeface="Cambria" panose="02040503050406030204" pitchFamily="18" charset="0"/>
              </a:rPr>
              <a:t>- </a:t>
            </a:r>
            <a:r>
              <a:rPr lang="en-US" sz="2400" dirty="0" err="1" smtClean="0">
                <a:solidFill>
                  <a:srgbClr val="002060"/>
                </a:solidFill>
                <a:latin typeface="Cambria" panose="02040503050406030204" pitchFamily="18" charset="0"/>
                <a:ea typeface="Cambria" panose="02040503050406030204" pitchFamily="18" charset="0"/>
              </a:rPr>
              <a:t>Bị</a:t>
            </a:r>
            <a:r>
              <a:rPr lang="en-US" sz="2400" dirty="0" smtClean="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ép</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phải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xem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những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hình</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ảnh</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phim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có</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nội</a:t>
            </a:r>
            <a:r>
              <a:rPr lang="en-US" sz="2400" dirty="0">
                <a:solidFill>
                  <a:srgbClr val="002060"/>
                </a:solidFill>
                <a:latin typeface="Cambria" panose="02040503050406030204" pitchFamily="18" charset="0"/>
                <a:ea typeface="Cambria" panose="02040503050406030204" pitchFamily="18" charset="0"/>
              </a:rPr>
              <a:t> dung </a:t>
            </a:r>
            <a:r>
              <a:rPr lang="en-US" sz="2400" dirty="0" err="1">
                <a:solidFill>
                  <a:srgbClr val="002060"/>
                </a:solidFill>
                <a:latin typeface="Cambria" panose="02040503050406030204" pitchFamily="18" charset="0"/>
                <a:ea typeface="Cambria" panose="02040503050406030204" pitchFamily="18" charset="0"/>
              </a:rPr>
              <a:t>không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lành</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mạnh</a:t>
            </a:r>
            <a:r>
              <a:rPr lang="en-US" sz="2400" dirty="0">
                <a:solidFill>
                  <a:srgbClr val="00206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114712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randombar(horizont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randombar(horizont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5">
            <a:extLst>
              <a:ext uri="{FF2B5EF4-FFF2-40B4-BE49-F238E27FC236}">
                <a16:creationId xmlns:a16="http://schemas.microsoft.com/office/drawing/2014/main" id="{27F89A51-3CE5-03F3-28EB-9B0CD1AA7A13}"/>
              </a:ext>
            </a:extLst>
          </p:cNvPr>
          <p:cNvPicPr>
            <a:picLocks noChangeAspect="1"/>
          </p:cNvPicPr>
          <p:nvPr/>
        </p:nvPicPr>
        <p:blipFill rotWithShape="1">
          <a:blip r:embed="rId2"/>
          <a:srcRect t="13684" b="13623"/>
          <a:stretch/>
        </p:blipFill>
        <p:spPr>
          <a:xfrm>
            <a:off x="1310278" y="1"/>
            <a:ext cx="9440680" cy="6858000"/>
          </a:xfrm>
          <a:prstGeom prst="rect">
            <a:avLst/>
          </a:prstGeom>
          <a:ln>
            <a:noFill/>
          </a:ln>
          <a:effectLst>
            <a:outerShdw blurRad="127000" dist="12700" sx="102000" sy="102000" algn="ctr" rotWithShape="0">
              <a:schemeClr val="tx1">
                <a:lumMod val="65000"/>
                <a:lumOff val="35000"/>
                <a:alpha val="40000"/>
              </a:schemeClr>
            </a:outerShdw>
          </a:effectLst>
        </p:spPr>
      </p:pic>
      <p:pic>
        <p:nvPicPr>
          <p:cNvPr id="3" name="图片 11">
            <a:extLst>
              <a:ext uri="{FF2B5EF4-FFF2-40B4-BE49-F238E27FC236}">
                <a16:creationId xmlns:a16="http://schemas.microsoft.com/office/drawing/2014/main" id="{0201C329-5DAD-4113-FA57-7EA2CD834B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7245" r="65714"/>
          <a:stretch/>
        </p:blipFill>
        <p:spPr>
          <a:xfrm>
            <a:off x="8786488" y="3500894"/>
            <a:ext cx="3534579" cy="2589819"/>
          </a:xfrm>
          <a:prstGeom prst="rect">
            <a:avLst/>
          </a:prstGeom>
        </p:spPr>
      </p:pic>
      <p:pic>
        <p:nvPicPr>
          <p:cNvPr id="4" name="图片 13">
            <a:extLst>
              <a:ext uri="{FF2B5EF4-FFF2-40B4-BE49-F238E27FC236}">
                <a16:creationId xmlns:a16="http://schemas.microsoft.com/office/drawing/2014/main" id="{420BAF14-45A1-B44E-7872-51319487CCC1}"/>
              </a:ext>
            </a:extLst>
          </p:cNvPr>
          <p:cNvPicPr>
            <a:picLocks noChangeAspect="1"/>
          </p:cNvPicPr>
          <p:nvPr/>
        </p:nvPicPr>
        <p:blipFill rotWithShape="1">
          <a:blip r:embed="rId4">
            <a:extLst>
              <a:ext uri="{28A0092B-C50C-407E-A947-70E740481C1C}">
                <a14:useLocalDpi xmlns:a14="http://schemas.microsoft.com/office/drawing/2010/main" val="0"/>
              </a:ext>
            </a:extLst>
          </a:blip>
          <a:srcRect t="-131" r="79553" b="67017"/>
          <a:stretch/>
        </p:blipFill>
        <p:spPr>
          <a:xfrm>
            <a:off x="-43555" y="-1"/>
            <a:ext cx="3796907" cy="2928258"/>
          </a:xfrm>
          <a:prstGeom prst="rect">
            <a:avLst/>
          </a:prstGeom>
        </p:spPr>
      </p:pic>
      <p:pic>
        <p:nvPicPr>
          <p:cNvPr id="5" name="图片 14">
            <a:extLst>
              <a:ext uri="{FF2B5EF4-FFF2-40B4-BE49-F238E27FC236}">
                <a16:creationId xmlns:a16="http://schemas.microsoft.com/office/drawing/2014/main" id="{D1D89C96-4D46-A2A9-C6C4-7762C3BD23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483" t="-131" r="1070" b="67017"/>
          <a:stretch/>
        </p:blipFill>
        <p:spPr>
          <a:xfrm>
            <a:off x="8388549" y="-39054"/>
            <a:ext cx="3422396" cy="2639427"/>
          </a:xfrm>
          <a:prstGeom prst="rect">
            <a:avLst/>
          </a:prstGeom>
        </p:spPr>
      </p:pic>
      <p:pic>
        <p:nvPicPr>
          <p:cNvPr id="6" name="图片 34">
            <a:extLst>
              <a:ext uri="{FF2B5EF4-FFF2-40B4-BE49-F238E27FC236}">
                <a16:creationId xmlns:a16="http://schemas.microsoft.com/office/drawing/2014/main" id="{458F311E-6FC7-150F-F1EA-CE013B8ACC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4437"/>
          <a:stretch/>
        </p:blipFill>
        <p:spPr>
          <a:xfrm>
            <a:off x="0" y="4212770"/>
            <a:ext cx="12192000" cy="2645229"/>
          </a:xfrm>
          <a:prstGeom prst="rect">
            <a:avLst/>
          </a:prstGeom>
          <a:effectLst>
            <a:outerShdw blurRad="50800" dist="38100" dir="16200000" rotWithShape="0">
              <a:prstClr val="black">
                <a:alpha val="40000"/>
              </a:prstClr>
            </a:outerShdw>
          </a:effectLst>
        </p:spPr>
      </p:pic>
      <p:pic>
        <p:nvPicPr>
          <p:cNvPr id="7" name="图片 24">
            <a:extLst>
              <a:ext uri="{FF2B5EF4-FFF2-40B4-BE49-F238E27FC236}">
                <a16:creationId xmlns:a16="http://schemas.microsoft.com/office/drawing/2014/main" id="{93BABAF3-EDBD-6C78-220D-84409F0829C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6571"/>
          <a:stretch/>
        </p:blipFill>
        <p:spPr>
          <a:xfrm>
            <a:off x="7379003" y="3190131"/>
            <a:ext cx="4539428" cy="3333264"/>
          </a:xfrm>
          <a:prstGeom prst="rect">
            <a:avLst/>
          </a:prstGeom>
        </p:spPr>
      </p:pic>
      <p:pic>
        <p:nvPicPr>
          <p:cNvPr id="8" name="图片 26">
            <a:extLst>
              <a:ext uri="{FF2B5EF4-FFF2-40B4-BE49-F238E27FC236}">
                <a16:creationId xmlns:a16="http://schemas.microsoft.com/office/drawing/2014/main" id="{197784B3-14EB-2288-02AB-123826252AC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560227"/>
            <a:ext cx="3950313" cy="3950313"/>
          </a:xfrm>
          <a:prstGeom prst="rect">
            <a:avLst/>
          </a:prstGeom>
        </p:spPr>
      </p:pic>
      <p:pic>
        <p:nvPicPr>
          <p:cNvPr id="12" name="图片 30">
            <a:extLst>
              <a:ext uri="{FF2B5EF4-FFF2-40B4-BE49-F238E27FC236}">
                <a16:creationId xmlns:a16="http://schemas.microsoft.com/office/drawing/2014/main" id="{ADDC85EA-49AB-1AA6-BA19-E65EEA3155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99015" y="5305825"/>
            <a:ext cx="1261576" cy="1261576"/>
          </a:xfrm>
          <a:prstGeom prst="rect">
            <a:avLst/>
          </a:prstGeom>
        </p:spPr>
      </p:pic>
      <p:pic>
        <p:nvPicPr>
          <p:cNvPr id="14" name="Picture 13"/>
          <p:cNvPicPr>
            <a:picLocks noChangeAspect="1"/>
          </p:cNvPicPr>
          <p:nvPr/>
        </p:nvPicPr>
        <p:blipFill>
          <a:blip r:embed="rId9"/>
          <a:stretch>
            <a:fillRect/>
          </a:stretch>
        </p:blipFill>
        <p:spPr>
          <a:xfrm rot="1117562">
            <a:off x="3947038" y="-15210"/>
            <a:ext cx="4109060" cy="2755631"/>
          </a:xfrm>
          <a:prstGeom prst="rect">
            <a:avLst/>
          </a:prstGeom>
        </p:spPr>
      </p:pic>
      <p:pic>
        <p:nvPicPr>
          <p:cNvPr id="9" name="Picture 8"/>
          <p:cNvPicPr>
            <a:picLocks noChangeAspect="1"/>
          </p:cNvPicPr>
          <p:nvPr/>
        </p:nvPicPr>
        <p:blipFill>
          <a:blip r:embed="rId10"/>
          <a:stretch>
            <a:fillRect/>
          </a:stretch>
        </p:blipFill>
        <p:spPr>
          <a:xfrm>
            <a:off x="2189200" y="1659017"/>
            <a:ext cx="7365127" cy="3081191"/>
          </a:xfrm>
          <a:prstGeom prst="rect">
            <a:avLst/>
          </a:prstGeom>
        </p:spPr>
      </p:pic>
    </p:spTree>
    <p:extLst>
      <p:ext uri="{BB962C8B-B14F-4D97-AF65-F5344CB8AC3E}">
        <p14:creationId xmlns:p14="http://schemas.microsoft.com/office/powerpoint/2010/main" val="1577172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33">
            <a:extLst>
              <a:ext uri="{FF2B5EF4-FFF2-40B4-BE49-F238E27FC236}">
                <a16:creationId xmlns:a16="http://schemas.microsoft.com/office/drawing/2014/main" id="{196E4E3F-EDAF-0AB5-58BF-F1168746AD14}"/>
              </a:ext>
            </a:extLst>
          </p:cNvPr>
          <p:cNvSpPr/>
          <p:nvPr/>
        </p:nvSpPr>
        <p:spPr>
          <a:xfrm>
            <a:off x="886296" y="383572"/>
            <a:ext cx="10440785" cy="961902"/>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solidFill>
            <a:srgbClr val="C8E597">
              <a:alpha val="95000"/>
            </a:srgbClr>
          </a:solidFill>
          <a:ln w="28575">
            <a:solidFill>
              <a:srgbClr val="72A0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smtClean="0">
                <a:ln>
                  <a:noFill/>
                </a:ln>
                <a:solidFill>
                  <a:schemeClr val="tx1"/>
                </a:solidFill>
                <a:effectLst/>
                <a:uLnTx/>
                <a:uFillTx/>
                <a:latin typeface="Cambria" panose="02040503050406030204" pitchFamily="18" charset="0"/>
                <a:ea typeface="阿里巴巴普惠体" panose="00020600040101010101"/>
              </a:rPr>
              <a:t>  </a:t>
            </a:r>
            <a:r>
              <a:rPr kumimoji="0" lang="en-US" altLang="zh-CN" sz="3200" b="1" i="0" u="none" strike="noStrike" kern="1200" cap="none" spc="0" normalizeH="0" baseline="0" noProof="0" smtClean="0">
                <a:ln>
                  <a:noFill/>
                </a:ln>
                <a:solidFill>
                  <a:schemeClr val="accent6">
                    <a:lumMod val="50000"/>
                  </a:schemeClr>
                </a:solidFill>
                <a:effectLst/>
                <a:uLnTx/>
                <a:uFillTx/>
                <a:latin typeface="Cambria" panose="02040503050406030204" pitchFamily="18" charset="0"/>
                <a:ea typeface="阿里巴巴普惠体" panose="00020600040101010101"/>
              </a:rPr>
              <a:t>Thảo</a:t>
            </a:r>
            <a:r>
              <a:rPr kumimoji="0" lang="en-US" altLang="zh-CN" sz="3200" b="1" i="0" u="none" strike="noStrike" kern="1200" cap="none" spc="0" normalizeH="0" noProof="0" smtClean="0">
                <a:ln>
                  <a:noFill/>
                </a:ln>
                <a:solidFill>
                  <a:schemeClr val="accent6">
                    <a:lumMod val="50000"/>
                  </a:schemeClr>
                </a:solidFill>
                <a:effectLst/>
                <a:uLnTx/>
                <a:uFillTx/>
                <a:latin typeface="Cambria" panose="02040503050406030204" pitchFamily="18" charset="0"/>
                <a:ea typeface="阿里巴巴普惠体" panose="00020600040101010101"/>
              </a:rPr>
              <a:t> luận về cách phòng tránh bị xâm hại tình dục. </a:t>
            </a:r>
            <a:endParaRPr kumimoji="0" lang="zh-CN" altLang="en-US" sz="3200" b="1" i="0" u="none" strike="noStrike" kern="1200" cap="none" spc="0" normalizeH="0" baseline="0" noProof="0" dirty="0">
              <a:ln>
                <a:noFill/>
              </a:ln>
              <a:solidFill>
                <a:schemeClr val="accent6">
                  <a:lumMod val="50000"/>
                </a:schemeClr>
              </a:solidFill>
              <a:effectLst/>
              <a:uLnTx/>
              <a:uFillTx/>
              <a:latin typeface="Cambria" panose="02040503050406030204" pitchFamily="18" charset="0"/>
              <a:ea typeface="阿里巴巴普惠体" panose="00020600040101010101"/>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463" y="2847703"/>
            <a:ext cx="4441658" cy="3031002"/>
          </a:xfrm>
          <a:prstGeom prst="rect">
            <a:avLst/>
          </a:prstGeom>
        </p:spPr>
      </p:pic>
      <p:grpSp>
        <p:nvGrpSpPr>
          <p:cNvPr id="6" name="Group 5"/>
          <p:cNvGrpSpPr/>
          <p:nvPr/>
        </p:nvGrpSpPr>
        <p:grpSpPr>
          <a:xfrm>
            <a:off x="5094515" y="1694137"/>
            <a:ext cx="6844936" cy="4419699"/>
            <a:chOff x="5094515" y="1694137"/>
            <a:chExt cx="6844936" cy="4419699"/>
          </a:xfrm>
        </p:grpSpPr>
        <p:sp>
          <p:nvSpPr>
            <p:cNvPr id="4" name="Freeform 2"/>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5" name="TextBox 8"/>
            <p:cNvSpPr txBox="1"/>
            <p:nvPr/>
          </p:nvSpPr>
          <p:spPr>
            <a:xfrm>
              <a:off x="5645779" y="2154311"/>
              <a:ext cx="5875661" cy="3447098"/>
            </a:xfrm>
            <a:prstGeom prst="rect">
              <a:avLst/>
            </a:prstGeom>
          </p:spPr>
          <p:txBody>
            <a:bodyPr wrap="square" lIns="0" tIns="0" rIns="0" bIns="0" rtlCol="0" anchor="t">
              <a:spAutoFit/>
            </a:bodyPr>
            <a:lstStyle/>
            <a:p>
              <a:pPr algn="just"/>
              <a:r>
                <a:rPr lang="en-GB" sz="3200" smtClean="0">
                  <a:solidFill>
                    <a:srgbClr val="002060"/>
                  </a:solidFill>
                  <a:latin typeface="Cambria" panose="02040503050406030204" pitchFamily="18" charset="0"/>
                  <a:ea typeface="Cambria" panose="02040503050406030204" pitchFamily="18" charset="0"/>
                </a:rPr>
                <a:t>- Thảo </a:t>
              </a:r>
              <a:r>
                <a:rPr lang="en-GB" sz="3200" dirty="0" err="1">
                  <a:solidFill>
                    <a:srgbClr val="002060"/>
                  </a:solidFill>
                  <a:latin typeface="Cambria" panose="02040503050406030204" pitchFamily="18" charset="0"/>
                  <a:ea typeface="Cambria" panose="02040503050406030204" pitchFamily="18" charset="0"/>
                </a:rPr>
                <a:t>luận</a:t>
              </a:r>
              <a:r>
                <a:rPr lang="en-GB" sz="3200" dirty="0">
                  <a:solidFill>
                    <a:srgbClr val="002060"/>
                  </a:solidFill>
                  <a:latin typeface="Cambria" panose="02040503050406030204" pitchFamily="18" charset="0"/>
                  <a:ea typeface="Cambria" panose="02040503050406030204" pitchFamily="18" charset="0"/>
                </a:rPr>
                <a:t> </a:t>
              </a:r>
              <a:r>
                <a:rPr lang="en-GB" sz="3200" err="1">
                  <a:solidFill>
                    <a:srgbClr val="002060"/>
                  </a:solidFill>
                  <a:latin typeface="Cambria" panose="02040503050406030204" pitchFamily="18" charset="0"/>
                  <a:ea typeface="Cambria" panose="02040503050406030204" pitchFamily="18" charset="0"/>
                </a:rPr>
                <a:t>nhóm</a:t>
              </a:r>
              <a:r>
                <a:rPr lang="en-GB" sz="3200">
                  <a:solidFill>
                    <a:srgbClr val="002060"/>
                  </a:solidFill>
                  <a:latin typeface="Cambria" panose="02040503050406030204" pitchFamily="18" charset="0"/>
                  <a:ea typeface="Cambria" panose="02040503050406030204" pitchFamily="18" charset="0"/>
                </a:rPr>
                <a:t> </a:t>
              </a:r>
              <a:r>
                <a:rPr lang="en-GB" sz="3200" smtClean="0">
                  <a:solidFill>
                    <a:srgbClr val="002060"/>
                  </a:solidFill>
                  <a:latin typeface="Cambria" panose="02040503050406030204" pitchFamily="18" charset="0"/>
                  <a:ea typeface="Cambria" panose="02040503050406030204" pitchFamily="18" charset="0"/>
                </a:rPr>
                <a:t>4.</a:t>
              </a:r>
              <a:endParaRPr lang="en-GB" sz="3200" dirty="0">
                <a:solidFill>
                  <a:srgbClr val="002060"/>
                </a:solidFill>
                <a:latin typeface="Cambria" panose="02040503050406030204" pitchFamily="18" charset="0"/>
                <a:ea typeface="Cambria" panose="02040503050406030204" pitchFamily="18" charset="0"/>
              </a:endParaRPr>
            </a:p>
            <a:p>
              <a:pPr algn="just"/>
              <a:r>
                <a:rPr lang="en-GB" sz="3200" smtClean="0">
                  <a:solidFill>
                    <a:srgbClr val="002060"/>
                  </a:solidFill>
                  <a:latin typeface="Cambria" panose="02040503050406030204" pitchFamily="18" charset="0"/>
                  <a:ea typeface="Cambria" panose="02040503050406030204" pitchFamily="18" charset="0"/>
                </a:rPr>
                <a:t>- Trao </a:t>
              </a:r>
              <a:r>
                <a:rPr lang="en-GB" sz="3200" dirty="0" err="1">
                  <a:solidFill>
                    <a:srgbClr val="002060"/>
                  </a:solidFill>
                  <a:latin typeface="Cambria" panose="02040503050406030204" pitchFamily="18" charset="0"/>
                  <a:ea typeface="Cambria" panose="02040503050406030204" pitchFamily="18" charset="0"/>
                </a:rPr>
                <a:t>đổi</a:t>
              </a:r>
              <a:r>
                <a:rPr lang="en-GB" sz="3200" dirty="0">
                  <a:solidFill>
                    <a:srgbClr val="002060"/>
                  </a:solidFill>
                  <a:latin typeface="Cambria" panose="02040503050406030204" pitchFamily="18" charset="0"/>
                  <a:ea typeface="Cambria" panose="02040503050406030204" pitchFamily="18" charset="0"/>
                </a:rPr>
                <a:t> </a:t>
              </a:r>
              <a:r>
                <a:rPr lang="en-GB" sz="3200" err="1">
                  <a:solidFill>
                    <a:srgbClr val="002060"/>
                  </a:solidFill>
                  <a:latin typeface="Cambria" panose="02040503050406030204" pitchFamily="18" charset="0"/>
                  <a:ea typeface="Cambria" panose="02040503050406030204" pitchFamily="18" charset="0"/>
                </a:rPr>
                <a:t>về</a:t>
              </a:r>
              <a:r>
                <a:rPr lang="en-GB" sz="3200">
                  <a:solidFill>
                    <a:srgbClr val="002060"/>
                  </a:solidFill>
                  <a:latin typeface="Cambria" panose="02040503050406030204" pitchFamily="18" charset="0"/>
                  <a:ea typeface="Cambria" panose="02040503050406030204" pitchFamily="18" charset="0"/>
                </a:rPr>
                <a:t> </a:t>
              </a:r>
              <a:r>
                <a:rPr lang="en-GB" sz="3200" smtClean="0">
                  <a:solidFill>
                    <a:srgbClr val="002060"/>
                  </a:solidFill>
                  <a:latin typeface="Cambria" panose="02040503050406030204" pitchFamily="18" charset="0"/>
                  <a:ea typeface="Cambria" panose="02040503050406030204" pitchFamily="18" charset="0"/>
                </a:rPr>
                <a:t>cách </a:t>
              </a:r>
              <a:r>
                <a:rPr lang="en-GB" sz="3200" err="1">
                  <a:solidFill>
                    <a:srgbClr val="002060"/>
                  </a:solidFill>
                  <a:latin typeface="Cambria" panose="02040503050406030204" pitchFamily="18" charset="0"/>
                  <a:ea typeface="Cambria" panose="02040503050406030204" pitchFamily="18" charset="0"/>
                </a:rPr>
                <a:t>phòng</a:t>
              </a:r>
              <a:r>
                <a:rPr lang="en-GB" sz="3200">
                  <a:solidFill>
                    <a:srgbClr val="002060"/>
                  </a:solidFill>
                  <a:latin typeface="Cambria" panose="02040503050406030204" pitchFamily="18" charset="0"/>
                  <a:ea typeface="Cambria" panose="02040503050406030204" pitchFamily="18" charset="0"/>
                </a:rPr>
                <a:t> </a:t>
              </a:r>
              <a:r>
                <a:rPr lang="en-GB" sz="3200" smtClean="0">
                  <a:solidFill>
                    <a:srgbClr val="002060"/>
                  </a:solidFill>
                  <a:latin typeface="Cambria" panose="02040503050406030204" pitchFamily="18" charset="0"/>
                  <a:ea typeface="Cambria" panose="02040503050406030204" pitchFamily="18" charset="0"/>
                </a:rPr>
                <a:t>tránh bị xâm hại tình dục.</a:t>
              </a:r>
              <a:endParaRPr lang="en-GB" sz="3200" dirty="0">
                <a:solidFill>
                  <a:srgbClr val="002060"/>
                </a:solidFill>
                <a:latin typeface="Cambria" panose="02040503050406030204" pitchFamily="18" charset="0"/>
                <a:ea typeface="Cambria" panose="02040503050406030204" pitchFamily="18" charset="0"/>
              </a:endParaRPr>
            </a:p>
            <a:p>
              <a:pPr algn="just"/>
              <a:r>
                <a:rPr lang="nl-NL" sz="3200" smtClean="0">
                  <a:solidFill>
                    <a:srgbClr val="002060"/>
                  </a:solidFill>
                  <a:latin typeface="Cambria" panose="02040503050406030204" pitchFamily="18" charset="0"/>
                  <a:ea typeface="Cambria" panose="02040503050406030204" pitchFamily="18" charset="0"/>
                </a:rPr>
                <a:t>- Có </a:t>
              </a:r>
              <a:r>
                <a:rPr lang="nl-NL" sz="3200">
                  <a:solidFill>
                    <a:srgbClr val="002060"/>
                  </a:solidFill>
                  <a:latin typeface="Cambria" panose="02040503050406030204" pitchFamily="18" charset="0"/>
                  <a:ea typeface="Cambria" panose="02040503050406030204" pitchFamily="18" charset="0"/>
                </a:rPr>
                <a:t>thể sử dụng các con số để tạo ra bí kíp như: Ba không, Bốn quan sát, Năm ngón tay... </a:t>
              </a:r>
              <a:endParaRPr lang="en-US" sz="3200">
                <a:solidFill>
                  <a:srgbClr val="002060"/>
                </a:solidFill>
                <a:latin typeface="Cambria" panose="02040503050406030204" pitchFamily="18" charset="0"/>
                <a:ea typeface="Cambria" panose="02040503050406030204" pitchFamily="18" charset="0"/>
              </a:endParaRPr>
            </a:p>
            <a:p>
              <a:pPr algn="just"/>
              <a:r>
                <a:rPr lang="en-GB" sz="3200" smtClean="0">
                  <a:solidFill>
                    <a:srgbClr val="002060"/>
                  </a:solidFill>
                  <a:latin typeface="Cambria" panose="02040503050406030204" pitchFamily="18" charset="0"/>
                  <a:ea typeface="Cambria" panose="02040503050406030204" pitchFamily="18" charset="0"/>
                </a:rPr>
                <a:t>- Cùng </a:t>
              </a:r>
              <a:r>
                <a:rPr lang="en-GB" sz="3200" dirty="0">
                  <a:solidFill>
                    <a:srgbClr val="002060"/>
                  </a:solidFill>
                  <a:latin typeface="Cambria" panose="02040503050406030204" pitchFamily="18" charset="0"/>
                  <a:ea typeface="Cambria" panose="02040503050406030204" pitchFamily="18" charset="0"/>
                </a:rPr>
                <a:t>chia </a:t>
              </a:r>
              <a:r>
                <a:rPr lang="en-GB" sz="3200" dirty="0" err="1">
                  <a:solidFill>
                    <a:srgbClr val="002060"/>
                  </a:solidFill>
                  <a:latin typeface="Cambria" panose="02040503050406030204" pitchFamily="18" charset="0"/>
                  <a:ea typeface="Cambria" panose="02040503050406030204" pitchFamily="18" charset="0"/>
                </a:rPr>
                <a:t>sẻ</a:t>
              </a:r>
              <a:r>
                <a:rPr lang="en-GB" sz="3200" dirty="0">
                  <a:solidFill>
                    <a:srgbClr val="002060"/>
                  </a:solidFill>
                  <a:latin typeface="Cambria" panose="02040503050406030204" pitchFamily="18" charset="0"/>
                  <a:ea typeface="Cambria" panose="02040503050406030204" pitchFamily="18" charset="0"/>
                </a:rPr>
                <a:t> </a:t>
              </a:r>
              <a:r>
                <a:rPr lang="en-GB" sz="3200" dirty="0" err="1">
                  <a:solidFill>
                    <a:srgbClr val="002060"/>
                  </a:solidFill>
                  <a:latin typeface="Cambria" panose="02040503050406030204" pitchFamily="18" charset="0"/>
                  <a:ea typeface="Cambria" panose="02040503050406030204" pitchFamily="18" charset="0"/>
                </a:rPr>
                <a:t>trước</a:t>
              </a:r>
              <a:r>
                <a:rPr lang="en-GB" sz="3200" dirty="0">
                  <a:solidFill>
                    <a:srgbClr val="002060"/>
                  </a:solidFill>
                  <a:latin typeface="Cambria" panose="02040503050406030204" pitchFamily="18" charset="0"/>
                  <a:ea typeface="Cambria" panose="02040503050406030204" pitchFamily="18" charset="0"/>
                </a:rPr>
                <a:t> </a:t>
              </a:r>
              <a:r>
                <a:rPr lang="en-GB" sz="3200" dirty="0" err="1">
                  <a:solidFill>
                    <a:srgbClr val="002060"/>
                  </a:solidFill>
                  <a:latin typeface="Cambria" panose="02040503050406030204" pitchFamily="18" charset="0"/>
                  <a:ea typeface="Cambria" panose="02040503050406030204" pitchFamily="18" charset="0"/>
                </a:rPr>
                <a:t>lớp</a:t>
              </a:r>
              <a:r>
                <a:rPr lang="en-GB" sz="3200" dirty="0">
                  <a:solidFill>
                    <a:srgbClr val="002060"/>
                  </a:solidFill>
                  <a:latin typeface="Cambria" panose="02040503050406030204" pitchFamily="18" charset="0"/>
                  <a:ea typeface="Cambria" panose="02040503050406030204" pitchFamily="18" charset="0"/>
                </a:rPr>
                <a:t>.</a:t>
              </a:r>
              <a:endParaRPr lang="en-US" sz="3200" dirty="0">
                <a:solidFill>
                  <a:srgbClr val="00206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0969640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896385" y="329130"/>
            <a:ext cx="7876715" cy="1261981"/>
          </a:xfrm>
          <a:prstGeom prst="rect">
            <a:avLst/>
          </a:prstGeom>
        </p:spPr>
      </p:pic>
      <p:grpSp>
        <p:nvGrpSpPr>
          <p:cNvPr id="14" name="Group 13"/>
          <p:cNvGrpSpPr/>
          <p:nvPr/>
        </p:nvGrpSpPr>
        <p:grpSpPr>
          <a:xfrm>
            <a:off x="337814" y="1525830"/>
            <a:ext cx="4232827" cy="3098505"/>
            <a:chOff x="672595" y="1808545"/>
            <a:chExt cx="4232827" cy="3098505"/>
          </a:xfrm>
        </p:grpSpPr>
        <p:grpSp>
          <p:nvGrpSpPr>
            <p:cNvPr id="10" name="组合 29">
              <a:extLst>
                <a:ext uri="{FF2B5EF4-FFF2-40B4-BE49-F238E27FC236}">
                  <a16:creationId xmlns:a16="http://schemas.microsoft.com/office/drawing/2014/main" id="{B257E95A-F53B-4063-A9E1-44AA7162E40A}"/>
                </a:ext>
              </a:extLst>
            </p:cNvPr>
            <p:cNvGrpSpPr/>
            <p:nvPr/>
          </p:nvGrpSpPr>
          <p:grpSpPr>
            <a:xfrm rot="21231706">
              <a:off x="672595" y="1808545"/>
              <a:ext cx="4232827" cy="3094116"/>
              <a:chOff x="3581729" y="1730706"/>
              <a:chExt cx="4882296" cy="2940970"/>
            </a:xfrm>
          </p:grpSpPr>
          <p:sp>
            <p:nvSpPr>
              <p:cNvPr id="11" name="cloud-alone_17471">
                <a:extLst>
                  <a:ext uri="{FF2B5EF4-FFF2-40B4-BE49-F238E27FC236}">
                    <a16:creationId xmlns:a16="http://schemas.microsoft.com/office/drawing/2014/main" id="{9BEF3728-06C3-42BB-B329-F736DCC3A8E2}"/>
                  </a:ext>
                </a:extLst>
              </p:cNvPr>
              <p:cNvSpPr>
                <a:spLocks noChangeAspect="1"/>
              </p:cNvSpPr>
              <p:nvPr/>
            </p:nvSpPr>
            <p:spPr bwMode="auto">
              <a:xfrm>
                <a:off x="3581729" y="1730706"/>
                <a:ext cx="4882296" cy="2940970"/>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46" h="4656">
                    <a:moveTo>
                      <a:pt x="3439" y="4656"/>
                    </a:moveTo>
                    <a:cubicBezTo>
                      <a:pt x="2908" y="4656"/>
                      <a:pt x="2402" y="4450"/>
                      <a:pt x="2023" y="4085"/>
                    </a:cubicBezTo>
                    <a:cubicBezTo>
                      <a:pt x="1840" y="4168"/>
                      <a:pt x="1640" y="4211"/>
                      <a:pt x="1436" y="4211"/>
                    </a:cubicBezTo>
                    <a:cubicBezTo>
                      <a:pt x="644" y="4211"/>
                      <a:pt x="0" y="3567"/>
                      <a:pt x="0" y="2775"/>
                    </a:cubicBezTo>
                    <a:cubicBezTo>
                      <a:pt x="0" y="2170"/>
                      <a:pt x="372" y="1643"/>
                      <a:pt x="925" y="1434"/>
                    </a:cubicBezTo>
                    <a:cubicBezTo>
                      <a:pt x="986" y="633"/>
                      <a:pt x="1658" y="0"/>
                      <a:pt x="2474" y="0"/>
                    </a:cubicBezTo>
                    <a:cubicBezTo>
                      <a:pt x="2949" y="0"/>
                      <a:pt x="3394" y="216"/>
                      <a:pt x="3688" y="584"/>
                    </a:cubicBezTo>
                    <a:lnTo>
                      <a:pt x="3928" y="629"/>
                    </a:lnTo>
                    <a:cubicBezTo>
                      <a:pt x="3933" y="630"/>
                      <a:pt x="3938" y="631"/>
                      <a:pt x="3943" y="632"/>
                    </a:cubicBezTo>
                    <a:cubicBezTo>
                      <a:pt x="4316" y="727"/>
                      <a:pt x="4648" y="920"/>
                      <a:pt x="4911" y="1196"/>
                    </a:cubicBezTo>
                    <a:cubicBezTo>
                      <a:pt x="4979" y="1186"/>
                      <a:pt x="5047" y="1181"/>
                      <a:pt x="5115" y="1181"/>
                    </a:cubicBezTo>
                    <a:cubicBezTo>
                      <a:pt x="5904" y="1181"/>
                      <a:pt x="6546" y="1823"/>
                      <a:pt x="6546" y="2612"/>
                    </a:cubicBezTo>
                    <a:cubicBezTo>
                      <a:pt x="6546" y="3401"/>
                      <a:pt x="5904" y="4043"/>
                      <a:pt x="5115" y="4043"/>
                    </a:cubicBezTo>
                    <a:cubicBezTo>
                      <a:pt x="5047" y="4043"/>
                      <a:pt x="4979" y="4038"/>
                      <a:pt x="4911" y="4028"/>
                    </a:cubicBezTo>
                    <a:cubicBezTo>
                      <a:pt x="4527" y="4429"/>
                      <a:pt x="3998" y="4656"/>
                      <a:pt x="3439" y="4656"/>
                    </a:cubicBezTo>
                    <a:close/>
                  </a:path>
                </a:pathLst>
              </a:custGeom>
              <a:solidFill>
                <a:srgbClr val="195B5A"/>
              </a:solidFill>
              <a:ln w="57150">
                <a:solidFill>
                  <a:schemeClr val="bg1"/>
                </a:solidFill>
              </a:ln>
              <a:effectLst>
                <a:outerShdw blurRad="203200" dist="38100" dir="5400000" sx="103000" sy="103000" algn="t" rotWithShape="0">
                  <a:prstClr val="black">
                    <a:alpha val="40000"/>
                  </a:prstClr>
                </a:outerShdw>
              </a:effectLst>
            </p:spPr>
            <p:txBody>
              <a:bodyPr/>
              <a:lstStyle/>
              <a:p>
                <a:endParaRPr lang="zh-CN" altLang="en-US">
                  <a:cs typeface="+mn-ea"/>
                  <a:sym typeface="+mn-lt"/>
                </a:endParaRPr>
              </a:p>
            </p:txBody>
          </p:sp>
          <p:sp>
            <p:nvSpPr>
              <p:cNvPr id="12" name="cloud-alone_17471">
                <a:extLst>
                  <a:ext uri="{FF2B5EF4-FFF2-40B4-BE49-F238E27FC236}">
                    <a16:creationId xmlns:a16="http://schemas.microsoft.com/office/drawing/2014/main" id="{D185A7D6-E50E-40EF-9E82-11FE87C95CFF}"/>
                  </a:ext>
                </a:extLst>
              </p:cNvPr>
              <p:cNvSpPr>
                <a:spLocks noChangeAspect="1"/>
              </p:cNvSpPr>
              <p:nvPr/>
            </p:nvSpPr>
            <p:spPr bwMode="auto">
              <a:xfrm>
                <a:off x="3692837" y="1867866"/>
                <a:ext cx="4677577" cy="2721647"/>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46" h="4656">
                    <a:moveTo>
                      <a:pt x="3439" y="4656"/>
                    </a:moveTo>
                    <a:cubicBezTo>
                      <a:pt x="2908" y="4656"/>
                      <a:pt x="2402" y="4450"/>
                      <a:pt x="2023" y="4085"/>
                    </a:cubicBezTo>
                    <a:cubicBezTo>
                      <a:pt x="1840" y="4168"/>
                      <a:pt x="1640" y="4211"/>
                      <a:pt x="1436" y="4211"/>
                    </a:cubicBezTo>
                    <a:cubicBezTo>
                      <a:pt x="644" y="4211"/>
                      <a:pt x="0" y="3567"/>
                      <a:pt x="0" y="2775"/>
                    </a:cubicBezTo>
                    <a:cubicBezTo>
                      <a:pt x="0" y="2170"/>
                      <a:pt x="372" y="1643"/>
                      <a:pt x="925" y="1434"/>
                    </a:cubicBezTo>
                    <a:cubicBezTo>
                      <a:pt x="986" y="633"/>
                      <a:pt x="1658" y="0"/>
                      <a:pt x="2474" y="0"/>
                    </a:cubicBezTo>
                    <a:cubicBezTo>
                      <a:pt x="2949" y="0"/>
                      <a:pt x="3394" y="216"/>
                      <a:pt x="3688" y="584"/>
                    </a:cubicBezTo>
                    <a:lnTo>
                      <a:pt x="3928" y="629"/>
                    </a:lnTo>
                    <a:cubicBezTo>
                      <a:pt x="3933" y="630"/>
                      <a:pt x="3938" y="631"/>
                      <a:pt x="3943" y="632"/>
                    </a:cubicBezTo>
                    <a:cubicBezTo>
                      <a:pt x="4316" y="727"/>
                      <a:pt x="4648" y="920"/>
                      <a:pt x="4911" y="1196"/>
                    </a:cubicBezTo>
                    <a:cubicBezTo>
                      <a:pt x="4979" y="1186"/>
                      <a:pt x="5047" y="1181"/>
                      <a:pt x="5115" y="1181"/>
                    </a:cubicBezTo>
                    <a:cubicBezTo>
                      <a:pt x="5904" y="1181"/>
                      <a:pt x="6546" y="1823"/>
                      <a:pt x="6546" y="2612"/>
                    </a:cubicBezTo>
                    <a:cubicBezTo>
                      <a:pt x="6546" y="3401"/>
                      <a:pt x="5904" y="4043"/>
                      <a:pt x="5115" y="4043"/>
                    </a:cubicBezTo>
                    <a:cubicBezTo>
                      <a:pt x="5047" y="4043"/>
                      <a:pt x="4979" y="4038"/>
                      <a:pt x="4911" y="4028"/>
                    </a:cubicBezTo>
                    <a:cubicBezTo>
                      <a:pt x="4527" y="4429"/>
                      <a:pt x="3998" y="4656"/>
                      <a:pt x="3439" y="4656"/>
                    </a:cubicBezTo>
                    <a:close/>
                  </a:path>
                </a:pathLst>
              </a:custGeom>
              <a:noFill/>
              <a:ln w="28575">
                <a:solidFill>
                  <a:schemeClr val="bg1"/>
                </a:solidFill>
                <a:prstDash val="sysDot"/>
              </a:ln>
              <a:effectLst>
                <a:outerShdw blurRad="203200" dist="38100" dir="5400000" sx="103000" sy="103000" algn="t" rotWithShape="0">
                  <a:prstClr val="black">
                    <a:alpha val="40000"/>
                  </a:prstClr>
                </a:outerShdw>
              </a:effectLst>
            </p:spPr>
            <p:txBody>
              <a:bodyPr/>
              <a:lstStyle/>
              <a:p>
                <a:endParaRPr lang="zh-CN" altLang="en-US">
                  <a:cs typeface="+mn-ea"/>
                  <a:sym typeface="+mn-lt"/>
                </a:endParaRPr>
              </a:p>
            </p:txBody>
          </p:sp>
        </p:grpSp>
        <p:sp>
          <p:nvSpPr>
            <p:cNvPr id="13" name="TextBox 12"/>
            <p:cNvSpPr txBox="1"/>
            <p:nvPr/>
          </p:nvSpPr>
          <p:spPr>
            <a:xfrm>
              <a:off x="983906" y="2598726"/>
              <a:ext cx="3631474" cy="2308324"/>
            </a:xfrm>
            <a:prstGeom prst="rect">
              <a:avLst/>
            </a:prstGeom>
            <a:noFill/>
          </p:spPr>
          <p:txBody>
            <a:bodyPr wrap="square" rtlCol="0">
              <a:spAutoFit/>
            </a:bodyPr>
            <a:lstStyle/>
            <a:p>
              <a:pPr algn="ctr"/>
              <a:r>
                <a:rPr lang="en-US" sz="3600" b="1">
                  <a:solidFill>
                    <a:srgbClr val="FFFF00"/>
                  </a:solidFill>
                  <a:latin typeface="Cambria" panose="02040503050406030204" pitchFamily="18" charset="0"/>
                  <a:ea typeface="Cambria" panose="02040503050406030204" pitchFamily="18" charset="0"/>
                </a:rPr>
                <a:t>Không ở trong phòng kín một mình với người lạ</a:t>
              </a:r>
              <a:r>
                <a:rPr lang="en-US" sz="3600" b="1" smtClean="0">
                  <a:solidFill>
                    <a:srgbClr val="FFFF00"/>
                  </a:solidFill>
                  <a:latin typeface="Cambria" panose="02040503050406030204" pitchFamily="18" charset="0"/>
                  <a:ea typeface="Cambria" panose="02040503050406030204" pitchFamily="18" charset="0"/>
                </a:rPr>
                <a:t>.</a:t>
              </a:r>
              <a:endParaRPr lang="en-US" sz="3600" b="1">
                <a:solidFill>
                  <a:srgbClr val="FFFF00"/>
                </a:solidFill>
                <a:latin typeface="Cambria" panose="02040503050406030204" pitchFamily="18" charset="0"/>
                <a:ea typeface="Cambria" panose="02040503050406030204" pitchFamily="18" charset="0"/>
              </a:endParaRPr>
            </a:p>
          </p:txBody>
        </p:sp>
      </p:grpSp>
      <p:grpSp>
        <p:nvGrpSpPr>
          <p:cNvPr id="15" name="Group 14"/>
          <p:cNvGrpSpPr/>
          <p:nvPr/>
        </p:nvGrpSpPr>
        <p:grpSpPr>
          <a:xfrm>
            <a:off x="7140928" y="1329167"/>
            <a:ext cx="4232827" cy="3094116"/>
            <a:chOff x="672595" y="1808545"/>
            <a:chExt cx="4232827" cy="3094116"/>
          </a:xfrm>
        </p:grpSpPr>
        <p:grpSp>
          <p:nvGrpSpPr>
            <p:cNvPr id="16" name="组合 29">
              <a:extLst>
                <a:ext uri="{FF2B5EF4-FFF2-40B4-BE49-F238E27FC236}">
                  <a16:creationId xmlns:a16="http://schemas.microsoft.com/office/drawing/2014/main" id="{B257E95A-F53B-4063-A9E1-44AA7162E40A}"/>
                </a:ext>
              </a:extLst>
            </p:cNvPr>
            <p:cNvGrpSpPr/>
            <p:nvPr/>
          </p:nvGrpSpPr>
          <p:grpSpPr>
            <a:xfrm rot="21231706">
              <a:off x="672595" y="1808545"/>
              <a:ext cx="4232827" cy="3094116"/>
              <a:chOff x="3581729" y="1730706"/>
              <a:chExt cx="4882296" cy="2940970"/>
            </a:xfrm>
          </p:grpSpPr>
          <p:sp>
            <p:nvSpPr>
              <p:cNvPr id="18" name="cloud-alone_17471">
                <a:extLst>
                  <a:ext uri="{FF2B5EF4-FFF2-40B4-BE49-F238E27FC236}">
                    <a16:creationId xmlns:a16="http://schemas.microsoft.com/office/drawing/2014/main" id="{9BEF3728-06C3-42BB-B329-F736DCC3A8E2}"/>
                  </a:ext>
                </a:extLst>
              </p:cNvPr>
              <p:cNvSpPr>
                <a:spLocks noChangeAspect="1"/>
              </p:cNvSpPr>
              <p:nvPr/>
            </p:nvSpPr>
            <p:spPr bwMode="auto">
              <a:xfrm>
                <a:off x="3581729" y="1730706"/>
                <a:ext cx="4882296" cy="2940970"/>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46" h="4656">
                    <a:moveTo>
                      <a:pt x="3439" y="4656"/>
                    </a:moveTo>
                    <a:cubicBezTo>
                      <a:pt x="2908" y="4656"/>
                      <a:pt x="2402" y="4450"/>
                      <a:pt x="2023" y="4085"/>
                    </a:cubicBezTo>
                    <a:cubicBezTo>
                      <a:pt x="1840" y="4168"/>
                      <a:pt x="1640" y="4211"/>
                      <a:pt x="1436" y="4211"/>
                    </a:cubicBezTo>
                    <a:cubicBezTo>
                      <a:pt x="644" y="4211"/>
                      <a:pt x="0" y="3567"/>
                      <a:pt x="0" y="2775"/>
                    </a:cubicBezTo>
                    <a:cubicBezTo>
                      <a:pt x="0" y="2170"/>
                      <a:pt x="372" y="1643"/>
                      <a:pt x="925" y="1434"/>
                    </a:cubicBezTo>
                    <a:cubicBezTo>
                      <a:pt x="986" y="633"/>
                      <a:pt x="1658" y="0"/>
                      <a:pt x="2474" y="0"/>
                    </a:cubicBezTo>
                    <a:cubicBezTo>
                      <a:pt x="2949" y="0"/>
                      <a:pt x="3394" y="216"/>
                      <a:pt x="3688" y="584"/>
                    </a:cubicBezTo>
                    <a:lnTo>
                      <a:pt x="3928" y="629"/>
                    </a:lnTo>
                    <a:cubicBezTo>
                      <a:pt x="3933" y="630"/>
                      <a:pt x="3938" y="631"/>
                      <a:pt x="3943" y="632"/>
                    </a:cubicBezTo>
                    <a:cubicBezTo>
                      <a:pt x="4316" y="727"/>
                      <a:pt x="4648" y="920"/>
                      <a:pt x="4911" y="1196"/>
                    </a:cubicBezTo>
                    <a:cubicBezTo>
                      <a:pt x="4979" y="1186"/>
                      <a:pt x="5047" y="1181"/>
                      <a:pt x="5115" y="1181"/>
                    </a:cubicBezTo>
                    <a:cubicBezTo>
                      <a:pt x="5904" y="1181"/>
                      <a:pt x="6546" y="1823"/>
                      <a:pt x="6546" y="2612"/>
                    </a:cubicBezTo>
                    <a:cubicBezTo>
                      <a:pt x="6546" y="3401"/>
                      <a:pt x="5904" y="4043"/>
                      <a:pt x="5115" y="4043"/>
                    </a:cubicBezTo>
                    <a:cubicBezTo>
                      <a:pt x="5047" y="4043"/>
                      <a:pt x="4979" y="4038"/>
                      <a:pt x="4911" y="4028"/>
                    </a:cubicBezTo>
                    <a:cubicBezTo>
                      <a:pt x="4527" y="4429"/>
                      <a:pt x="3998" y="4656"/>
                      <a:pt x="3439" y="4656"/>
                    </a:cubicBezTo>
                    <a:close/>
                  </a:path>
                </a:pathLst>
              </a:custGeom>
              <a:solidFill>
                <a:srgbClr val="195B5A"/>
              </a:solidFill>
              <a:ln w="57150">
                <a:solidFill>
                  <a:schemeClr val="bg1"/>
                </a:solidFill>
              </a:ln>
              <a:effectLst>
                <a:outerShdw blurRad="203200" dist="38100" dir="5400000" sx="103000" sy="103000" algn="t" rotWithShape="0">
                  <a:prstClr val="black">
                    <a:alpha val="40000"/>
                  </a:prstClr>
                </a:outerShdw>
              </a:effectLst>
            </p:spPr>
            <p:txBody>
              <a:bodyPr/>
              <a:lstStyle/>
              <a:p>
                <a:endParaRPr lang="zh-CN" altLang="en-US">
                  <a:cs typeface="+mn-ea"/>
                  <a:sym typeface="+mn-lt"/>
                </a:endParaRPr>
              </a:p>
            </p:txBody>
          </p:sp>
          <p:sp>
            <p:nvSpPr>
              <p:cNvPr id="19" name="cloud-alone_17471">
                <a:extLst>
                  <a:ext uri="{FF2B5EF4-FFF2-40B4-BE49-F238E27FC236}">
                    <a16:creationId xmlns:a16="http://schemas.microsoft.com/office/drawing/2014/main" id="{D185A7D6-E50E-40EF-9E82-11FE87C95CFF}"/>
                  </a:ext>
                </a:extLst>
              </p:cNvPr>
              <p:cNvSpPr>
                <a:spLocks noChangeAspect="1"/>
              </p:cNvSpPr>
              <p:nvPr/>
            </p:nvSpPr>
            <p:spPr bwMode="auto">
              <a:xfrm>
                <a:off x="3692837" y="1867866"/>
                <a:ext cx="4677577" cy="2721647"/>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46" h="4656">
                    <a:moveTo>
                      <a:pt x="3439" y="4656"/>
                    </a:moveTo>
                    <a:cubicBezTo>
                      <a:pt x="2908" y="4656"/>
                      <a:pt x="2402" y="4450"/>
                      <a:pt x="2023" y="4085"/>
                    </a:cubicBezTo>
                    <a:cubicBezTo>
                      <a:pt x="1840" y="4168"/>
                      <a:pt x="1640" y="4211"/>
                      <a:pt x="1436" y="4211"/>
                    </a:cubicBezTo>
                    <a:cubicBezTo>
                      <a:pt x="644" y="4211"/>
                      <a:pt x="0" y="3567"/>
                      <a:pt x="0" y="2775"/>
                    </a:cubicBezTo>
                    <a:cubicBezTo>
                      <a:pt x="0" y="2170"/>
                      <a:pt x="372" y="1643"/>
                      <a:pt x="925" y="1434"/>
                    </a:cubicBezTo>
                    <a:cubicBezTo>
                      <a:pt x="986" y="633"/>
                      <a:pt x="1658" y="0"/>
                      <a:pt x="2474" y="0"/>
                    </a:cubicBezTo>
                    <a:cubicBezTo>
                      <a:pt x="2949" y="0"/>
                      <a:pt x="3394" y="216"/>
                      <a:pt x="3688" y="584"/>
                    </a:cubicBezTo>
                    <a:lnTo>
                      <a:pt x="3928" y="629"/>
                    </a:lnTo>
                    <a:cubicBezTo>
                      <a:pt x="3933" y="630"/>
                      <a:pt x="3938" y="631"/>
                      <a:pt x="3943" y="632"/>
                    </a:cubicBezTo>
                    <a:cubicBezTo>
                      <a:pt x="4316" y="727"/>
                      <a:pt x="4648" y="920"/>
                      <a:pt x="4911" y="1196"/>
                    </a:cubicBezTo>
                    <a:cubicBezTo>
                      <a:pt x="4979" y="1186"/>
                      <a:pt x="5047" y="1181"/>
                      <a:pt x="5115" y="1181"/>
                    </a:cubicBezTo>
                    <a:cubicBezTo>
                      <a:pt x="5904" y="1181"/>
                      <a:pt x="6546" y="1823"/>
                      <a:pt x="6546" y="2612"/>
                    </a:cubicBezTo>
                    <a:cubicBezTo>
                      <a:pt x="6546" y="3401"/>
                      <a:pt x="5904" y="4043"/>
                      <a:pt x="5115" y="4043"/>
                    </a:cubicBezTo>
                    <a:cubicBezTo>
                      <a:pt x="5047" y="4043"/>
                      <a:pt x="4979" y="4038"/>
                      <a:pt x="4911" y="4028"/>
                    </a:cubicBezTo>
                    <a:cubicBezTo>
                      <a:pt x="4527" y="4429"/>
                      <a:pt x="3998" y="4656"/>
                      <a:pt x="3439" y="4656"/>
                    </a:cubicBezTo>
                    <a:close/>
                  </a:path>
                </a:pathLst>
              </a:custGeom>
              <a:noFill/>
              <a:ln w="28575">
                <a:solidFill>
                  <a:schemeClr val="bg1"/>
                </a:solidFill>
                <a:prstDash val="sysDot"/>
              </a:ln>
              <a:effectLst>
                <a:outerShdw blurRad="203200" dist="38100" dir="5400000" sx="103000" sy="103000" algn="t" rotWithShape="0">
                  <a:prstClr val="black">
                    <a:alpha val="40000"/>
                  </a:prstClr>
                </a:outerShdw>
              </a:effectLst>
            </p:spPr>
            <p:txBody>
              <a:bodyPr/>
              <a:lstStyle/>
              <a:p>
                <a:endParaRPr lang="zh-CN" altLang="en-US">
                  <a:cs typeface="+mn-ea"/>
                  <a:sym typeface="+mn-lt"/>
                </a:endParaRPr>
              </a:p>
            </p:txBody>
          </p:sp>
        </p:grpSp>
        <p:sp>
          <p:nvSpPr>
            <p:cNvPr id="17" name="TextBox 16"/>
            <p:cNvSpPr txBox="1"/>
            <p:nvPr/>
          </p:nvSpPr>
          <p:spPr>
            <a:xfrm>
              <a:off x="983906" y="2507285"/>
              <a:ext cx="3631474" cy="2185214"/>
            </a:xfrm>
            <a:prstGeom prst="rect">
              <a:avLst/>
            </a:prstGeom>
            <a:noFill/>
          </p:spPr>
          <p:txBody>
            <a:bodyPr wrap="square" rtlCol="0">
              <a:spAutoFit/>
            </a:bodyPr>
            <a:lstStyle/>
            <a:p>
              <a:pPr algn="ctr"/>
              <a:r>
                <a:rPr lang="en-US" sz="3200" b="1" smtClean="0">
                  <a:solidFill>
                    <a:srgbClr val="FFFF00"/>
                  </a:solidFill>
                  <a:latin typeface="Cambria" panose="02040503050406030204" pitchFamily="18" charset="0"/>
                  <a:ea typeface="Cambria" panose="02040503050406030204" pitchFamily="18" charset="0"/>
                </a:rPr>
                <a:t>  </a:t>
              </a:r>
              <a:r>
                <a:rPr lang="en-US" sz="3400" b="1" smtClean="0">
                  <a:solidFill>
                    <a:srgbClr val="FFFF00"/>
                  </a:solidFill>
                  <a:latin typeface="Cambria" panose="02040503050406030204" pitchFamily="18" charset="0"/>
                  <a:ea typeface="Cambria" panose="02040503050406030204" pitchFamily="18" charset="0"/>
                </a:rPr>
                <a:t>Không </a:t>
              </a:r>
              <a:r>
                <a:rPr lang="en-US" sz="3400" b="1">
                  <a:solidFill>
                    <a:srgbClr val="FFFF00"/>
                  </a:solidFill>
                  <a:latin typeface="Cambria" panose="02040503050406030204" pitchFamily="18" charset="0"/>
                  <a:ea typeface="Cambria" panose="02040503050406030204" pitchFamily="18" charset="0"/>
                </a:rPr>
                <a:t>để người khác chạm vào vùng mặc đồ bơi của mình.</a:t>
              </a:r>
            </a:p>
          </p:txBody>
        </p:sp>
      </p:grpSp>
      <p:grpSp>
        <p:nvGrpSpPr>
          <p:cNvPr id="20" name="Group 19"/>
          <p:cNvGrpSpPr/>
          <p:nvPr/>
        </p:nvGrpSpPr>
        <p:grpSpPr>
          <a:xfrm>
            <a:off x="3830902" y="3524390"/>
            <a:ext cx="4232827" cy="3094116"/>
            <a:chOff x="672595" y="1808545"/>
            <a:chExt cx="4232827" cy="3094116"/>
          </a:xfrm>
        </p:grpSpPr>
        <p:grpSp>
          <p:nvGrpSpPr>
            <p:cNvPr id="21" name="组合 29">
              <a:extLst>
                <a:ext uri="{FF2B5EF4-FFF2-40B4-BE49-F238E27FC236}">
                  <a16:creationId xmlns:a16="http://schemas.microsoft.com/office/drawing/2014/main" id="{B257E95A-F53B-4063-A9E1-44AA7162E40A}"/>
                </a:ext>
              </a:extLst>
            </p:cNvPr>
            <p:cNvGrpSpPr/>
            <p:nvPr/>
          </p:nvGrpSpPr>
          <p:grpSpPr>
            <a:xfrm rot="21231706">
              <a:off x="672595" y="1808545"/>
              <a:ext cx="4232827" cy="3094116"/>
              <a:chOff x="3581729" y="1730706"/>
              <a:chExt cx="4882296" cy="2940970"/>
            </a:xfrm>
          </p:grpSpPr>
          <p:sp>
            <p:nvSpPr>
              <p:cNvPr id="23" name="cloud-alone_17471">
                <a:extLst>
                  <a:ext uri="{FF2B5EF4-FFF2-40B4-BE49-F238E27FC236}">
                    <a16:creationId xmlns:a16="http://schemas.microsoft.com/office/drawing/2014/main" id="{9BEF3728-06C3-42BB-B329-F736DCC3A8E2}"/>
                  </a:ext>
                </a:extLst>
              </p:cNvPr>
              <p:cNvSpPr>
                <a:spLocks noChangeAspect="1"/>
              </p:cNvSpPr>
              <p:nvPr/>
            </p:nvSpPr>
            <p:spPr bwMode="auto">
              <a:xfrm>
                <a:off x="3581729" y="1730706"/>
                <a:ext cx="4882296" cy="2940970"/>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46" h="4656">
                    <a:moveTo>
                      <a:pt x="3439" y="4656"/>
                    </a:moveTo>
                    <a:cubicBezTo>
                      <a:pt x="2908" y="4656"/>
                      <a:pt x="2402" y="4450"/>
                      <a:pt x="2023" y="4085"/>
                    </a:cubicBezTo>
                    <a:cubicBezTo>
                      <a:pt x="1840" y="4168"/>
                      <a:pt x="1640" y="4211"/>
                      <a:pt x="1436" y="4211"/>
                    </a:cubicBezTo>
                    <a:cubicBezTo>
                      <a:pt x="644" y="4211"/>
                      <a:pt x="0" y="3567"/>
                      <a:pt x="0" y="2775"/>
                    </a:cubicBezTo>
                    <a:cubicBezTo>
                      <a:pt x="0" y="2170"/>
                      <a:pt x="372" y="1643"/>
                      <a:pt x="925" y="1434"/>
                    </a:cubicBezTo>
                    <a:cubicBezTo>
                      <a:pt x="986" y="633"/>
                      <a:pt x="1658" y="0"/>
                      <a:pt x="2474" y="0"/>
                    </a:cubicBezTo>
                    <a:cubicBezTo>
                      <a:pt x="2949" y="0"/>
                      <a:pt x="3394" y="216"/>
                      <a:pt x="3688" y="584"/>
                    </a:cubicBezTo>
                    <a:lnTo>
                      <a:pt x="3928" y="629"/>
                    </a:lnTo>
                    <a:cubicBezTo>
                      <a:pt x="3933" y="630"/>
                      <a:pt x="3938" y="631"/>
                      <a:pt x="3943" y="632"/>
                    </a:cubicBezTo>
                    <a:cubicBezTo>
                      <a:pt x="4316" y="727"/>
                      <a:pt x="4648" y="920"/>
                      <a:pt x="4911" y="1196"/>
                    </a:cubicBezTo>
                    <a:cubicBezTo>
                      <a:pt x="4979" y="1186"/>
                      <a:pt x="5047" y="1181"/>
                      <a:pt x="5115" y="1181"/>
                    </a:cubicBezTo>
                    <a:cubicBezTo>
                      <a:pt x="5904" y="1181"/>
                      <a:pt x="6546" y="1823"/>
                      <a:pt x="6546" y="2612"/>
                    </a:cubicBezTo>
                    <a:cubicBezTo>
                      <a:pt x="6546" y="3401"/>
                      <a:pt x="5904" y="4043"/>
                      <a:pt x="5115" y="4043"/>
                    </a:cubicBezTo>
                    <a:cubicBezTo>
                      <a:pt x="5047" y="4043"/>
                      <a:pt x="4979" y="4038"/>
                      <a:pt x="4911" y="4028"/>
                    </a:cubicBezTo>
                    <a:cubicBezTo>
                      <a:pt x="4527" y="4429"/>
                      <a:pt x="3998" y="4656"/>
                      <a:pt x="3439" y="4656"/>
                    </a:cubicBezTo>
                    <a:close/>
                  </a:path>
                </a:pathLst>
              </a:custGeom>
              <a:solidFill>
                <a:srgbClr val="195B5A"/>
              </a:solidFill>
              <a:ln w="57150">
                <a:solidFill>
                  <a:schemeClr val="bg1"/>
                </a:solidFill>
              </a:ln>
              <a:effectLst>
                <a:outerShdw blurRad="203200" dist="38100" dir="5400000" sx="103000" sy="103000" algn="t" rotWithShape="0">
                  <a:prstClr val="black">
                    <a:alpha val="40000"/>
                  </a:prstClr>
                </a:outerShdw>
              </a:effectLst>
            </p:spPr>
            <p:txBody>
              <a:bodyPr/>
              <a:lstStyle/>
              <a:p>
                <a:endParaRPr lang="zh-CN" altLang="en-US">
                  <a:cs typeface="+mn-ea"/>
                  <a:sym typeface="+mn-lt"/>
                </a:endParaRPr>
              </a:p>
            </p:txBody>
          </p:sp>
          <p:sp>
            <p:nvSpPr>
              <p:cNvPr id="24" name="cloud-alone_17471">
                <a:extLst>
                  <a:ext uri="{FF2B5EF4-FFF2-40B4-BE49-F238E27FC236}">
                    <a16:creationId xmlns:a16="http://schemas.microsoft.com/office/drawing/2014/main" id="{D185A7D6-E50E-40EF-9E82-11FE87C95CFF}"/>
                  </a:ext>
                </a:extLst>
              </p:cNvPr>
              <p:cNvSpPr>
                <a:spLocks noChangeAspect="1"/>
              </p:cNvSpPr>
              <p:nvPr/>
            </p:nvSpPr>
            <p:spPr bwMode="auto">
              <a:xfrm>
                <a:off x="3692837" y="1867866"/>
                <a:ext cx="4677577" cy="2721647"/>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46" h="4656">
                    <a:moveTo>
                      <a:pt x="3439" y="4656"/>
                    </a:moveTo>
                    <a:cubicBezTo>
                      <a:pt x="2908" y="4656"/>
                      <a:pt x="2402" y="4450"/>
                      <a:pt x="2023" y="4085"/>
                    </a:cubicBezTo>
                    <a:cubicBezTo>
                      <a:pt x="1840" y="4168"/>
                      <a:pt x="1640" y="4211"/>
                      <a:pt x="1436" y="4211"/>
                    </a:cubicBezTo>
                    <a:cubicBezTo>
                      <a:pt x="644" y="4211"/>
                      <a:pt x="0" y="3567"/>
                      <a:pt x="0" y="2775"/>
                    </a:cubicBezTo>
                    <a:cubicBezTo>
                      <a:pt x="0" y="2170"/>
                      <a:pt x="372" y="1643"/>
                      <a:pt x="925" y="1434"/>
                    </a:cubicBezTo>
                    <a:cubicBezTo>
                      <a:pt x="986" y="633"/>
                      <a:pt x="1658" y="0"/>
                      <a:pt x="2474" y="0"/>
                    </a:cubicBezTo>
                    <a:cubicBezTo>
                      <a:pt x="2949" y="0"/>
                      <a:pt x="3394" y="216"/>
                      <a:pt x="3688" y="584"/>
                    </a:cubicBezTo>
                    <a:lnTo>
                      <a:pt x="3928" y="629"/>
                    </a:lnTo>
                    <a:cubicBezTo>
                      <a:pt x="3933" y="630"/>
                      <a:pt x="3938" y="631"/>
                      <a:pt x="3943" y="632"/>
                    </a:cubicBezTo>
                    <a:cubicBezTo>
                      <a:pt x="4316" y="727"/>
                      <a:pt x="4648" y="920"/>
                      <a:pt x="4911" y="1196"/>
                    </a:cubicBezTo>
                    <a:cubicBezTo>
                      <a:pt x="4979" y="1186"/>
                      <a:pt x="5047" y="1181"/>
                      <a:pt x="5115" y="1181"/>
                    </a:cubicBezTo>
                    <a:cubicBezTo>
                      <a:pt x="5904" y="1181"/>
                      <a:pt x="6546" y="1823"/>
                      <a:pt x="6546" y="2612"/>
                    </a:cubicBezTo>
                    <a:cubicBezTo>
                      <a:pt x="6546" y="3401"/>
                      <a:pt x="5904" y="4043"/>
                      <a:pt x="5115" y="4043"/>
                    </a:cubicBezTo>
                    <a:cubicBezTo>
                      <a:pt x="5047" y="4043"/>
                      <a:pt x="4979" y="4038"/>
                      <a:pt x="4911" y="4028"/>
                    </a:cubicBezTo>
                    <a:cubicBezTo>
                      <a:pt x="4527" y="4429"/>
                      <a:pt x="3998" y="4656"/>
                      <a:pt x="3439" y="4656"/>
                    </a:cubicBezTo>
                    <a:close/>
                  </a:path>
                </a:pathLst>
              </a:custGeom>
              <a:noFill/>
              <a:ln w="28575">
                <a:solidFill>
                  <a:schemeClr val="bg1"/>
                </a:solidFill>
                <a:prstDash val="sysDot"/>
              </a:ln>
              <a:effectLst>
                <a:outerShdw blurRad="203200" dist="38100" dir="5400000" sx="103000" sy="103000" algn="t" rotWithShape="0">
                  <a:prstClr val="black">
                    <a:alpha val="40000"/>
                  </a:prstClr>
                </a:outerShdw>
              </a:effectLst>
            </p:spPr>
            <p:txBody>
              <a:bodyPr/>
              <a:lstStyle/>
              <a:p>
                <a:endParaRPr lang="zh-CN" altLang="en-US">
                  <a:cs typeface="+mn-ea"/>
                  <a:sym typeface="+mn-lt"/>
                </a:endParaRPr>
              </a:p>
            </p:txBody>
          </p:sp>
        </p:grpSp>
        <p:sp>
          <p:nvSpPr>
            <p:cNvPr id="22" name="TextBox 21"/>
            <p:cNvSpPr txBox="1"/>
            <p:nvPr/>
          </p:nvSpPr>
          <p:spPr>
            <a:xfrm>
              <a:off x="895256" y="2669480"/>
              <a:ext cx="3724748" cy="1754326"/>
            </a:xfrm>
            <a:prstGeom prst="rect">
              <a:avLst/>
            </a:prstGeom>
            <a:noFill/>
          </p:spPr>
          <p:txBody>
            <a:bodyPr wrap="square" rtlCol="0">
              <a:spAutoFit/>
            </a:bodyPr>
            <a:lstStyle/>
            <a:p>
              <a:pPr algn="ctr"/>
              <a:r>
                <a:rPr lang="en-US" sz="3600" b="1" smtClean="0">
                  <a:solidFill>
                    <a:srgbClr val="FFFF00"/>
                  </a:solidFill>
                  <a:latin typeface="Cambria" panose="02040503050406030204" pitchFamily="18" charset="0"/>
                  <a:ea typeface="Cambria" panose="02040503050406030204" pitchFamily="18" charset="0"/>
                </a:rPr>
                <a:t>  </a:t>
              </a:r>
              <a:r>
                <a:rPr lang="en-US" sz="3600" b="1">
                  <a:solidFill>
                    <a:srgbClr val="FFFF00"/>
                  </a:solidFill>
                  <a:latin typeface="Cambria" panose="02040503050406030204" pitchFamily="18" charset="0"/>
                  <a:ea typeface="Cambria" panose="02040503050406030204" pitchFamily="18" charset="0"/>
                </a:rPr>
                <a:t>Không chơi ở chỗ vắng vẻ hoặc nơi tối tăm.</a:t>
              </a:r>
            </a:p>
          </p:txBody>
        </p:sp>
      </p:grpSp>
    </p:spTree>
    <p:extLst>
      <p:ext uri="{BB962C8B-B14F-4D97-AF65-F5344CB8AC3E}">
        <p14:creationId xmlns:p14="http://schemas.microsoft.com/office/powerpoint/2010/main" val="1299679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3111" b="96444" l="10000" r="90000"/>
                    </a14:imgEffect>
                  </a14:imgLayer>
                </a14:imgProps>
              </a:ext>
            </a:extLst>
          </a:blip>
          <a:stretch>
            <a:fillRect/>
          </a:stretch>
        </p:blipFill>
        <p:spPr>
          <a:xfrm>
            <a:off x="701667" y="901336"/>
            <a:ext cx="10659290" cy="5995851"/>
          </a:xfrm>
          <a:prstGeom prst="rect">
            <a:avLst/>
          </a:prstGeom>
        </p:spPr>
      </p:pic>
      <p:pic>
        <p:nvPicPr>
          <p:cNvPr id="7" name="Picture 6"/>
          <p:cNvPicPr>
            <a:picLocks noChangeAspect="1"/>
          </p:cNvPicPr>
          <p:nvPr/>
        </p:nvPicPr>
        <p:blipFill>
          <a:blip r:embed="rId4"/>
          <a:stretch>
            <a:fillRect/>
          </a:stretch>
        </p:blipFill>
        <p:spPr>
          <a:xfrm>
            <a:off x="2520518" y="303442"/>
            <a:ext cx="7071973" cy="1182727"/>
          </a:xfrm>
          <a:prstGeom prst="rect">
            <a:avLst/>
          </a:prstGeom>
        </p:spPr>
      </p:pic>
    </p:spTree>
    <p:extLst>
      <p:ext uri="{BB962C8B-B14F-4D97-AF65-F5344CB8AC3E}">
        <p14:creationId xmlns:p14="http://schemas.microsoft.com/office/powerpoint/2010/main" val="26813278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1050" b="96588" l="2111" r="98945"/>
                    </a14:imgEffect>
                  </a14:imgLayer>
                </a14:imgProps>
              </a:ext>
            </a:extLst>
          </a:blip>
          <a:stretch>
            <a:fillRect/>
          </a:stretch>
        </p:blipFill>
        <p:spPr>
          <a:xfrm>
            <a:off x="355914" y="1907177"/>
            <a:ext cx="3610479" cy="3629532"/>
          </a:xfrm>
          <a:prstGeom prst="rect">
            <a:avLst/>
          </a:prstGeom>
        </p:spPr>
      </p:pic>
      <p:pic>
        <p:nvPicPr>
          <p:cNvPr id="7" name="Picture 6"/>
          <p:cNvPicPr>
            <a:picLocks noChangeAspect="1"/>
          </p:cNvPicPr>
          <p:nvPr/>
        </p:nvPicPr>
        <p:blipFill>
          <a:blip r:embed="rId4"/>
          <a:stretch>
            <a:fillRect/>
          </a:stretch>
        </p:blipFill>
        <p:spPr>
          <a:xfrm>
            <a:off x="2200342" y="251622"/>
            <a:ext cx="7242676" cy="1286367"/>
          </a:xfrm>
          <a:prstGeom prst="rect">
            <a:avLst/>
          </a:prstGeom>
        </p:spPr>
      </p:pic>
      <p:grpSp>
        <p:nvGrpSpPr>
          <p:cNvPr id="40" name="Group 39"/>
          <p:cNvGrpSpPr/>
          <p:nvPr/>
        </p:nvGrpSpPr>
        <p:grpSpPr>
          <a:xfrm>
            <a:off x="4005581" y="1411774"/>
            <a:ext cx="7737928" cy="978729"/>
            <a:chOff x="4005581" y="1411774"/>
            <a:chExt cx="7737928" cy="978729"/>
          </a:xfrm>
        </p:grpSpPr>
        <p:sp>
          <p:nvSpPr>
            <p:cNvPr id="37" name="Rounded Rectangle 36"/>
            <p:cNvSpPr/>
            <p:nvPr/>
          </p:nvSpPr>
          <p:spPr>
            <a:xfrm>
              <a:off x="4005581" y="1423851"/>
              <a:ext cx="7737928" cy="966652"/>
            </a:xfrm>
            <a:prstGeom prst="round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39" name="Rectangle 38"/>
            <p:cNvSpPr/>
            <p:nvPr/>
          </p:nvSpPr>
          <p:spPr>
            <a:xfrm>
              <a:off x="4083959" y="1411774"/>
              <a:ext cx="7620362" cy="923330"/>
            </a:xfrm>
            <a:prstGeom prst="rect">
              <a:avLst/>
            </a:prstGeom>
          </p:spPr>
          <p:txBody>
            <a:bodyPr wrap="square">
              <a:spAutoFit/>
            </a:bodyPr>
            <a:lstStyle/>
            <a:p>
              <a:pPr algn="just">
                <a:lnSpc>
                  <a:spcPct val="90000"/>
                </a:lnSpc>
              </a:pPr>
              <a:r>
                <a:rPr lang="en-US" sz="3000" b="1">
                  <a:latin typeface="Cambria" panose="02040503050406030204" pitchFamily="18" charset="0"/>
                  <a:ea typeface="Cambria" panose="02040503050406030204" pitchFamily="18" charset="0"/>
                </a:rPr>
                <a:t>Ngón cái: </a:t>
              </a:r>
              <a:r>
                <a:rPr lang="en-US" sz="3000">
                  <a:latin typeface="Cambria" panose="02040503050406030204" pitchFamily="18" charset="0"/>
                  <a:ea typeface="Cambria" panose="02040503050406030204" pitchFamily="18" charset="0"/>
                </a:rPr>
                <a:t>Ôm hôn, dùng với người thân ruột </a:t>
              </a:r>
              <a:r>
                <a:rPr lang="en-US" sz="3000" smtClean="0">
                  <a:latin typeface="Cambria" panose="02040503050406030204" pitchFamily="18" charset="0"/>
                  <a:ea typeface="Cambria" panose="02040503050406030204" pitchFamily="18" charset="0"/>
                </a:rPr>
                <a:t>thịt </a:t>
              </a:r>
              <a:r>
                <a:rPr lang="en-US" sz="3000">
                  <a:latin typeface="Cambria" panose="02040503050406030204" pitchFamily="18" charset="0"/>
                  <a:ea typeface="Cambria" panose="02040503050406030204" pitchFamily="18" charset="0"/>
                </a:rPr>
                <a:t>trong gia đình.</a:t>
              </a:r>
            </a:p>
          </p:txBody>
        </p:sp>
      </p:grpSp>
      <p:grpSp>
        <p:nvGrpSpPr>
          <p:cNvPr id="41" name="Group 40"/>
          <p:cNvGrpSpPr/>
          <p:nvPr/>
        </p:nvGrpSpPr>
        <p:grpSpPr>
          <a:xfrm>
            <a:off x="4018646" y="2519674"/>
            <a:ext cx="7737928" cy="978729"/>
            <a:chOff x="4005581" y="1411774"/>
            <a:chExt cx="7737928" cy="978729"/>
          </a:xfrm>
        </p:grpSpPr>
        <p:sp>
          <p:nvSpPr>
            <p:cNvPr id="42" name="Rounded Rectangle 41"/>
            <p:cNvSpPr/>
            <p:nvPr/>
          </p:nvSpPr>
          <p:spPr>
            <a:xfrm>
              <a:off x="4005581" y="1423851"/>
              <a:ext cx="7737928" cy="966652"/>
            </a:xfrm>
            <a:prstGeom prst="round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43" name="Rectangle 42"/>
            <p:cNvSpPr/>
            <p:nvPr/>
          </p:nvSpPr>
          <p:spPr>
            <a:xfrm>
              <a:off x="4083959" y="1411774"/>
              <a:ext cx="7620362" cy="923330"/>
            </a:xfrm>
            <a:prstGeom prst="rect">
              <a:avLst/>
            </a:prstGeom>
          </p:spPr>
          <p:txBody>
            <a:bodyPr wrap="square">
              <a:spAutoFit/>
            </a:bodyPr>
            <a:lstStyle/>
            <a:p>
              <a:pPr algn="just">
                <a:lnSpc>
                  <a:spcPct val="90000"/>
                </a:lnSpc>
              </a:pPr>
              <a:r>
                <a:rPr lang="en-US" sz="3000" b="1">
                  <a:latin typeface="Cambria" panose="02040503050406030204" pitchFamily="18" charset="0"/>
                  <a:ea typeface="Cambria" panose="02040503050406030204" pitchFamily="18" charset="0"/>
                </a:rPr>
                <a:t>Ngón trỏ: </a:t>
              </a:r>
              <a:r>
                <a:rPr lang="en-US" sz="3000">
                  <a:latin typeface="Cambria" panose="02040503050406030204" pitchFamily="18" charset="0"/>
                  <a:ea typeface="Cambria" panose="02040503050406030204" pitchFamily="18" charset="0"/>
                </a:rPr>
                <a:t>Nắm tay: với bạn bè, thầy cô, họ hàng.</a:t>
              </a:r>
            </a:p>
          </p:txBody>
        </p:sp>
      </p:grpSp>
      <p:grpSp>
        <p:nvGrpSpPr>
          <p:cNvPr id="44" name="Group 43"/>
          <p:cNvGrpSpPr/>
          <p:nvPr/>
        </p:nvGrpSpPr>
        <p:grpSpPr>
          <a:xfrm>
            <a:off x="4066540" y="3627122"/>
            <a:ext cx="7737928" cy="640096"/>
            <a:chOff x="4005581" y="1423851"/>
            <a:chExt cx="7737928" cy="640096"/>
          </a:xfrm>
        </p:grpSpPr>
        <p:sp>
          <p:nvSpPr>
            <p:cNvPr id="45" name="Rounded Rectangle 44"/>
            <p:cNvSpPr/>
            <p:nvPr/>
          </p:nvSpPr>
          <p:spPr>
            <a:xfrm>
              <a:off x="4005581" y="1423851"/>
              <a:ext cx="7737928" cy="640096"/>
            </a:xfrm>
            <a:prstGeom prst="round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46" name="Rectangle 45"/>
            <p:cNvSpPr/>
            <p:nvPr/>
          </p:nvSpPr>
          <p:spPr>
            <a:xfrm>
              <a:off x="4083959" y="1450963"/>
              <a:ext cx="7620362" cy="507831"/>
            </a:xfrm>
            <a:prstGeom prst="rect">
              <a:avLst/>
            </a:prstGeom>
          </p:spPr>
          <p:txBody>
            <a:bodyPr wrap="square">
              <a:spAutoFit/>
            </a:bodyPr>
            <a:lstStyle/>
            <a:p>
              <a:pPr algn="just">
                <a:lnSpc>
                  <a:spcPct val="90000"/>
                </a:lnSpc>
              </a:pPr>
              <a:r>
                <a:rPr lang="en-US" sz="3000" b="1">
                  <a:latin typeface="Cambria" panose="02040503050406030204" pitchFamily="18" charset="0"/>
                  <a:ea typeface="Cambria" panose="02040503050406030204" pitchFamily="18" charset="0"/>
                </a:rPr>
                <a:t>Ngón giữa: </a:t>
              </a:r>
              <a:r>
                <a:rPr lang="en-US" sz="3000">
                  <a:latin typeface="Cambria" panose="02040503050406030204" pitchFamily="18" charset="0"/>
                  <a:ea typeface="Cambria" panose="02040503050406030204" pitchFamily="18" charset="0"/>
                </a:rPr>
                <a:t>Bắt tay: Khi gặp người quen.</a:t>
              </a:r>
            </a:p>
          </p:txBody>
        </p:sp>
      </p:grpSp>
      <p:grpSp>
        <p:nvGrpSpPr>
          <p:cNvPr id="47" name="Group 46"/>
          <p:cNvGrpSpPr/>
          <p:nvPr/>
        </p:nvGrpSpPr>
        <p:grpSpPr>
          <a:xfrm>
            <a:off x="4086135" y="4395937"/>
            <a:ext cx="7737928" cy="584775"/>
            <a:chOff x="4005581" y="1411774"/>
            <a:chExt cx="7737928" cy="584775"/>
          </a:xfrm>
        </p:grpSpPr>
        <p:sp>
          <p:nvSpPr>
            <p:cNvPr id="48" name="Rounded Rectangle 47"/>
            <p:cNvSpPr/>
            <p:nvPr/>
          </p:nvSpPr>
          <p:spPr>
            <a:xfrm>
              <a:off x="4005581" y="1423851"/>
              <a:ext cx="7737928" cy="572698"/>
            </a:xfrm>
            <a:prstGeom prst="round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49" name="Rectangle 48"/>
            <p:cNvSpPr/>
            <p:nvPr/>
          </p:nvSpPr>
          <p:spPr>
            <a:xfrm>
              <a:off x="4083959" y="1411774"/>
              <a:ext cx="7620362" cy="553998"/>
            </a:xfrm>
            <a:prstGeom prst="rect">
              <a:avLst/>
            </a:prstGeom>
          </p:spPr>
          <p:txBody>
            <a:bodyPr wrap="square">
              <a:spAutoFit/>
            </a:bodyPr>
            <a:lstStyle/>
            <a:p>
              <a:pPr algn="just"/>
              <a:r>
                <a:rPr lang="en-US" sz="3000" b="1">
                  <a:latin typeface="Cambria" panose="02040503050406030204" pitchFamily="18" charset="0"/>
                  <a:ea typeface="Cambria" panose="02040503050406030204" pitchFamily="18" charset="0"/>
                </a:rPr>
                <a:t>Ngón áp út: </a:t>
              </a:r>
              <a:r>
                <a:rPr lang="en-US" sz="3000">
                  <a:latin typeface="Cambria" panose="02040503050406030204" pitchFamily="18" charset="0"/>
                  <a:ea typeface="Cambria" panose="02040503050406030204" pitchFamily="18" charset="0"/>
                </a:rPr>
                <a:t>Vẫy tay: Nếu đó là người lạ.</a:t>
              </a:r>
            </a:p>
          </p:txBody>
        </p:sp>
      </p:grpSp>
      <p:grpSp>
        <p:nvGrpSpPr>
          <p:cNvPr id="50" name="Group 49"/>
          <p:cNvGrpSpPr/>
          <p:nvPr/>
        </p:nvGrpSpPr>
        <p:grpSpPr>
          <a:xfrm>
            <a:off x="4083959" y="5167078"/>
            <a:ext cx="7737928" cy="1477328"/>
            <a:chOff x="4005581" y="1411774"/>
            <a:chExt cx="7737928" cy="984377"/>
          </a:xfrm>
        </p:grpSpPr>
        <p:sp>
          <p:nvSpPr>
            <p:cNvPr id="51" name="Rounded Rectangle 50"/>
            <p:cNvSpPr/>
            <p:nvPr/>
          </p:nvSpPr>
          <p:spPr>
            <a:xfrm>
              <a:off x="4005581" y="1423851"/>
              <a:ext cx="7737928" cy="966652"/>
            </a:xfrm>
            <a:prstGeom prst="round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083959" y="1411774"/>
              <a:ext cx="7620362" cy="984377"/>
            </a:xfrm>
            <a:prstGeom prst="rect">
              <a:avLst/>
            </a:prstGeom>
          </p:spPr>
          <p:txBody>
            <a:bodyPr wrap="square">
              <a:spAutoFit/>
            </a:bodyPr>
            <a:lstStyle/>
            <a:p>
              <a:pPr algn="just"/>
              <a:r>
                <a:rPr lang="en-US" sz="3000" b="1">
                  <a:latin typeface="Cambria" panose="02040503050406030204" pitchFamily="18" charset="0"/>
                  <a:ea typeface="Cambria" panose="02040503050406030204" pitchFamily="18" charset="0"/>
                </a:rPr>
                <a:t>Ngón út: </a:t>
              </a:r>
              <a:r>
                <a:rPr lang="en-US" sz="3000">
                  <a:latin typeface="Cambria" panose="02040503050406030204" pitchFamily="18" charset="0"/>
                  <a:ea typeface="Cambria" panose="02040503050406030204" pitchFamily="18" charset="0"/>
                </a:rPr>
                <a:t>Xua tay không tiếp xúc, thậm chí hét to và bỏ chạy nếu những người xa lạ mà cảm thấy bất an, tiến lại gần và có cử chỉ thân mật.</a:t>
              </a:r>
            </a:p>
          </p:txBody>
        </p:sp>
      </p:grpSp>
    </p:spTree>
    <p:extLst>
      <p:ext uri="{BB962C8B-B14F-4D97-AF65-F5344CB8AC3E}">
        <p14:creationId xmlns:p14="http://schemas.microsoft.com/office/powerpoint/2010/main" val="437858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1000"/>
                                        <p:tgtEl>
                                          <p:spTgt spid="40"/>
                                        </p:tgtEl>
                                      </p:cBhvr>
                                    </p:animEffect>
                                    <p:anim calcmode="lin" valueType="num">
                                      <p:cBhvr>
                                        <p:cTn id="18" dur="1000" fill="hold"/>
                                        <p:tgtEl>
                                          <p:spTgt spid="40"/>
                                        </p:tgtEl>
                                        <p:attrNameLst>
                                          <p:attrName>ppt_x</p:attrName>
                                        </p:attrNameLst>
                                      </p:cBhvr>
                                      <p:tavLst>
                                        <p:tav tm="0">
                                          <p:val>
                                            <p:strVal val="#ppt_x"/>
                                          </p:val>
                                        </p:tav>
                                        <p:tav tm="100000">
                                          <p:val>
                                            <p:strVal val="#ppt_x"/>
                                          </p:val>
                                        </p:tav>
                                      </p:tavLst>
                                    </p:anim>
                                    <p:anim calcmode="lin" valueType="num">
                                      <p:cBhvr>
                                        <p:cTn id="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1000"/>
                                        <p:tgtEl>
                                          <p:spTgt spid="41"/>
                                        </p:tgtEl>
                                      </p:cBhvr>
                                    </p:animEffect>
                                    <p:anim calcmode="lin" valueType="num">
                                      <p:cBhvr>
                                        <p:cTn id="25" dur="1000" fill="hold"/>
                                        <p:tgtEl>
                                          <p:spTgt spid="41"/>
                                        </p:tgtEl>
                                        <p:attrNameLst>
                                          <p:attrName>ppt_x</p:attrName>
                                        </p:attrNameLst>
                                      </p:cBhvr>
                                      <p:tavLst>
                                        <p:tav tm="0">
                                          <p:val>
                                            <p:strVal val="#ppt_x"/>
                                          </p:val>
                                        </p:tav>
                                        <p:tav tm="100000">
                                          <p:val>
                                            <p:strVal val="#ppt_x"/>
                                          </p:val>
                                        </p:tav>
                                      </p:tavLst>
                                    </p:anim>
                                    <p:anim calcmode="lin" valueType="num">
                                      <p:cBhvr>
                                        <p:cTn id="2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1000"/>
                                        <p:tgtEl>
                                          <p:spTgt spid="47"/>
                                        </p:tgtEl>
                                      </p:cBhvr>
                                    </p:animEffect>
                                    <p:anim calcmode="lin" valueType="num">
                                      <p:cBhvr>
                                        <p:cTn id="39" dur="1000" fill="hold"/>
                                        <p:tgtEl>
                                          <p:spTgt spid="47"/>
                                        </p:tgtEl>
                                        <p:attrNameLst>
                                          <p:attrName>ppt_x</p:attrName>
                                        </p:attrNameLst>
                                      </p:cBhvr>
                                      <p:tavLst>
                                        <p:tav tm="0">
                                          <p:val>
                                            <p:strVal val="#ppt_x"/>
                                          </p:val>
                                        </p:tav>
                                        <p:tav tm="100000">
                                          <p:val>
                                            <p:strVal val="#ppt_x"/>
                                          </p:val>
                                        </p:tav>
                                      </p:tavLst>
                                    </p:anim>
                                    <p:anim calcmode="lin" valueType="num">
                                      <p:cBhvr>
                                        <p:cTn id="4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1000"/>
                                        <p:tgtEl>
                                          <p:spTgt spid="50"/>
                                        </p:tgtEl>
                                      </p:cBhvr>
                                    </p:animEffect>
                                    <p:anim calcmode="lin" valueType="num">
                                      <p:cBhvr>
                                        <p:cTn id="46" dur="1000" fill="hold"/>
                                        <p:tgtEl>
                                          <p:spTgt spid="50"/>
                                        </p:tgtEl>
                                        <p:attrNameLst>
                                          <p:attrName>ppt_x</p:attrName>
                                        </p:attrNameLst>
                                      </p:cBhvr>
                                      <p:tavLst>
                                        <p:tav tm="0">
                                          <p:val>
                                            <p:strVal val="#ppt_x"/>
                                          </p:val>
                                        </p:tav>
                                        <p:tav tm="100000">
                                          <p:val>
                                            <p:strVal val="#ppt_x"/>
                                          </p:val>
                                        </p:tav>
                                      </p:tavLst>
                                    </p:anim>
                                    <p:anim calcmode="lin" valueType="num">
                                      <p:cBhvr>
                                        <p:cTn id="4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0383" y="3186145"/>
            <a:ext cx="5227629" cy="3567351"/>
          </a:xfrm>
          <a:prstGeom prst="rect">
            <a:avLst/>
          </a:prstGeom>
        </p:spPr>
      </p:pic>
      <p:pic>
        <p:nvPicPr>
          <p:cNvPr id="3" name="Picture 2"/>
          <p:cNvPicPr>
            <a:picLocks noChangeAspect="1"/>
          </p:cNvPicPr>
          <p:nvPr/>
        </p:nvPicPr>
        <p:blipFill>
          <a:blip r:embed="rId3"/>
          <a:stretch>
            <a:fillRect/>
          </a:stretch>
        </p:blipFill>
        <p:spPr>
          <a:xfrm>
            <a:off x="7169025" y="2315099"/>
            <a:ext cx="4901527" cy="1102655"/>
          </a:xfrm>
          <a:prstGeom prst="rect">
            <a:avLst/>
          </a:prstGeom>
        </p:spPr>
      </p:pic>
      <p:sp>
        <p:nvSpPr>
          <p:cNvPr id="4" name="矩形: 圆角 33">
            <a:extLst>
              <a:ext uri="{FF2B5EF4-FFF2-40B4-BE49-F238E27FC236}">
                <a16:creationId xmlns:a16="http://schemas.microsoft.com/office/drawing/2014/main" id="{196E4E3F-EDAF-0AB5-58BF-F1168746AD14}"/>
              </a:ext>
            </a:extLst>
          </p:cNvPr>
          <p:cNvSpPr/>
          <p:nvPr/>
        </p:nvSpPr>
        <p:spPr>
          <a:xfrm>
            <a:off x="820981" y="461949"/>
            <a:ext cx="10440785" cy="1432165"/>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solidFill>
            <a:srgbClr val="C8E597">
              <a:alpha val="95000"/>
            </a:srgbClr>
          </a:solidFill>
          <a:ln w="28575">
            <a:solidFill>
              <a:srgbClr val="72A0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defRPr/>
            </a:pPr>
            <a:r>
              <a:rPr kumimoji="0" lang="en-US" altLang="zh-CN" sz="3600" b="1" i="0" u="none" strike="noStrike" kern="1200" cap="none" spc="0" normalizeH="0" baseline="0" noProof="0" smtClean="0">
                <a:ln>
                  <a:noFill/>
                </a:ln>
                <a:solidFill>
                  <a:schemeClr val="tx1"/>
                </a:solidFill>
                <a:effectLst/>
                <a:uLnTx/>
                <a:uFillTx/>
                <a:latin typeface="Cambria" panose="02040503050406030204" pitchFamily="18" charset="0"/>
                <a:ea typeface="阿里巴巴普惠体" panose="00020600040101010101"/>
              </a:rPr>
              <a:t> </a:t>
            </a:r>
            <a:r>
              <a:rPr lang="nl-NL" sz="3600" b="1">
                <a:solidFill>
                  <a:srgbClr val="002060"/>
                </a:solidFill>
                <a:latin typeface="Cambria" panose="02040503050406030204" pitchFamily="18" charset="0"/>
                <a:ea typeface="Cambria" panose="02040503050406030204" pitchFamily="18" charset="0"/>
              </a:rPr>
              <a:t>Nêu ý tưởng thiết kế một sản phẩm thể hiện cách phòng tránh bị xâm hại tình dục. </a:t>
            </a:r>
            <a:endParaRPr kumimoji="0" lang="zh-CN" altLang="en-US" sz="6000" b="1" i="0" u="none" strike="noStrike" kern="1200" cap="none" spc="0" normalizeH="0" baseline="0" noProof="0" dirty="0">
              <a:ln>
                <a:noFill/>
              </a:ln>
              <a:solidFill>
                <a:srgbClr val="002060"/>
              </a:solidFill>
              <a:effectLst/>
              <a:uLnTx/>
              <a:uFillTx/>
              <a:latin typeface="Cambria" panose="02040503050406030204" pitchFamily="18" charset="0"/>
              <a:ea typeface="阿里巴巴普惠体" panose="00020600040101010101"/>
            </a:endParaRPr>
          </a:p>
        </p:txBody>
      </p:sp>
      <p:grpSp>
        <p:nvGrpSpPr>
          <p:cNvPr id="7" name="Group 6"/>
          <p:cNvGrpSpPr/>
          <p:nvPr/>
        </p:nvGrpSpPr>
        <p:grpSpPr>
          <a:xfrm>
            <a:off x="457789" y="2120323"/>
            <a:ext cx="6162594" cy="1492205"/>
            <a:chOff x="457789" y="2120323"/>
            <a:chExt cx="6162594" cy="1492205"/>
          </a:xfrm>
        </p:grpSpPr>
        <p:sp>
          <p:nvSpPr>
            <p:cNvPr id="5" name="Freeform 3"/>
            <p:cNvSpPr/>
            <p:nvPr/>
          </p:nvSpPr>
          <p:spPr>
            <a:xfrm>
              <a:off x="457789" y="2120323"/>
              <a:ext cx="6162594" cy="1492205"/>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endParaRPr lang="en-US"/>
            </a:p>
          </p:txBody>
        </p:sp>
        <p:sp>
          <p:nvSpPr>
            <p:cNvPr id="6" name="TextBox 5"/>
            <p:cNvSpPr txBox="1"/>
            <p:nvPr/>
          </p:nvSpPr>
          <p:spPr>
            <a:xfrm>
              <a:off x="522513" y="2120323"/>
              <a:ext cx="6084807" cy="1384995"/>
            </a:xfrm>
            <a:prstGeom prst="rect">
              <a:avLst/>
            </a:prstGeom>
            <a:noFill/>
          </p:spPr>
          <p:txBody>
            <a:bodyPr wrap="square" rtlCol="0">
              <a:spAutoFit/>
            </a:bodyPr>
            <a:lstStyle/>
            <a:p>
              <a:pPr algn="just"/>
              <a:r>
                <a:rPr lang="en-US" sz="2800">
                  <a:latin typeface="Cambria" panose="02040503050406030204" pitchFamily="18" charset="0"/>
                  <a:ea typeface="Cambria" panose="02040503050406030204" pitchFamily="18" charset="0"/>
                </a:rPr>
                <a:t>+ Lựa chọn hình thức thể hiện (cắt dán, vẽ, sáng tác thơ, vè, lời đọc rap, điệu nhảy</a:t>
              </a:r>
              <a:r>
                <a:rPr lang="en-US" sz="2800" smtClean="0">
                  <a:latin typeface="Cambria" panose="02040503050406030204" pitchFamily="18" charset="0"/>
                  <a:ea typeface="Cambria" panose="02040503050406030204" pitchFamily="18" charset="0"/>
                </a:rPr>
                <a:t>…)</a:t>
              </a:r>
              <a:endParaRPr lang="en-US" sz="2800">
                <a:latin typeface="Cambria" panose="02040503050406030204" pitchFamily="18" charset="0"/>
                <a:ea typeface="Cambria" panose="02040503050406030204" pitchFamily="18" charset="0"/>
              </a:endParaRPr>
            </a:p>
          </p:txBody>
        </p:sp>
      </p:grpSp>
      <p:grpSp>
        <p:nvGrpSpPr>
          <p:cNvPr id="8" name="Group 7"/>
          <p:cNvGrpSpPr/>
          <p:nvPr/>
        </p:nvGrpSpPr>
        <p:grpSpPr>
          <a:xfrm>
            <a:off x="457789" y="3612528"/>
            <a:ext cx="6162594" cy="1065823"/>
            <a:chOff x="457789" y="2120323"/>
            <a:chExt cx="6162594" cy="1065823"/>
          </a:xfrm>
        </p:grpSpPr>
        <p:sp>
          <p:nvSpPr>
            <p:cNvPr id="9" name="Freeform 3"/>
            <p:cNvSpPr/>
            <p:nvPr/>
          </p:nvSpPr>
          <p:spPr>
            <a:xfrm>
              <a:off x="457789" y="2120324"/>
              <a:ext cx="6162594" cy="106582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endParaRPr lang="en-US"/>
            </a:p>
          </p:txBody>
        </p:sp>
        <p:sp>
          <p:nvSpPr>
            <p:cNvPr id="10" name="TextBox 9"/>
            <p:cNvSpPr txBox="1"/>
            <p:nvPr/>
          </p:nvSpPr>
          <p:spPr>
            <a:xfrm>
              <a:off x="509450" y="2120323"/>
              <a:ext cx="6097870" cy="954107"/>
            </a:xfrm>
            <a:prstGeom prst="rect">
              <a:avLst/>
            </a:prstGeom>
            <a:noFill/>
          </p:spPr>
          <p:txBody>
            <a:bodyPr wrap="square" rtlCol="0">
              <a:spAutoFit/>
            </a:bodyPr>
            <a:lstStyle/>
            <a:p>
              <a:pPr algn="just"/>
              <a:r>
                <a:rPr lang="en-US" sz="2800">
                  <a:latin typeface="Cambria" panose="02040503050406030204" pitchFamily="18" charset="0"/>
                  <a:ea typeface="Cambria" panose="02040503050406030204" pitchFamily="18" charset="0"/>
                </a:rPr>
                <a:t>+ Thống nhất nội dung- quy tắc tự bảo vệ mình.</a:t>
              </a:r>
            </a:p>
          </p:txBody>
        </p:sp>
      </p:grpSp>
      <p:grpSp>
        <p:nvGrpSpPr>
          <p:cNvPr id="11" name="Group 10"/>
          <p:cNvGrpSpPr/>
          <p:nvPr/>
        </p:nvGrpSpPr>
        <p:grpSpPr>
          <a:xfrm>
            <a:off x="444726" y="4652225"/>
            <a:ext cx="6162594" cy="1518331"/>
            <a:chOff x="457789" y="2094197"/>
            <a:chExt cx="6162594" cy="1518331"/>
          </a:xfrm>
        </p:grpSpPr>
        <p:sp>
          <p:nvSpPr>
            <p:cNvPr id="12" name="Freeform 3"/>
            <p:cNvSpPr/>
            <p:nvPr/>
          </p:nvSpPr>
          <p:spPr>
            <a:xfrm>
              <a:off x="457789" y="2120323"/>
              <a:ext cx="6162594" cy="1492205"/>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endParaRPr lang="en-US"/>
            </a:p>
          </p:txBody>
        </p:sp>
        <p:sp>
          <p:nvSpPr>
            <p:cNvPr id="13" name="TextBox 12"/>
            <p:cNvSpPr txBox="1"/>
            <p:nvPr/>
          </p:nvSpPr>
          <p:spPr>
            <a:xfrm>
              <a:off x="522513" y="2094197"/>
              <a:ext cx="6097870" cy="1384995"/>
            </a:xfrm>
            <a:prstGeom prst="rect">
              <a:avLst/>
            </a:prstGeom>
            <a:noFill/>
          </p:spPr>
          <p:txBody>
            <a:bodyPr wrap="square" rtlCol="0">
              <a:spAutoFit/>
            </a:bodyPr>
            <a:lstStyle/>
            <a:p>
              <a:pPr algn="just"/>
              <a:r>
                <a:rPr lang="en-US" sz="2800">
                  <a:latin typeface="Cambria" panose="02040503050406030204" pitchFamily="18" charset="0"/>
                  <a:ea typeface="Cambria" panose="02040503050406030204" pitchFamily="18" charset="0"/>
                </a:rPr>
                <a:t>+ Phân công công việc cho từng cá nhân: làm phác họa, viết nháp, chuẩn bị vật liệu…</a:t>
              </a:r>
            </a:p>
          </p:txBody>
        </p:sp>
      </p:grpSp>
    </p:spTree>
    <p:extLst>
      <p:ext uri="{BB962C8B-B14F-4D97-AF65-F5344CB8AC3E}">
        <p14:creationId xmlns:p14="http://schemas.microsoft.com/office/powerpoint/2010/main" val="1611559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656272" y="201987"/>
            <a:ext cx="6383065" cy="1176630"/>
          </a:xfrm>
          <a:prstGeom prst="rect">
            <a:avLst/>
          </a:prstGeom>
        </p:spPr>
      </p:pic>
      <p:sp>
        <p:nvSpPr>
          <p:cNvPr id="8" name="矩形: 圆角 33">
            <a:extLst>
              <a:ext uri="{FF2B5EF4-FFF2-40B4-BE49-F238E27FC236}">
                <a16:creationId xmlns:a16="http://schemas.microsoft.com/office/drawing/2014/main" id="{196E4E3F-EDAF-0AB5-58BF-F1168746AD14}"/>
              </a:ext>
            </a:extLst>
          </p:cNvPr>
          <p:cNvSpPr/>
          <p:nvPr/>
        </p:nvSpPr>
        <p:spPr>
          <a:xfrm>
            <a:off x="627411" y="1219594"/>
            <a:ext cx="10440785" cy="1432165"/>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solidFill>
            <a:srgbClr val="C8E597">
              <a:alpha val="95000"/>
            </a:srgbClr>
          </a:solidFill>
          <a:ln w="28575">
            <a:solidFill>
              <a:srgbClr val="72A0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kumimoji="0" lang="en-US" altLang="zh-CN" sz="3600" b="1" i="0" u="none" strike="noStrike" kern="1200" cap="none" spc="0" normalizeH="0" baseline="0" noProof="0" smtClean="0">
                <a:ln>
                  <a:noFill/>
                </a:ln>
                <a:solidFill>
                  <a:schemeClr val="tx1"/>
                </a:solidFill>
                <a:effectLst/>
                <a:uLnTx/>
                <a:uFillTx/>
                <a:latin typeface="Cambria" panose="02040503050406030204" pitchFamily="18" charset="0"/>
                <a:ea typeface="阿里巴巴普惠体" panose="00020600040101010101"/>
              </a:rPr>
              <a:t> </a:t>
            </a:r>
            <a:r>
              <a:rPr lang="en-US" sz="3200" b="1">
                <a:solidFill>
                  <a:schemeClr val="accent5">
                    <a:lumMod val="50000"/>
                  </a:schemeClr>
                </a:solidFill>
                <a:latin typeface="Cambria" panose="02040503050406030204" pitchFamily="18" charset="0"/>
                <a:ea typeface="Cambria" panose="02040503050406030204" pitchFamily="18" charset="0"/>
              </a:rPr>
              <a:t>Thiết kế một sản phẩm theo các hình thức cắt, dán, vẽ… thể hiện cách phòng tránh bị xâm hại tình dục.</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288" y="2965268"/>
            <a:ext cx="3662129" cy="3688340"/>
          </a:xfrm>
          <a:prstGeom prst="rect">
            <a:avLst/>
          </a:prstGeom>
        </p:spPr>
      </p:pic>
      <p:grpSp>
        <p:nvGrpSpPr>
          <p:cNvPr id="15" name="Group 14"/>
          <p:cNvGrpSpPr/>
          <p:nvPr/>
        </p:nvGrpSpPr>
        <p:grpSpPr>
          <a:xfrm>
            <a:off x="5521233" y="3231449"/>
            <a:ext cx="5738950" cy="3155978"/>
            <a:chOff x="5521233" y="3231449"/>
            <a:chExt cx="5738950" cy="3155978"/>
          </a:xfrm>
        </p:grpSpPr>
        <p:grpSp>
          <p:nvGrpSpPr>
            <p:cNvPr id="10" name="Group 2"/>
            <p:cNvGrpSpPr/>
            <p:nvPr/>
          </p:nvGrpSpPr>
          <p:grpSpPr>
            <a:xfrm rot="-5400000">
              <a:off x="6812719" y="1939963"/>
              <a:ext cx="3155978" cy="5738950"/>
              <a:chOff x="-92420" y="22518"/>
              <a:chExt cx="5297636" cy="12490206"/>
            </a:xfrm>
          </p:grpSpPr>
          <p:sp>
            <p:nvSpPr>
              <p:cNvPr id="11" name="Freeform 3"/>
              <p:cNvSpPr/>
              <p:nvPr/>
            </p:nvSpPr>
            <p:spPr>
              <a:xfrm>
                <a:off x="32108" y="272221"/>
                <a:ext cx="5095612" cy="12003649"/>
              </a:xfrm>
              <a:custGeom>
                <a:avLst/>
                <a:gdLst>
                  <a:gd name="connsiteX0" fmla="*/ 5080000 w 5080000"/>
                  <a:gd name="connsiteY0" fmla="*/ 1466850 h 11032306"/>
                  <a:gd name="connsiteX1" fmla="*/ 5080000 w 5080000"/>
                  <a:gd name="connsiteY1" fmla="*/ 9259460 h 11032306"/>
                  <a:gd name="connsiteX2" fmla="*/ 2383523 w 5080000"/>
                  <a:gd name="connsiteY2" fmla="*/ 11032238 h 11032306"/>
                  <a:gd name="connsiteX3" fmla="*/ 0 w 5080000"/>
                  <a:gd name="connsiteY3" fmla="*/ 9259460 h 11032306"/>
                  <a:gd name="connsiteX4" fmla="*/ 0 w 5080000"/>
                  <a:gd name="connsiteY4" fmla="*/ 1466850 h 11032306"/>
                  <a:gd name="connsiteX5" fmla="*/ 2540000 w 5080000"/>
                  <a:gd name="connsiteY5" fmla="*/ 0 h 11032306"/>
                  <a:gd name="connsiteX6" fmla="*/ 5080000 w 5080000"/>
                  <a:gd name="connsiteY6" fmla="*/ 1466850 h 11032306"/>
                  <a:gd name="connsiteX0" fmla="*/ 5080000 w 5080007"/>
                  <a:gd name="connsiteY0" fmla="*/ 1466850 h 11032306"/>
                  <a:gd name="connsiteX1" fmla="*/ 5080006 w 5080007"/>
                  <a:gd name="connsiteY1" fmla="*/ 9259464 h 11032306"/>
                  <a:gd name="connsiteX2" fmla="*/ 2383523 w 5080007"/>
                  <a:gd name="connsiteY2" fmla="*/ 11032238 h 11032306"/>
                  <a:gd name="connsiteX3" fmla="*/ 0 w 5080007"/>
                  <a:gd name="connsiteY3" fmla="*/ 9259460 h 11032306"/>
                  <a:gd name="connsiteX4" fmla="*/ 0 w 5080007"/>
                  <a:gd name="connsiteY4" fmla="*/ 1466850 h 11032306"/>
                  <a:gd name="connsiteX5" fmla="*/ 2540000 w 5080007"/>
                  <a:gd name="connsiteY5" fmla="*/ 0 h 11032306"/>
                  <a:gd name="connsiteX6" fmla="*/ 5080000 w 5080007"/>
                  <a:gd name="connsiteY6" fmla="*/ 1466850 h 11032306"/>
                  <a:gd name="connsiteX0" fmla="*/ 5080000 w 5080007"/>
                  <a:gd name="connsiteY0" fmla="*/ 1466850 h 11032314"/>
                  <a:gd name="connsiteX1" fmla="*/ 5080006 w 5080007"/>
                  <a:gd name="connsiteY1" fmla="*/ 9259464 h 11032314"/>
                  <a:gd name="connsiteX2" fmla="*/ 2383523 w 5080007"/>
                  <a:gd name="connsiteY2" fmla="*/ 11032238 h 11032314"/>
                  <a:gd name="connsiteX3" fmla="*/ 0 w 5080007"/>
                  <a:gd name="connsiteY3" fmla="*/ 9259460 h 11032314"/>
                  <a:gd name="connsiteX4" fmla="*/ 0 w 5080007"/>
                  <a:gd name="connsiteY4" fmla="*/ 1466850 h 11032314"/>
                  <a:gd name="connsiteX5" fmla="*/ 2540000 w 5080007"/>
                  <a:gd name="connsiteY5" fmla="*/ 0 h 11032314"/>
                  <a:gd name="connsiteX6" fmla="*/ 5080000 w 5080007"/>
                  <a:gd name="connsiteY6" fmla="*/ 1466850 h 11032314"/>
                  <a:gd name="connsiteX0" fmla="*/ 5003901 w 5080007"/>
                  <a:gd name="connsiteY0" fmla="*/ 592641 h 11032315"/>
                  <a:gd name="connsiteX1" fmla="*/ 5080006 w 5080007"/>
                  <a:gd name="connsiteY1" fmla="*/ 9259464 h 11032315"/>
                  <a:gd name="connsiteX2" fmla="*/ 2383523 w 5080007"/>
                  <a:gd name="connsiteY2" fmla="*/ 11032238 h 11032315"/>
                  <a:gd name="connsiteX3" fmla="*/ 0 w 5080007"/>
                  <a:gd name="connsiteY3" fmla="*/ 9259460 h 11032315"/>
                  <a:gd name="connsiteX4" fmla="*/ 0 w 5080007"/>
                  <a:gd name="connsiteY4" fmla="*/ 1466850 h 11032315"/>
                  <a:gd name="connsiteX5" fmla="*/ 2540000 w 5080007"/>
                  <a:gd name="connsiteY5" fmla="*/ 0 h 11032315"/>
                  <a:gd name="connsiteX6" fmla="*/ 5003901 w 5080007"/>
                  <a:gd name="connsiteY6" fmla="*/ 592641 h 11032315"/>
                  <a:gd name="connsiteX0" fmla="*/ 5003901 w 5080007"/>
                  <a:gd name="connsiteY0" fmla="*/ 592641 h 11032315"/>
                  <a:gd name="connsiteX1" fmla="*/ 5080006 w 5080007"/>
                  <a:gd name="connsiteY1" fmla="*/ 9259464 h 11032315"/>
                  <a:gd name="connsiteX2" fmla="*/ 2383523 w 5080007"/>
                  <a:gd name="connsiteY2" fmla="*/ 11032238 h 11032315"/>
                  <a:gd name="connsiteX3" fmla="*/ 0 w 5080007"/>
                  <a:gd name="connsiteY3" fmla="*/ 9259460 h 11032315"/>
                  <a:gd name="connsiteX4" fmla="*/ 76096 w 5080007"/>
                  <a:gd name="connsiteY4" fmla="*/ 567666 h 11032315"/>
                  <a:gd name="connsiteX5" fmla="*/ 2540000 w 5080007"/>
                  <a:gd name="connsiteY5" fmla="*/ 0 h 11032315"/>
                  <a:gd name="connsiteX6" fmla="*/ 5003901 w 5080007"/>
                  <a:gd name="connsiteY6" fmla="*/ 592641 h 11032315"/>
                  <a:gd name="connsiteX0" fmla="*/ 5003901 w 5003899"/>
                  <a:gd name="connsiteY0" fmla="*/ 592641 h 11032521"/>
                  <a:gd name="connsiteX1" fmla="*/ 4927814 w 5003899"/>
                  <a:gd name="connsiteY1" fmla="*/ 10433399 h 11032521"/>
                  <a:gd name="connsiteX2" fmla="*/ 2383523 w 5003899"/>
                  <a:gd name="connsiteY2" fmla="*/ 11032238 h 11032521"/>
                  <a:gd name="connsiteX3" fmla="*/ 0 w 5003899"/>
                  <a:gd name="connsiteY3" fmla="*/ 9259460 h 11032521"/>
                  <a:gd name="connsiteX4" fmla="*/ 76096 w 5003899"/>
                  <a:gd name="connsiteY4" fmla="*/ 567666 h 11032521"/>
                  <a:gd name="connsiteX5" fmla="*/ 2540000 w 5003899"/>
                  <a:gd name="connsiteY5" fmla="*/ 0 h 11032521"/>
                  <a:gd name="connsiteX6" fmla="*/ 5003901 w 5003899"/>
                  <a:gd name="connsiteY6" fmla="*/ 592641 h 11032521"/>
                  <a:gd name="connsiteX0" fmla="*/ 5003897 w 5003899"/>
                  <a:gd name="connsiteY0" fmla="*/ 592641 h 11032521"/>
                  <a:gd name="connsiteX1" fmla="*/ 4927810 w 5003899"/>
                  <a:gd name="connsiteY1" fmla="*/ 10433399 h 11032521"/>
                  <a:gd name="connsiteX2" fmla="*/ 2383519 w 5003899"/>
                  <a:gd name="connsiteY2" fmla="*/ 11032238 h 11032521"/>
                  <a:gd name="connsiteX3" fmla="*/ -2 w 5003899"/>
                  <a:gd name="connsiteY3" fmla="*/ 10470863 h 11032521"/>
                  <a:gd name="connsiteX4" fmla="*/ 76092 w 5003899"/>
                  <a:gd name="connsiteY4" fmla="*/ 567666 h 11032521"/>
                  <a:gd name="connsiteX5" fmla="*/ 2539996 w 5003899"/>
                  <a:gd name="connsiteY5" fmla="*/ 0 h 11032521"/>
                  <a:gd name="connsiteX6" fmla="*/ 5003897 w 5003899"/>
                  <a:gd name="connsiteY6" fmla="*/ 592641 h 11032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3899" h="11032521">
                    <a:moveTo>
                      <a:pt x="5003897" y="592641"/>
                    </a:moveTo>
                    <a:lnTo>
                      <a:pt x="4927810" y="10433399"/>
                    </a:lnTo>
                    <a:cubicBezTo>
                      <a:pt x="4201421" y="10615586"/>
                      <a:pt x="3156938" y="11045132"/>
                      <a:pt x="2383519" y="11032238"/>
                    </a:cubicBezTo>
                    <a:lnTo>
                      <a:pt x="-2" y="10470863"/>
                    </a:lnTo>
                    <a:lnTo>
                      <a:pt x="76092" y="567666"/>
                    </a:lnTo>
                    <a:lnTo>
                      <a:pt x="2539996" y="0"/>
                    </a:lnTo>
                    <a:lnTo>
                      <a:pt x="5003897" y="592641"/>
                    </a:lnTo>
                    <a:close/>
                  </a:path>
                </a:pathLst>
              </a:custGeom>
              <a:solidFill>
                <a:srgbClr val="FFD6CE"/>
              </a:solidFill>
              <a:ln>
                <a:solidFill>
                  <a:srgbClr val="E18989"/>
                </a:solidFill>
              </a:ln>
            </p:spPr>
            <p:txBody>
              <a:bodyPr/>
              <a:lstStyle/>
              <a:p>
                <a:endParaRPr lang="en-US"/>
              </a:p>
            </p:txBody>
          </p:sp>
          <p:sp>
            <p:nvSpPr>
              <p:cNvPr id="12" name="Freeform 4"/>
              <p:cNvSpPr/>
              <p:nvPr/>
            </p:nvSpPr>
            <p:spPr>
              <a:xfrm>
                <a:off x="2" y="22518"/>
                <a:ext cx="5205214" cy="1083099"/>
              </a:xfrm>
              <a:custGeom>
                <a:avLst/>
                <a:gdLst/>
                <a:ahLst/>
                <a:cxnLst/>
                <a:rect l="l" t="t" r="r" b="b"/>
                <a:pathLst>
                  <a:path w="5080000" h="2710180">
                    <a:moveTo>
                      <a:pt x="2540000" y="0"/>
                    </a:moveTo>
                    <a:lnTo>
                      <a:pt x="0" y="1466850"/>
                    </a:lnTo>
                    <a:lnTo>
                      <a:pt x="0" y="2710180"/>
                    </a:lnTo>
                    <a:lnTo>
                      <a:pt x="2540000" y="1243330"/>
                    </a:lnTo>
                    <a:lnTo>
                      <a:pt x="5080000" y="2710180"/>
                    </a:lnTo>
                    <a:lnTo>
                      <a:pt x="5080000" y="1466850"/>
                    </a:lnTo>
                    <a:cubicBezTo>
                      <a:pt x="5080000" y="1466850"/>
                      <a:pt x="2540000" y="0"/>
                      <a:pt x="2540000" y="0"/>
                    </a:cubicBezTo>
                    <a:close/>
                  </a:path>
                </a:pathLst>
              </a:custGeom>
              <a:solidFill>
                <a:srgbClr val="E18989"/>
              </a:solidFill>
            </p:spPr>
            <p:txBody>
              <a:bodyPr/>
              <a:lstStyle/>
              <a:p>
                <a:endParaRPr lang="en-US"/>
              </a:p>
            </p:txBody>
          </p:sp>
          <p:sp>
            <p:nvSpPr>
              <p:cNvPr id="13" name="Freeform 4"/>
              <p:cNvSpPr/>
              <p:nvPr/>
            </p:nvSpPr>
            <p:spPr>
              <a:xfrm rot="10800000">
                <a:off x="-92420" y="11366805"/>
                <a:ext cx="5220148" cy="1145919"/>
              </a:xfrm>
              <a:custGeom>
                <a:avLst/>
                <a:gdLst/>
                <a:ahLst/>
                <a:cxnLst/>
                <a:rect l="l" t="t" r="r" b="b"/>
                <a:pathLst>
                  <a:path w="5080000" h="2710180">
                    <a:moveTo>
                      <a:pt x="2540000" y="0"/>
                    </a:moveTo>
                    <a:lnTo>
                      <a:pt x="0" y="1466850"/>
                    </a:lnTo>
                    <a:lnTo>
                      <a:pt x="0" y="2710180"/>
                    </a:lnTo>
                    <a:lnTo>
                      <a:pt x="2540000" y="1243330"/>
                    </a:lnTo>
                    <a:lnTo>
                      <a:pt x="5080000" y="2710180"/>
                    </a:lnTo>
                    <a:lnTo>
                      <a:pt x="5080000" y="1466850"/>
                    </a:lnTo>
                    <a:cubicBezTo>
                      <a:pt x="5080000" y="1466850"/>
                      <a:pt x="2540000" y="0"/>
                      <a:pt x="2540000" y="0"/>
                    </a:cubicBezTo>
                    <a:close/>
                  </a:path>
                </a:pathLst>
              </a:custGeom>
              <a:solidFill>
                <a:srgbClr val="E18989"/>
              </a:solidFill>
            </p:spPr>
            <p:txBody>
              <a:bodyPr/>
              <a:lstStyle/>
              <a:p>
                <a:endParaRPr lang="en-US"/>
              </a:p>
            </p:txBody>
          </p:sp>
        </p:grpSp>
        <p:sp>
          <p:nvSpPr>
            <p:cNvPr id="14" name="TextBox 13"/>
            <p:cNvSpPr txBox="1"/>
            <p:nvPr/>
          </p:nvSpPr>
          <p:spPr>
            <a:xfrm>
              <a:off x="6113417" y="3513909"/>
              <a:ext cx="4511416" cy="2554545"/>
            </a:xfrm>
            <a:prstGeom prst="rect">
              <a:avLst/>
            </a:prstGeom>
            <a:noFill/>
          </p:spPr>
          <p:txBody>
            <a:bodyPr wrap="square" rtlCol="0">
              <a:spAutoFit/>
            </a:bodyPr>
            <a:lstStyle/>
            <a:p>
              <a:pPr algn="just"/>
              <a:r>
                <a:rPr lang="en-US" sz="3200" b="1">
                  <a:solidFill>
                    <a:srgbClr val="FF0000"/>
                  </a:solidFill>
                  <a:latin typeface="Cambria" panose="02040503050406030204" pitchFamily="18" charset="0"/>
                  <a:ea typeface="Cambria" panose="02040503050406030204" pitchFamily="18" charset="0"/>
                </a:rPr>
                <a:t>Lưu ý </a:t>
              </a:r>
              <a:r>
                <a:rPr lang="en-US" sz="3200" b="1">
                  <a:latin typeface="Cambria" panose="02040503050406030204" pitchFamily="18" charset="0"/>
                  <a:ea typeface="Cambria" panose="02040503050406030204" pitchFamily="18" charset="0"/>
                </a:rPr>
                <a:t>làm việc cẩn thận, an toàn, không đùa giỡn trong lúc làm việc tránh gây thương tích cho bạn.</a:t>
              </a:r>
            </a:p>
          </p:txBody>
        </p:sp>
      </p:grpSp>
    </p:spTree>
    <p:extLst>
      <p:ext uri="{BB962C8B-B14F-4D97-AF65-F5344CB8AC3E}">
        <p14:creationId xmlns:p14="http://schemas.microsoft.com/office/powerpoint/2010/main" val="3345788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randombar(horizont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5">
            <a:extLst>
              <a:ext uri="{FF2B5EF4-FFF2-40B4-BE49-F238E27FC236}">
                <a16:creationId xmlns:a16="http://schemas.microsoft.com/office/drawing/2014/main" id="{27F89A51-3CE5-03F3-28EB-9B0CD1AA7A13}"/>
              </a:ext>
            </a:extLst>
          </p:cNvPr>
          <p:cNvPicPr>
            <a:picLocks noChangeAspect="1"/>
          </p:cNvPicPr>
          <p:nvPr/>
        </p:nvPicPr>
        <p:blipFill rotWithShape="1">
          <a:blip r:embed="rId2"/>
          <a:srcRect t="13684" b="13623"/>
          <a:stretch/>
        </p:blipFill>
        <p:spPr>
          <a:xfrm>
            <a:off x="1310278" y="1"/>
            <a:ext cx="9440680" cy="6858000"/>
          </a:xfrm>
          <a:prstGeom prst="rect">
            <a:avLst/>
          </a:prstGeom>
          <a:ln>
            <a:noFill/>
          </a:ln>
          <a:effectLst>
            <a:outerShdw blurRad="127000" dist="12700" sx="102000" sy="102000" algn="ctr" rotWithShape="0">
              <a:schemeClr val="tx1">
                <a:lumMod val="65000"/>
                <a:lumOff val="35000"/>
                <a:alpha val="40000"/>
              </a:schemeClr>
            </a:outerShdw>
          </a:effectLst>
        </p:spPr>
      </p:pic>
      <p:pic>
        <p:nvPicPr>
          <p:cNvPr id="3" name="图片 11">
            <a:extLst>
              <a:ext uri="{FF2B5EF4-FFF2-40B4-BE49-F238E27FC236}">
                <a16:creationId xmlns:a16="http://schemas.microsoft.com/office/drawing/2014/main" id="{0201C329-5DAD-4113-FA57-7EA2CD834B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7245" r="65714"/>
          <a:stretch/>
        </p:blipFill>
        <p:spPr>
          <a:xfrm>
            <a:off x="8786488" y="3500894"/>
            <a:ext cx="3534579" cy="2589819"/>
          </a:xfrm>
          <a:prstGeom prst="rect">
            <a:avLst/>
          </a:prstGeom>
        </p:spPr>
      </p:pic>
      <p:pic>
        <p:nvPicPr>
          <p:cNvPr id="4" name="图片 13">
            <a:extLst>
              <a:ext uri="{FF2B5EF4-FFF2-40B4-BE49-F238E27FC236}">
                <a16:creationId xmlns:a16="http://schemas.microsoft.com/office/drawing/2014/main" id="{420BAF14-45A1-B44E-7872-51319487CCC1}"/>
              </a:ext>
            </a:extLst>
          </p:cNvPr>
          <p:cNvPicPr>
            <a:picLocks noChangeAspect="1"/>
          </p:cNvPicPr>
          <p:nvPr/>
        </p:nvPicPr>
        <p:blipFill rotWithShape="1">
          <a:blip r:embed="rId4">
            <a:extLst>
              <a:ext uri="{28A0092B-C50C-407E-A947-70E740481C1C}">
                <a14:useLocalDpi xmlns:a14="http://schemas.microsoft.com/office/drawing/2010/main" val="0"/>
              </a:ext>
            </a:extLst>
          </a:blip>
          <a:srcRect t="-131" r="79553" b="67017"/>
          <a:stretch/>
        </p:blipFill>
        <p:spPr>
          <a:xfrm>
            <a:off x="-43555" y="-1"/>
            <a:ext cx="3796907" cy="2928258"/>
          </a:xfrm>
          <a:prstGeom prst="rect">
            <a:avLst/>
          </a:prstGeom>
        </p:spPr>
      </p:pic>
      <p:pic>
        <p:nvPicPr>
          <p:cNvPr id="5" name="图片 14">
            <a:extLst>
              <a:ext uri="{FF2B5EF4-FFF2-40B4-BE49-F238E27FC236}">
                <a16:creationId xmlns:a16="http://schemas.microsoft.com/office/drawing/2014/main" id="{D1D89C96-4D46-A2A9-C6C4-7762C3BD23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483" t="-131" r="1070" b="67017"/>
          <a:stretch/>
        </p:blipFill>
        <p:spPr>
          <a:xfrm>
            <a:off x="8388549" y="-39054"/>
            <a:ext cx="3422396" cy="2639427"/>
          </a:xfrm>
          <a:prstGeom prst="rect">
            <a:avLst/>
          </a:prstGeom>
        </p:spPr>
      </p:pic>
      <p:pic>
        <p:nvPicPr>
          <p:cNvPr id="6" name="图片 34">
            <a:extLst>
              <a:ext uri="{FF2B5EF4-FFF2-40B4-BE49-F238E27FC236}">
                <a16:creationId xmlns:a16="http://schemas.microsoft.com/office/drawing/2014/main" id="{458F311E-6FC7-150F-F1EA-CE013B8ACC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4437"/>
          <a:stretch/>
        </p:blipFill>
        <p:spPr>
          <a:xfrm>
            <a:off x="0" y="4212770"/>
            <a:ext cx="12192000" cy="2645229"/>
          </a:xfrm>
          <a:prstGeom prst="rect">
            <a:avLst/>
          </a:prstGeom>
          <a:effectLst>
            <a:outerShdw blurRad="50800" dist="38100" dir="16200000" rotWithShape="0">
              <a:prstClr val="black">
                <a:alpha val="40000"/>
              </a:prstClr>
            </a:outerShdw>
          </a:effectLst>
        </p:spPr>
      </p:pic>
      <p:pic>
        <p:nvPicPr>
          <p:cNvPr id="7" name="图片 24">
            <a:extLst>
              <a:ext uri="{FF2B5EF4-FFF2-40B4-BE49-F238E27FC236}">
                <a16:creationId xmlns:a16="http://schemas.microsoft.com/office/drawing/2014/main" id="{93BABAF3-EDBD-6C78-220D-84409F0829C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6571"/>
          <a:stretch/>
        </p:blipFill>
        <p:spPr>
          <a:xfrm>
            <a:off x="7379003" y="3190131"/>
            <a:ext cx="4539428" cy="3333264"/>
          </a:xfrm>
          <a:prstGeom prst="rect">
            <a:avLst/>
          </a:prstGeom>
        </p:spPr>
      </p:pic>
      <p:pic>
        <p:nvPicPr>
          <p:cNvPr id="8" name="图片 26">
            <a:extLst>
              <a:ext uri="{FF2B5EF4-FFF2-40B4-BE49-F238E27FC236}">
                <a16:creationId xmlns:a16="http://schemas.microsoft.com/office/drawing/2014/main" id="{197784B3-14EB-2288-02AB-123826252AC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560227"/>
            <a:ext cx="3950313" cy="3950313"/>
          </a:xfrm>
          <a:prstGeom prst="rect">
            <a:avLst/>
          </a:prstGeom>
        </p:spPr>
      </p:pic>
      <p:pic>
        <p:nvPicPr>
          <p:cNvPr id="12" name="图片 30">
            <a:extLst>
              <a:ext uri="{FF2B5EF4-FFF2-40B4-BE49-F238E27FC236}">
                <a16:creationId xmlns:a16="http://schemas.microsoft.com/office/drawing/2014/main" id="{ADDC85EA-49AB-1AA6-BA19-E65EEA3155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99015" y="5305825"/>
            <a:ext cx="1261576" cy="1261576"/>
          </a:xfrm>
          <a:prstGeom prst="rect">
            <a:avLst/>
          </a:prstGeom>
        </p:spPr>
      </p:pic>
      <p:pic>
        <p:nvPicPr>
          <p:cNvPr id="15" name="Picture 14"/>
          <p:cNvPicPr>
            <a:picLocks noChangeAspect="1"/>
          </p:cNvPicPr>
          <p:nvPr/>
        </p:nvPicPr>
        <p:blipFill rotWithShape="1">
          <a:blip r:embed="rId9"/>
          <a:srcRect l="14469" r="14633" b="41954"/>
          <a:stretch/>
        </p:blipFill>
        <p:spPr>
          <a:xfrm>
            <a:off x="2054140" y="955247"/>
            <a:ext cx="7901470" cy="3368361"/>
          </a:xfrm>
          <a:prstGeom prst="rect">
            <a:avLst/>
          </a:prstGeom>
        </p:spPr>
      </p:pic>
    </p:spTree>
    <p:extLst>
      <p:ext uri="{BB962C8B-B14F-4D97-AF65-F5344CB8AC3E}">
        <p14:creationId xmlns:p14="http://schemas.microsoft.com/office/powerpoint/2010/main" val="2629060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5">
            <a:extLst>
              <a:ext uri="{FF2B5EF4-FFF2-40B4-BE49-F238E27FC236}">
                <a16:creationId xmlns:a16="http://schemas.microsoft.com/office/drawing/2014/main" id="{27F89A51-3CE5-03F3-28EB-9B0CD1AA7A13}"/>
              </a:ext>
            </a:extLst>
          </p:cNvPr>
          <p:cNvPicPr>
            <a:picLocks noChangeAspect="1"/>
          </p:cNvPicPr>
          <p:nvPr/>
        </p:nvPicPr>
        <p:blipFill rotWithShape="1">
          <a:blip r:embed="rId2"/>
          <a:srcRect t="13684" b="13623"/>
          <a:stretch/>
        </p:blipFill>
        <p:spPr>
          <a:xfrm>
            <a:off x="1310278" y="1"/>
            <a:ext cx="9440680" cy="6858000"/>
          </a:xfrm>
          <a:prstGeom prst="rect">
            <a:avLst/>
          </a:prstGeom>
          <a:ln>
            <a:noFill/>
          </a:ln>
          <a:effectLst>
            <a:outerShdw blurRad="127000" dist="12700" sx="102000" sy="102000" algn="ctr" rotWithShape="0">
              <a:schemeClr val="tx1">
                <a:lumMod val="65000"/>
                <a:lumOff val="35000"/>
                <a:alpha val="40000"/>
              </a:schemeClr>
            </a:outerShdw>
          </a:effectLst>
        </p:spPr>
      </p:pic>
      <p:pic>
        <p:nvPicPr>
          <p:cNvPr id="3" name="图片 11">
            <a:extLst>
              <a:ext uri="{FF2B5EF4-FFF2-40B4-BE49-F238E27FC236}">
                <a16:creationId xmlns:a16="http://schemas.microsoft.com/office/drawing/2014/main" id="{0201C329-5DAD-4113-FA57-7EA2CD834B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7245" r="65714"/>
          <a:stretch/>
        </p:blipFill>
        <p:spPr>
          <a:xfrm>
            <a:off x="8786488" y="3500894"/>
            <a:ext cx="3534579" cy="2589819"/>
          </a:xfrm>
          <a:prstGeom prst="rect">
            <a:avLst/>
          </a:prstGeom>
        </p:spPr>
      </p:pic>
      <p:pic>
        <p:nvPicPr>
          <p:cNvPr id="4" name="图片 13">
            <a:extLst>
              <a:ext uri="{FF2B5EF4-FFF2-40B4-BE49-F238E27FC236}">
                <a16:creationId xmlns:a16="http://schemas.microsoft.com/office/drawing/2014/main" id="{420BAF14-45A1-B44E-7872-51319487CCC1}"/>
              </a:ext>
            </a:extLst>
          </p:cNvPr>
          <p:cNvPicPr>
            <a:picLocks noChangeAspect="1"/>
          </p:cNvPicPr>
          <p:nvPr/>
        </p:nvPicPr>
        <p:blipFill rotWithShape="1">
          <a:blip r:embed="rId4">
            <a:extLst>
              <a:ext uri="{28A0092B-C50C-407E-A947-70E740481C1C}">
                <a14:useLocalDpi xmlns:a14="http://schemas.microsoft.com/office/drawing/2010/main" val="0"/>
              </a:ext>
            </a:extLst>
          </a:blip>
          <a:srcRect t="-131" r="79553" b="67017"/>
          <a:stretch/>
        </p:blipFill>
        <p:spPr>
          <a:xfrm>
            <a:off x="-43555" y="-1"/>
            <a:ext cx="3796907" cy="2928258"/>
          </a:xfrm>
          <a:prstGeom prst="rect">
            <a:avLst/>
          </a:prstGeom>
        </p:spPr>
      </p:pic>
      <p:pic>
        <p:nvPicPr>
          <p:cNvPr id="5" name="图片 14">
            <a:extLst>
              <a:ext uri="{FF2B5EF4-FFF2-40B4-BE49-F238E27FC236}">
                <a16:creationId xmlns:a16="http://schemas.microsoft.com/office/drawing/2014/main" id="{D1D89C96-4D46-A2A9-C6C4-7762C3BD23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483" t="-131" r="1070" b="67017"/>
          <a:stretch/>
        </p:blipFill>
        <p:spPr>
          <a:xfrm>
            <a:off x="8388549" y="-39054"/>
            <a:ext cx="3422396" cy="2639427"/>
          </a:xfrm>
          <a:prstGeom prst="rect">
            <a:avLst/>
          </a:prstGeom>
        </p:spPr>
      </p:pic>
      <p:pic>
        <p:nvPicPr>
          <p:cNvPr id="6" name="图片 34">
            <a:extLst>
              <a:ext uri="{FF2B5EF4-FFF2-40B4-BE49-F238E27FC236}">
                <a16:creationId xmlns:a16="http://schemas.microsoft.com/office/drawing/2014/main" id="{458F311E-6FC7-150F-F1EA-CE013B8ACC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4437"/>
          <a:stretch/>
        </p:blipFill>
        <p:spPr>
          <a:xfrm>
            <a:off x="0" y="4212770"/>
            <a:ext cx="12192000" cy="2645229"/>
          </a:xfrm>
          <a:prstGeom prst="rect">
            <a:avLst/>
          </a:prstGeom>
          <a:effectLst>
            <a:outerShdw blurRad="50800" dist="38100" dir="16200000" rotWithShape="0">
              <a:prstClr val="black">
                <a:alpha val="40000"/>
              </a:prstClr>
            </a:outerShdw>
          </a:effectLst>
        </p:spPr>
      </p:pic>
      <p:pic>
        <p:nvPicPr>
          <p:cNvPr id="7" name="图片 24">
            <a:extLst>
              <a:ext uri="{FF2B5EF4-FFF2-40B4-BE49-F238E27FC236}">
                <a16:creationId xmlns:a16="http://schemas.microsoft.com/office/drawing/2014/main" id="{93BABAF3-EDBD-6C78-220D-84409F0829C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6571"/>
          <a:stretch/>
        </p:blipFill>
        <p:spPr>
          <a:xfrm>
            <a:off x="7379003" y="3190131"/>
            <a:ext cx="4539428" cy="3333264"/>
          </a:xfrm>
          <a:prstGeom prst="rect">
            <a:avLst/>
          </a:prstGeom>
        </p:spPr>
      </p:pic>
      <p:pic>
        <p:nvPicPr>
          <p:cNvPr id="8" name="图片 26">
            <a:extLst>
              <a:ext uri="{FF2B5EF4-FFF2-40B4-BE49-F238E27FC236}">
                <a16:creationId xmlns:a16="http://schemas.microsoft.com/office/drawing/2014/main" id="{197784B3-14EB-2288-02AB-123826252AC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560227"/>
            <a:ext cx="3950313" cy="3950313"/>
          </a:xfrm>
          <a:prstGeom prst="rect">
            <a:avLst/>
          </a:prstGeom>
        </p:spPr>
      </p:pic>
      <p:pic>
        <p:nvPicPr>
          <p:cNvPr id="12" name="图片 30">
            <a:extLst>
              <a:ext uri="{FF2B5EF4-FFF2-40B4-BE49-F238E27FC236}">
                <a16:creationId xmlns:a16="http://schemas.microsoft.com/office/drawing/2014/main" id="{ADDC85EA-49AB-1AA6-BA19-E65EEA3155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99015" y="5305825"/>
            <a:ext cx="1261576" cy="1261576"/>
          </a:xfrm>
          <a:prstGeom prst="rect">
            <a:avLst/>
          </a:prstGeom>
        </p:spPr>
      </p:pic>
      <p:pic>
        <p:nvPicPr>
          <p:cNvPr id="14" name="Picture 13"/>
          <p:cNvPicPr>
            <a:picLocks noChangeAspect="1"/>
          </p:cNvPicPr>
          <p:nvPr/>
        </p:nvPicPr>
        <p:blipFill>
          <a:blip r:embed="rId9"/>
          <a:stretch>
            <a:fillRect/>
          </a:stretch>
        </p:blipFill>
        <p:spPr>
          <a:xfrm>
            <a:off x="3020517" y="482358"/>
            <a:ext cx="5636904" cy="4314140"/>
          </a:xfrm>
          <a:prstGeom prst="rect">
            <a:avLst/>
          </a:prstGeom>
        </p:spPr>
      </p:pic>
    </p:spTree>
    <p:extLst>
      <p:ext uri="{BB962C8B-B14F-4D97-AF65-F5344CB8AC3E}">
        <p14:creationId xmlns:p14="http://schemas.microsoft.com/office/powerpoint/2010/main" val="819460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5">
            <a:extLst>
              <a:ext uri="{FF2B5EF4-FFF2-40B4-BE49-F238E27FC236}">
                <a16:creationId xmlns:a16="http://schemas.microsoft.com/office/drawing/2014/main" id="{27F89A51-3CE5-03F3-28EB-9B0CD1AA7A13}"/>
              </a:ext>
            </a:extLst>
          </p:cNvPr>
          <p:cNvPicPr>
            <a:picLocks noChangeAspect="1"/>
          </p:cNvPicPr>
          <p:nvPr/>
        </p:nvPicPr>
        <p:blipFill rotWithShape="1">
          <a:blip r:embed="rId2"/>
          <a:srcRect t="13684" b="13623"/>
          <a:stretch/>
        </p:blipFill>
        <p:spPr>
          <a:xfrm>
            <a:off x="1310278" y="1"/>
            <a:ext cx="9440680" cy="6858000"/>
          </a:xfrm>
          <a:prstGeom prst="rect">
            <a:avLst/>
          </a:prstGeom>
          <a:ln>
            <a:noFill/>
          </a:ln>
          <a:effectLst>
            <a:outerShdw blurRad="127000" dist="12700" sx="102000" sy="102000" algn="ctr" rotWithShape="0">
              <a:schemeClr val="tx1">
                <a:lumMod val="65000"/>
                <a:lumOff val="35000"/>
                <a:alpha val="40000"/>
              </a:schemeClr>
            </a:outerShdw>
          </a:effectLst>
        </p:spPr>
      </p:pic>
      <p:pic>
        <p:nvPicPr>
          <p:cNvPr id="3" name="图片 11">
            <a:extLst>
              <a:ext uri="{FF2B5EF4-FFF2-40B4-BE49-F238E27FC236}">
                <a16:creationId xmlns:a16="http://schemas.microsoft.com/office/drawing/2014/main" id="{0201C329-5DAD-4113-FA57-7EA2CD834B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7245" r="65714"/>
          <a:stretch/>
        </p:blipFill>
        <p:spPr>
          <a:xfrm>
            <a:off x="8786488" y="3500894"/>
            <a:ext cx="3534579" cy="2589819"/>
          </a:xfrm>
          <a:prstGeom prst="rect">
            <a:avLst/>
          </a:prstGeom>
        </p:spPr>
      </p:pic>
      <p:pic>
        <p:nvPicPr>
          <p:cNvPr id="4" name="图片 13">
            <a:extLst>
              <a:ext uri="{FF2B5EF4-FFF2-40B4-BE49-F238E27FC236}">
                <a16:creationId xmlns:a16="http://schemas.microsoft.com/office/drawing/2014/main" id="{420BAF14-45A1-B44E-7872-51319487CCC1}"/>
              </a:ext>
            </a:extLst>
          </p:cNvPr>
          <p:cNvPicPr>
            <a:picLocks noChangeAspect="1"/>
          </p:cNvPicPr>
          <p:nvPr/>
        </p:nvPicPr>
        <p:blipFill rotWithShape="1">
          <a:blip r:embed="rId4">
            <a:extLst>
              <a:ext uri="{28A0092B-C50C-407E-A947-70E740481C1C}">
                <a14:useLocalDpi xmlns:a14="http://schemas.microsoft.com/office/drawing/2010/main" val="0"/>
              </a:ext>
            </a:extLst>
          </a:blip>
          <a:srcRect t="-131" r="79553" b="67017"/>
          <a:stretch/>
        </p:blipFill>
        <p:spPr>
          <a:xfrm>
            <a:off x="-43555" y="-1"/>
            <a:ext cx="3796907" cy="2928258"/>
          </a:xfrm>
          <a:prstGeom prst="rect">
            <a:avLst/>
          </a:prstGeom>
        </p:spPr>
      </p:pic>
      <p:pic>
        <p:nvPicPr>
          <p:cNvPr id="5" name="图片 14">
            <a:extLst>
              <a:ext uri="{FF2B5EF4-FFF2-40B4-BE49-F238E27FC236}">
                <a16:creationId xmlns:a16="http://schemas.microsoft.com/office/drawing/2014/main" id="{D1D89C96-4D46-A2A9-C6C4-7762C3BD23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483" t="-131" r="1070" b="67017"/>
          <a:stretch/>
        </p:blipFill>
        <p:spPr>
          <a:xfrm>
            <a:off x="8388549" y="-39054"/>
            <a:ext cx="3422396" cy="2639427"/>
          </a:xfrm>
          <a:prstGeom prst="rect">
            <a:avLst/>
          </a:prstGeom>
        </p:spPr>
      </p:pic>
      <p:pic>
        <p:nvPicPr>
          <p:cNvPr id="6" name="图片 34">
            <a:extLst>
              <a:ext uri="{FF2B5EF4-FFF2-40B4-BE49-F238E27FC236}">
                <a16:creationId xmlns:a16="http://schemas.microsoft.com/office/drawing/2014/main" id="{458F311E-6FC7-150F-F1EA-CE013B8ACC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4437"/>
          <a:stretch/>
        </p:blipFill>
        <p:spPr>
          <a:xfrm>
            <a:off x="0" y="4212770"/>
            <a:ext cx="12192000" cy="2645229"/>
          </a:xfrm>
          <a:prstGeom prst="rect">
            <a:avLst/>
          </a:prstGeom>
          <a:effectLst>
            <a:outerShdw blurRad="50800" dist="38100" dir="16200000" rotWithShape="0">
              <a:prstClr val="black">
                <a:alpha val="40000"/>
              </a:prstClr>
            </a:outerShdw>
          </a:effectLst>
        </p:spPr>
      </p:pic>
      <p:pic>
        <p:nvPicPr>
          <p:cNvPr id="7" name="图片 24">
            <a:extLst>
              <a:ext uri="{FF2B5EF4-FFF2-40B4-BE49-F238E27FC236}">
                <a16:creationId xmlns:a16="http://schemas.microsoft.com/office/drawing/2014/main" id="{93BABAF3-EDBD-6C78-220D-84409F0829C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6571"/>
          <a:stretch/>
        </p:blipFill>
        <p:spPr>
          <a:xfrm>
            <a:off x="7379003" y="3190131"/>
            <a:ext cx="4539428" cy="3333264"/>
          </a:xfrm>
          <a:prstGeom prst="rect">
            <a:avLst/>
          </a:prstGeom>
        </p:spPr>
      </p:pic>
      <p:pic>
        <p:nvPicPr>
          <p:cNvPr id="8" name="图片 26">
            <a:extLst>
              <a:ext uri="{FF2B5EF4-FFF2-40B4-BE49-F238E27FC236}">
                <a16:creationId xmlns:a16="http://schemas.microsoft.com/office/drawing/2014/main" id="{197784B3-14EB-2288-02AB-123826252AC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560227"/>
            <a:ext cx="3950313" cy="3950313"/>
          </a:xfrm>
          <a:prstGeom prst="rect">
            <a:avLst/>
          </a:prstGeom>
        </p:spPr>
      </p:pic>
      <p:pic>
        <p:nvPicPr>
          <p:cNvPr id="12" name="图片 30">
            <a:extLst>
              <a:ext uri="{FF2B5EF4-FFF2-40B4-BE49-F238E27FC236}">
                <a16:creationId xmlns:a16="http://schemas.microsoft.com/office/drawing/2014/main" id="{ADDC85EA-49AB-1AA6-BA19-E65EEA3155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99015" y="5305825"/>
            <a:ext cx="1261576" cy="1261576"/>
          </a:xfrm>
          <a:prstGeom prst="rect">
            <a:avLst/>
          </a:prstGeom>
        </p:spPr>
      </p:pic>
      <p:pic>
        <p:nvPicPr>
          <p:cNvPr id="11" name="Picture 10"/>
          <p:cNvPicPr>
            <a:picLocks noChangeAspect="1"/>
          </p:cNvPicPr>
          <p:nvPr/>
        </p:nvPicPr>
        <p:blipFill>
          <a:blip r:embed="rId9"/>
          <a:stretch>
            <a:fillRect/>
          </a:stretch>
        </p:blipFill>
        <p:spPr>
          <a:xfrm>
            <a:off x="2905321" y="704484"/>
            <a:ext cx="5932885" cy="4525655"/>
          </a:xfrm>
          <a:prstGeom prst="rect">
            <a:avLst/>
          </a:prstGeom>
        </p:spPr>
      </p:pic>
    </p:spTree>
    <p:extLst>
      <p:ext uri="{BB962C8B-B14F-4D97-AF65-F5344CB8AC3E}">
        <p14:creationId xmlns:p14="http://schemas.microsoft.com/office/powerpoint/2010/main" val="4031177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5">
            <a:extLst>
              <a:ext uri="{FF2B5EF4-FFF2-40B4-BE49-F238E27FC236}">
                <a16:creationId xmlns:a16="http://schemas.microsoft.com/office/drawing/2014/main" id="{27F89A51-3CE5-03F3-28EB-9B0CD1AA7A13}"/>
              </a:ext>
            </a:extLst>
          </p:cNvPr>
          <p:cNvPicPr>
            <a:picLocks noChangeAspect="1"/>
          </p:cNvPicPr>
          <p:nvPr/>
        </p:nvPicPr>
        <p:blipFill rotWithShape="1">
          <a:blip r:embed="rId2"/>
          <a:srcRect t="13684" b="13623"/>
          <a:stretch/>
        </p:blipFill>
        <p:spPr>
          <a:xfrm>
            <a:off x="1310278" y="1"/>
            <a:ext cx="9440680" cy="6858000"/>
          </a:xfrm>
          <a:prstGeom prst="rect">
            <a:avLst/>
          </a:prstGeom>
          <a:ln>
            <a:noFill/>
          </a:ln>
          <a:effectLst>
            <a:outerShdw blurRad="127000" dist="12700" sx="102000" sy="102000" algn="ctr" rotWithShape="0">
              <a:schemeClr val="tx1">
                <a:lumMod val="65000"/>
                <a:lumOff val="35000"/>
                <a:alpha val="40000"/>
              </a:schemeClr>
            </a:outerShdw>
          </a:effectLst>
        </p:spPr>
      </p:pic>
      <p:pic>
        <p:nvPicPr>
          <p:cNvPr id="3" name="图片 11">
            <a:extLst>
              <a:ext uri="{FF2B5EF4-FFF2-40B4-BE49-F238E27FC236}">
                <a16:creationId xmlns:a16="http://schemas.microsoft.com/office/drawing/2014/main" id="{0201C329-5DAD-4113-FA57-7EA2CD834B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7245" r="65714"/>
          <a:stretch/>
        </p:blipFill>
        <p:spPr>
          <a:xfrm>
            <a:off x="8786488" y="3500894"/>
            <a:ext cx="3534579" cy="2589819"/>
          </a:xfrm>
          <a:prstGeom prst="rect">
            <a:avLst/>
          </a:prstGeom>
        </p:spPr>
      </p:pic>
      <p:pic>
        <p:nvPicPr>
          <p:cNvPr id="4" name="图片 13">
            <a:extLst>
              <a:ext uri="{FF2B5EF4-FFF2-40B4-BE49-F238E27FC236}">
                <a16:creationId xmlns:a16="http://schemas.microsoft.com/office/drawing/2014/main" id="{420BAF14-45A1-B44E-7872-51319487CCC1}"/>
              </a:ext>
            </a:extLst>
          </p:cNvPr>
          <p:cNvPicPr>
            <a:picLocks noChangeAspect="1"/>
          </p:cNvPicPr>
          <p:nvPr/>
        </p:nvPicPr>
        <p:blipFill rotWithShape="1">
          <a:blip r:embed="rId4">
            <a:extLst>
              <a:ext uri="{28A0092B-C50C-407E-A947-70E740481C1C}">
                <a14:useLocalDpi xmlns:a14="http://schemas.microsoft.com/office/drawing/2010/main" val="0"/>
              </a:ext>
            </a:extLst>
          </a:blip>
          <a:srcRect t="-131" r="79553" b="67017"/>
          <a:stretch/>
        </p:blipFill>
        <p:spPr>
          <a:xfrm>
            <a:off x="-43555" y="-1"/>
            <a:ext cx="3796907" cy="2928258"/>
          </a:xfrm>
          <a:prstGeom prst="rect">
            <a:avLst/>
          </a:prstGeom>
        </p:spPr>
      </p:pic>
      <p:pic>
        <p:nvPicPr>
          <p:cNvPr id="5" name="图片 14">
            <a:extLst>
              <a:ext uri="{FF2B5EF4-FFF2-40B4-BE49-F238E27FC236}">
                <a16:creationId xmlns:a16="http://schemas.microsoft.com/office/drawing/2014/main" id="{D1D89C96-4D46-A2A9-C6C4-7762C3BD23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483" t="-131" r="1070" b="67017"/>
          <a:stretch/>
        </p:blipFill>
        <p:spPr>
          <a:xfrm>
            <a:off x="8388549" y="-39054"/>
            <a:ext cx="3422396" cy="2639427"/>
          </a:xfrm>
          <a:prstGeom prst="rect">
            <a:avLst/>
          </a:prstGeom>
        </p:spPr>
      </p:pic>
      <p:pic>
        <p:nvPicPr>
          <p:cNvPr id="6" name="图片 34">
            <a:extLst>
              <a:ext uri="{FF2B5EF4-FFF2-40B4-BE49-F238E27FC236}">
                <a16:creationId xmlns:a16="http://schemas.microsoft.com/office/drawing/2014/main" id="{458F311E-6FC7-150F-F1EA-CE013B8ACC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4437"/>
          <a:stretch/>
        </p:blipFill>
        <p:spPr>
          <a:xfrm>
            <a:off x="0" y="4212770"/>
            <a:ext cx="12192000" cy="2645229"/>
          </a:xfrm>
          <a:prstGeom prst="rect">
            <a:avLst/>
          </a:prstGeom>
          <a:effectLst>
            <a:outerShdw blurRad="50800" dist="38100" dir="16200000" rotWithShape="0">
              <a:prstClr val="black">
                <a:alpha val="40000"/>
              </a:prstClr>
            </a:outerShdw>
          </a:effectLst>
        </p:spPr>
      </p:pic>
      <p:pic>
        <p:nvPicPr>
          <p:cNvPr id="7" name="图片 24">
            <a:extLst>
              <a:ext uri="{FF2B5EF4-FFF2-40B4-BE49-F238E27FC236}">
                <a16:creationId xmlns:a16="http://schemas.microsoft.com/office/drawing/2014/main" id="{93BABAF3-EDBD-6C78-220D-84409F0829C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6571"/>
          <a:stretch/>
        </p:blipFill>
        <p:spPr>
          <a:xfrm>
            <a:off x="7379003" y="3190131"/>
            <a:ext cx="4539428" cy="3333264"/>
          </a:xfrm>
          <a:prstGeom prst="rect">
            <a:avLst/>
          </a:prstGeom>
        </p:spPr>
      </p:pic>
      <p:pic>
        <p:nvPicPr>
          <p:cNvPr id="8" name="图片 26">
            <a:extLst>
              <a:ext uri="{FF2B5EF4-FFF2-40B4-BE49-F238E27FC236}">
                <a16:creationId xmlns:a16="http://schemas.microsoft.com/office/drawing/2014/main" id="{197784B3-14EB-2288-02AB-123826252AC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560227"/>
            <a:ext cx="3950313" cy="3950313"/>
          </a:xfrm>
          <a:prstGeom prst="rect">
            <a:avLst/>
          </a:prstGeom>
        </p:spPr>
      </p:pic>
      <p:pic>
        <p:nvPicPr>
          <p:cNvPr id="12" name="图片 30">
            <a:extLst>
              <a:ext uri="{FF2B5EF4-FFF2-40B4-BE49-F238E27FC236}">
                <a16:creationId xmlns:a16="http://schemas.microsoft.com/office/drawing/2014/main" id="{ADDC85EA-49AB-1AA6-BA19-E65EEA3155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99015" y="5305825"/>
            <a:ext cx="1261576" cy="1261576"/>
          </a:xfrm>
          <a:prstGeom prst="rect">
            <a:avLst/>
          </a:prstGeom>
        </p:spPr>
      </p:pic>
      <p:pic>
        <p:nvPicPr>
          <p:cNvPr id="15" name="Picture 14"/>
          <p:cNvPicPr>
            <a:picLocks noChangeAspect="1"/>
          </p:cNvPicPr>
          <p:nvPr/>
        </p:nvPicPr>
        <p:blipFill rotWithShape="1">
          <a:blip r:embed="rId9"/>
          <a:srcRect l="14324" t="8756" r="31490" b="43689"/>
          <a:stretch/>
        </p:blipFill>
        <p:spPr>
          <a:xfrm rot="1556911">
            <a:off x="4012554" y="97406"/>
            <a:ext cx="3500138" cy="2366505"/>
          </a:xfrm>
          <a:prstGeom prst="rect">
            <a:avLst/>
          </a:prstGeom>
        </p:spPr>
      </p:pic>
      <p:pic>
        <p:nvPicPr>
          <p:cNvPr id="9" name="Picture 8"/>
          <p:cNvPicPr>
            <a:picLocks noChangeAspect="1"/>
          </p:cNvPicPr>
          <p:nvPr/>
        </p:nvPicPr>
        <p:blipFill>
          <a:blip r:embed="rId10"/>
          <a:stretch>
            <a:fillRect/>
          </a:stretch>
        </p:blipFill>
        <p:spPr>
          <a:xfrm>
            <a:off x="2128495" y="1936724"/>
            <a:ext cx="7486537" cy="2780017"/>
          </a:xfrm>
          <a:prstGeom prst="rect">
            <a:avLst/>
          </a:prstGeom>
        </p:spPr>
      </p:pic>
    </p:spTree>
    <p:extLst>
      <p:ext uri="{BB962C8B-B14F-4D97-AF65-F5344CB8AC3E}">
        <p14:creationId xmlns:p14="http://schemas.microsoft.com/office/powerpoint/2010/main" val="844753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par>
                          <p:cTn id="25" fill="hold">
                            <p:stCondLst>
                              <p:cond delay="500"/>
                            </p:stCondLst>
                            <p:childTnLst>
                              <p:par>
                                <p:cTn id="26" presetID="16" presetClass="entr" presetSubtype="21"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18460" y="3598560"/>
            <a:ext cx="9968703" cy="2897407"/>
          </a:xfrm>
          <a:prstGeom prst="rect">
            <a:avLst/>
          </a:prstGeom>
        </p:spPr>
      </p:pic>
      <p:pic>
        <p:nvPicPr>
          <p:cNvPr id="7" name="Picture 6"/>
          <p:cNvPicPr>
            <a:picLocks noChangeAspect="1"/>
          </p:cNvPicPr>
          <p:nvPr/>
        </p:nvPicPr>
        <p:blipFill>
          <a:blip r:embed="rId3"/>
          <a:stretch>
            <a:fillRect/>
          </a:stretch>
        </p:blipFill>
        <p:spPr>
          <a:xfrm>
            <a:off x="517093" y="515041"/>
            <a:ext cx="3940895" cy="1405199"/>
          </a:xfrm>
          <a:prstGeom prst="rect">
            <a:avLst/>
          </a:prstGeom>
        </p:spPr>
      </p:pic>
      <p:grpSp>
        <p:nvGrpSpPr>
          <p:cNvPr id="11" name="Group 10"/>
          <p:cNvGrpSpPr/>
          <p:nvPr/>
        </p:nvGrpSpPr>
        <p:grpSpPr>
          <a:xfrm>
            <a:off x="4638198" y="458224"/>
            <a:ext cx="7145383" cy="3415476"/>
            <a:chOff x="4638198" y="458224"/>
            <a:chExt cx="7145383" cy="3415476"/>
          </a:xfrm>
        </p:grpSpPr>
        <p:grpSp>
          <p:nvGrpSpPr>
            <p:cNvPr id="8" name="Group 2"/>
            <p:cNvGrpSpPr/>
            <p:nvPr/>
          </p:nvGrpSpPr>
          <p:grpSpPr>
            <a:xfrm>
              <a:off x="4638198" y="458224"/>
              <a:ext cx="7145383" cy="3415476"/>
              <a:chOff x="0" y="0"/>
              <a:chExt cx="9454516" cy="4572992"/>
            </a:xfrm>
          </p:grpSpPr>
          <p:sp>
            <p:nvSpPr>
              <p:cNvPr id="9" name="Freeform 3"/>
              <p:cNvSpPr/>
              <p:nvPr/>
            </p:nvSpPr>
            <p:spPr>
              <a:xfrm>
                <a:off x="0" y="0"/>
                <a:ext cx="9454516" cy="457299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endParaRPr lang="en-US"/>
              </a:p>
            </p:txBody>
          </p:sp>
        </p:grpSp>
        <p:sp>
          <p:nvSpPr>
            <p:cNvPr id="10" name="TextBox 8"/>
            <p:cNvSpPr txBox="1"/>
            <p:nvPr/>
          </p:nvSpPr>
          <p:spPr>
            <a:xfrm>
              <a:off x="4874153" y="519708"/>
              <a:ext cx="6673411" cy="2769989"/>
            </a:xfrm>
            <a:prstGeom prst="rect">
              <a:avLst/>
            </a:prstGeom>
          </p:spPr>
          <p:txBody>
            <a:bodyPr wrap="square" lIns="0" tIns="0" rIns="0" bIns="0" rtlCol="0" anchor="t">
              <a:spAutoFit/>
            </a:bodyPr>
            <a:lstStyle/>
            <a:p>
              <a:pPr indent="357188" algn="just">
                <a:buFontTx/>
                <a:buChar char="-"/>
              </a:pPr>
              <a:r>
                <a:rPr lang="en-US" sz="3600" b="1" dirty="0" err="1">
                  <a:solidFill>
                    <a:schemeClr val="accent2">
                      <a:lumMod val="75000"/>
                    </a:schemeClr>
                  </a:solidFill>
                  <a:latin typeface="Cambria" panose="02040503050406030204" pitchFamily="18" charset="0"/>
                  <a:ea typeface="Cambria" panose="02040503050406030204" pitchFamily="18" charset="0"/>
                </a:rPr>
                <a:t>Thảo</a:t>
              </a:r>
              <a:r>
                <a:rPr lang="en-US" sz="3600" b="1" dirty="0">
                  <a:solidFill>
                    <a:schemeClr val="accent2">
                      <a:lumMod val="75000"/>
                    </a:schemeClr>
                  </a:solidFill>
                  <a:latin typeface="Cambria" panose="02040503050406030204" pitchFamily="18" charset="0"/>
                  <a:ea typeface="Cambria" panose="02040503050406030204" pitchFamily="18" charset="0"/>
                </a:rPr>
                <a:t> </a:t>
              </a:r>
              <a:r>
                <a:rPr lang="en-US" sz="3600" b="1" dirty="0" err="1">
                  <a:solidFill>
                    <a:schemeClr val="accent2">
                      <a:lumMod val="75000"/>
                    </a:schemeClr>
                  </a:solidFill>
                  <a:latin typeface="Cambria" panose="02040503050406030204" pitchFamily="18" charset="0"/>
                  <a:ea typeface="Cambria" panose="02040503050406030204" pitchFamily="18" charset="0"/>
                </a:rPr>
                <a:t>luận</a:t>
              </a:r>
              <a:r>
                <a:rPr lang="en-US" sz="3600" b="1" dirty="0">
                  <a:solidFill>
                    <a:schemeClr val="accent2">
                      <a:lumMod val="75000"/>
                    </a:schemeClr>
                  </a:solidFill>
                  <a:latin typeface="Cambria" panose="02040503050406030204" pitchFamily="18" charset="0"/>
                  <a:ea typeface="Cambria" panose="02040503050406030204" pitchFamily="18" charset="0"/>
                </a:rPr>
                <a:t> </a:t>
              </a:r>
              <a:r>
                <a:rPr lang="en-US" sz="3600" b="1" dirty="0" err="1">
                  <a:solidFill>
                    <a:schemeClr val="accent2">
                      <a:lumMod val="75000"/>
                    </a:schemeClr>
                  </a:solidFill>
                  <a:latin typeface="Cambria" panose="02040503050406030204" pitchFamily="18" charset="0"/>
                  <a:ea typeface="Cambria" panose="02040503050406030204" pitchFamily="18" charset="0"/>
                </a:rPr>
                <a:t>nhóm</a:t>
              </a:r>
              <a:r>
                <a:rPr lang="en-US" sz="3600" b="1" dirty="0">
                  <a:solidFill>
                    <a:schemeClr val="accent2">
                      <a:lumMod val="75000"/>
                    </a:schemeClr>
                  </a:solidFill>
                  <a:latin typeface="Cambria" panose="02040503050406030204" pitchFamily="18" charset="0"/>
                  <a:ea typeface="Cambria" panose="02040503050406030204" pitchFamily="18" charset="0"/>
                </a:rPr>
                <a:t> 4</a:t>
              </a:r>
            </a:p>
            <a:p>
              <a:pPr algn="just"/>
              <a:r>
                <a:rPr lang="en-US" sz="3600">
                  <a:latin typeface="Cambria" panose="02040503050406030204" pitchFamily="18" charset="0"/>
                  <a:ea typeface="Cambria" panose="02040503050406030204" pitchFamily="18" charset="0"/>
                </a:rPr>
                <a:t>+ Mô tả những hành vi được thể hiện trên tranh </a:t>
              </a:r>
              <a:r>
                <a:rPr lang="en-US" sz="3600" smtClean="0">
                  <a:latin typeface="Cambria" panose="02040503050406030204" pitchFamily="18" charset="0"/>
                  <a:ea typeface="Cambria" panose="02040503050406030204" pitchFamily="18" charset="0"/>
                </a:rPr>
                <a:t>ảnh.</a:t>
              </a:r>
              <a:endParaRPr lang="en-US" sz="3600">
                <a:latin typeface="Cambria" panose="02040503050406030204" pitchFamily="18" charset="0"/>
                <a:ea typeface="Cambria" panose="02040503050406030204" pitchFamily="18" charset="0"/>
              </a:endParaRPr>
            </a:p>
            <a:p>
              <a:pPr algn="just"/>
              <a:r>
                <a:rPr lang="en-US" sz="3600">
                  <a:latin typeface="Cambria" panose="02040503050406030204" pitchFamily="18" charset="0"/>
                  <a:ea typeface="Cambria" panose="02040503050406030204" pitchFamily="18" charset="0"/>
                </a:rPr>
                <a:t>+ Nêu các dấu hiệu có nguy cơ xâm hại tình </a:t>
              </a:r>
              <a:r>
                <a:rPr lang="en-US" sz="3600" smtClean="0">
                  <a:latin typeface="Cambria" panose="02040503050406030204" pitchFamily="18" charset="0"/>
                  <a:ea typeface="Cambria" panose="02040503050406030204" pitchFamily="18" charset="0"/>
                </a:rPr>
                <a:t>dục.</a:t>
              </a:r>
              <a:endParaRPr lang="en-US" sz="360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4286313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34885" y="279912"/>
            <a:ext cx="4655527" cy="908562"/>
          </a:xfrm>
          <a:prstGeom prst="rect">
            <a:avLst/>
          </a:prstGeom>
        </p:spPr>
      </p:pic>
      <p:sp>
        <p:nvSpPr>
          <p:cNvPr id="4" name="TextBox 3"/>
          <p:cNvSpPr txBox="1"/>
          <p:nvPr/>
        </p:nvSpPr>
        <p:spPr>
          <a:xfrm>
            <a:off x="548640" y="1188474"/>
            <a:ext cx="11168744" cy="2308324"/>
          </a:xfrm>
          <a:prstGeom prst="rect">
            <a:avLst/>
          </a:prstGeom>
          <a:noFill/>
        </p:spPr>
        <p:txBody>
          <a:bodyPr wrap="square" rtlCol="0">
            <a:spAutoFit/>
          </a:bodyPr>
          <a:lstStyle/>
          <a:p>
            <a:pPr algn="just"/>
            <a:r>
              <a:rPr lang="nl-NL" sz="3600" b="1" dirty="0" smtClean="0">
                <a:solidFill>
                  <a:srgbClr val="C00000"/>
                </a:solidFill>
                <a:latin typeface="Cambria" panose="02040503050406030204" pitchFamily="18" charset="0"/>
                <a:ea typeface="Cambria" panose="02040503050406030204" pitchFamily="18" charset="0"/>
              </a:rPr>
              <a:t>+ Những </a:t>
            </a:r>
            <a:r>
              <a:rPr lang="nl-NL" sz="3600" b="1" dirty="0">
                <a:solidFill>
                  <a:srgbClr val="C00000"/>
                </a:solidFill>
                <a:latin typeface="Cambria" panose="02040503050406030204" pitchFamily="18" charset="0"/>
                <a:ea typeface="Cambria" panose="02040503050406030204" pitchFamily="18" charset="0"/>
              </a:rPr>
              <a:t>hành vi được thể hiện trên tranh ảnh: </a:t>
            </a:r>
            <a:r>
              <a:rPr lang="nl-NL" sz="3600" dirty="0">
                <a:solidFill>
                  <a:srgbClr val="C00000"/>
                </a:solidFill>
                <a:latin typeface="Cambria" panose="02040503050406030204" pitchFamily="18" charset="0"/>
                <a:ea typeface="Cambria" panose="02040503050406030204" pitchFamily="18" charset="0"/>
              </a:rPr>
              <a:t>bị nhìn trộm khi tắm hoặc thay quần áo; vô cớ được tặng quà, cho tiền; bị gọi ra chỗ vắng một mình; bị ôm, đụng chạm vào vùng mặc đồ bơi</a:t>
            </a:r>
            <a:r>
              <a:rPr lang="nl-NL" sz="3600" dirty="0" smtClean="0">
                <a:solidFill>
                  <a:srgbClr val="C00000"/>
                </a:solidFill>
                <a:latin typeface="Cambria" panose="02040503050406030204" pitchFamily="18" charset="0"/>
                <a:ea typeface="Cambria" panose="02040503050406030204" pitchFamily="18" charset="0"/>
              </a:rPr>
              <a:t>.</a:t>
            </a:r>
            <a:endParaRPr lang="en-US" sz="3600" dirty="0">
              <a:solidFill>
                <a:srgbClr val="C00000"/>
              </a:solidFill>
              <a:latin typeface="Cambria" panose="02040503050406030204" pitchFamily="18" charset="0"/>
              <a:ea typeface="Cambria" panose="02040503050406030204" pitchFamily="18" charset="0"/>
            </a:endParaRPr>
          </a:p>
        </p:txBody>
      </p:sp>
      <p:sp>
        <p:nvSpPr>
          <p:cNvPr id="5" name="TextBox 4"/>
          <p:cNvSpPr txBox="1"/>
          <p:nvPr/>
        </p:nvSpPr>
        <p:spPr>
          <a:xfrm>
            <a:off x="548640" y="3718560"/>
            <a:ext cx="11155682" cy="2308324"/>
          </a:xfrm>
          <a:prstGeom prst="rect">
            <a:avLst/>
          </a:prstGeom>
          <a:noFill/>
        </p:spPr>
        <p:txBody>
          <a:bodyPr wrap="square" rtlCol="0">
            <a:spAutoFit/>
          </a:bodyPr>
          <a:lstStyle/>
          <a:p>
            <a:pPr algn="just"/>
            <a:r>
              <a:rPr lang="nl-NL" sz="3600" b="1" dirty="0">
                <a:solidFill>
                  <a:srgbClr val="0070C0"/>
                </a:solidFill>
                <a:latin typeface="Cambria" panose="02040503050406030204" pitchFamily="18" charset="0"/>
                <a:ea typeface="Cambria" panose="02040503050406030204" pitchFamily="18" charset="0"/>
              </a:rPr>
              <a:t>+ Các dấu hiệu có nguy cơ xâm hại tình </a:t>
            </a:r>
            <a:r>
              <a:rPr lang="nl-NL" sz="3600" b="1" dirty="0" smtClean="0">
                <a:solidFill>
                  <a:srgbClr val="0070C0"/>
                </a:solidFill>
                <a:latin typeface="Cambria" panose="02040503050406030204" pitchFamily="18" charset="0"/>
                <a:ea typeface="Cambria" panose="02040503050406030204" pitchFamily="18" charset="0"/>
              </a:rPr>
              <a:t>dục: </a:t>
            </a:r>
            <a:r>
              <a:rPr lang="nl-NL" sz="3600" dirty="0">
                <a:solidFill>
                  <a:srgbClr val="0070C0"/>
                </a:solidFill>
                <a:latin typeface="Cambria" panose="02040503050406030204" pitchFamily="18" charset="0"/>
                <a:ea typeface="Cambria" panose="02040503050406030204" pitchFamily="18" charset="0"/>
              </a:rPr>
              <a:t>bị va chạm, ôm chặt,... khiến em khó chịu; bị động chạm ở vùng đồ bơi; bị nhìn chằm chằm một cách bất thường hoặc bị nhìn trộm...</a:t>
            </a:r>
            <a:endParaRPr lang="en-US" sz="3600"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50861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35300" y="368302"/>
            <a:ext cx="8797865" cy="1333161"/>
          </a:xfrm>
          <a:prstGeom prst="rect">
            <a:avLst/>
          </a:prstGeom>
        </p:spPr>
      </p:pic>
      <p:pic>
        <p:nvPicPr>
          <p:cNvPr id="3" name="Picture 2"/>
          <p:cNvPicPr>
            <a:picLocks noChangeAspect="1"/>
          </p:cNvPicPr>
          <p:nvPr/>
        </p:nvPicPr>
        <p:blipFill>
          <a:blip r:embed="rId3"/>
          <a:stretch>
            <a:fillRect/>
          </a:stretch>
        </p:blipFill>
        <p:spPr>
          <a:xfrm>
            <a:off x="466299" y="1701463"/>
            <a:ext cx="4928662" cy="4514642"/>
          </a:xfrm>
          <a:prstGeom prst="rect">
            <a:avLst/>
          </a:prstGeom>
        </p:spPr>
      </p:pic>
      <p:grpSp>
        <p:nvGrpSpPr>
          <p:cNvPr id="4" name="Group 3"/>
          <p:cNvGrpSpPr/>
          <p:nvPr/>
        </p:nvGrpSpPr>
        <p:grpSpPr>
          <a:xfrm>
            <a:off x="5643155" y="1402688"/>
            <a:ext cx="6139543" cy="2424728"/>
            <a:chOff x="932650" y="2524306"/>
            <a:chExt cx="8528147" cy="3065176"/>
          </a:xfrm>
        </p:grpSpPr>
        <p:grpSp>
          <p:nvGrpSpPr>
            <p:cNvPr id="5" name="Group 6"/>
            <p:cNvGrpSpPr/>
            <p:nvPr/>
          </p:nvGrpSpPr>
          <p:grpSpPr>
            <a:xfrm>
              <a:off x="932650" y="2524306"/>
              <a:ext cx="8528147" cy="3065176"/>
              <a:chOff x="-32491" y="-14381"/>
              <a:chExt cx="2884830" cy="1036862"/>
            </a:xfrm>
          </p:grpSpPr>
          <p:sp>
            <p:nvSpPr>
              <p:cNvPr id="7" name="Freeform 7"/>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endParaRPr lang="en-US" sz="1600">
                  <a:latin typeface="Cambria" panose="02040503050406030204" pitchFamily="18" charset="0"/>
                  <a:ea typeface="Cambria" panose="02040503050406030204" pitchFamily="18" charset="0"/>
                </a:endParaRPr>
              </a:p>
            </p:txBody>
          </p:sp>
        </p:grpSp>
        <p:sp>
          <p:nvSpPr>
            <p:cNvPr id="6" name="TextBox 8"/>
            <p:cNvSpPr txBox="1"/>
            <p:nvPr/>
          </p:nvSpPr>
          <p:spPr>
            <a:xfrm>
              <a:off x="1225243" y="2801558"/>
              <a:ext cx="7885371" cy="2490049"/>
            </a:xfrm>
            <a:prstGeom prst="rect">
              <a:avLst/>
            </a:prstGeom>
          </p:spPr>
          <p:txBody>
            <a:bodyPr wrap="square" lIns="0" tIns="0" rIns="0" bIns="0" rtlCol="0" anchor="t">
              <a:spAutoFit/>
            </a:bodyPr>
            <a:lstStyle/>
            <a:p>
              <a:pPr algn="just"/>
              <a:r>
                <a:rPr lang="en-US" sz="3200" dirty="0">
                  <a:solidFill>
                    <a:srgbClr val="664C65"/>
                  </a:solidFill>
                  <a:latin typeface="Cambria" panose="02040503050406030204" pitchFamily="18" charset="0"/>
                  <a:ea typeface="Cambria" panose="02040503050406030204" pitchFamily="18" charset="0"/>
                </a:rPr>
                <a:t>- </a:t>
              </a:r>
              <a:r>
                <a:rPr lang="en-US" sz="3200" dirty="0" err="1">
                  <a:solidFill>
                    <a:srgbClr val="664C65"/>
                  </a:solidFill>
                  <a:latin typeface="Cambria" panose="02040503050406030204" pitchFamily="18" charset="0"/>
                  <a:ea typeface="Cambria" panose="02040503050406030204" pitchFamily="18" charset="0"/>
                </a:rPr>
                <a:t>Tất</a:t>
              </a:r>
              <a:r>
                <a:rPr lang="en-US" sz="3200" dirty="0">
                  <a:solidFill>
                    <a:srgbClr val="664C65"/>
                  </a:solidFill>
                  <a:latin typeface="Cambria" panose="02040503050406030204" pitchFamily="18" charset="0"/>
                  <a:ea typeface="Cambria" panose="02040503050406030204" pitchFamily="18" charset="0"/>
                </a:rPr>
                <a:t> </a:t>
              </a:r>
              <a:r>
                <a:rPr lang="en-US" sz="3200" dirty="0" err="1">
                  <a:solidFill>
                    <a:srgbClr val="664C65"/>
                  </a:solidFill>
                  <a:latin typeface="Cambria" panose="02040503050406030204" pitchFamily="18" charset="0"/>
                  <a:ea typeface="Cambria" panose="02040503050406030204" pitchFamily="18" charset="0"/>
                </a:rPr>
                <a:t>cả</a:t>
              </a:r>
              <a:r>
                <a:rPr lang="en-US" sz="3200" dirty="0">
                  <a:solidFill>
                    <a:srgbClr val="664C65"/>
                  </a:solidFill>
                  <a:latin typeface="Cambria" panose="02040503050406030204" pitchFamily="18" charset="0"/>
                  <a:ea typeface="Cambria" panose="02040503050406030204" pitchFamily="18" charset="0"/>
                </a:rPr>
                <a:t> </a:t>
              </a:r>
              <a:r>
                <a:rPr lang="en-US" sz="3200" dirty="0" err="1">
                  <a:solidFill>
                    <a:srgbClr val="664C65"/>
                  </a:solidFill>
                  <a:latin typeface="Cambria" panose="02040503050406030204" pitchFamily="18" charset="0"/>
                  <a:ea typeface="Cambria" panose="02040503050406030204" pitchFamily="18" charset="0"/>
                </a:rPr>
                <a:t>những</a:t>
              </a:r>
              <a:r>
                <a:rPr lang="en-US" sz="3200" dirty="0">
                  <a:solidFill>
                    <a:srgbClr val="664C65"/>
                  </a:solidFill>
                  <a:latin typeface="Cambria" panose="02040503050406030204" pitchFamily="18" charset="0"/>
                  <a:ea typeface="Cambria" panose="02040503050406030204" pitchFamily="18" charset="0"/>
                </a:rPr>
                <a:t> </a:t>
              </a:r>
              <a:r>
                <a:rPr lang="en-US" sz="3200" dirty="0" err="1">
                  <a:solidFill>
                    <a:srgbClr val="664C65"/>
                  </a:solidFill>
                  <a:latin typeface="Cambria" panose="02040503050406030204" pitchFamily="18" charset="0"/>
                  <a:ea typeface="Cambria" panose="02040503050406030204" pitchFamily="18" charset="0"/>
                </a:rPr>
                <a:t>phần</a:t>
              </a:r>
              <a:r>
                <a:rPr lang="en-US" sz="3200" dirty="0">
                  <a:solidFill>
                    <a:srgbClr val="664C65"/>
                  </a:solidFill>
                  <a:latin typeface="Cambria" panose="02040503050406030204" pitchFamily="18" charset="0"/>
                  <a:ea typeface="Cambria" panose="02040503050406030204" pitchFamily="18" charset="0"/>
                </a:rPr>
                <a:t> </a:t>
              </a:r>
              <a:r>
                <a:rPr lang="en-US" sz="3200" dirty="0" err="1">
                  <a:solidFill>
                    <a:srgbClr val="664C65"/>
                  </a:solidFill>
                  <a:latin typeface="Cambria" panose="02040503050406030204" pitchFamily="18" charset="0"/>
                  <a:ea typeface="Cambria" panose="02040503050406030204" pitchFamily="18" charset="0"/>
                </a:rPr>
                <a:t>cơ</a:t>
              </a:r>
              <a:r>
                <a:rPr lang="en-US" sz="3200" dirty="0">
                  <a:solidFill>
                    <a:srgbClr val="664C65"/>
                  </a:solidFill>
                  <a:latin typeface="Cambria" panose="02040503050406030204" pitchFamily="18" charset="0"/>
                  <a:ea typeface="Cambria" panose="02040503050406030204" pitchFamily="18" charset="0"/>
                </a:rPr>
                <a:t> </a:t>
              </a:r>
              <a:r>
                <a:rPr lang="en-US" sz="3200" dirty="0" err="1">
                  <a:solidFill>
                    <a:srgbClr val="664C65"/>
                  </a:solidFill>
                  <a:latin typeface="Cambria" panose="02040503050406030204" pitchFamily="18" charset="0"/>
                  <a:ea typeface="Cambria" panose="02040503050406030204" pitchFamily="18" charset="0"/>
                </a:rPr>
                <a:t>thể</a:t>
              </a:r>
              <a:r>
                <a:rPr lang="en-US" sz="3200" dirty="0">
                  <a:solidFill>
                    <a:srgbClr val="664C65"/>
                  </a:solidFill>
                  <a:latin typeface="Cambria" panose="02040503050406030204" pitchFamily="18" charset="0"/>
                  <a:ea typeface="Cambria" panose="02040503050406030204" pitchFamily="18" charset="0"/>
                </a:rPr>
                <a:t> </a:t>
              </a:r>
              <a:r>
                <a:rPr lang="en-US" sz="3200" dirty="0" err="1">
                  <a:solidFill>
                    <a:srgbClr val="664C65"/>
                  </a:solidFill>
                  <a:latin typeface="Cambria" panose="02040503050406030204" pitchFamily="18" charset="0"/>
                  <a:ea typeface="Cambria" panose="02040503050406030204" pitchFamily="18" charset="0"/>
                </a:rPr>
                <a:t>nằm</a:t>
              </a:r>
              <a:r>
                <a:rPr lang="en-US" sz="3200" dirty="0">
                  <a:solidFill>
                    <a:srgbClr val="664C65"/>
                  </a:solidFill>
                  <a:latin typeface="Cambria" panose="02040503050406030204" pitchFamily="18" charset="0"/>
                  <a:ea typeface="Cambria" panose="02040503050406030204" pitchFamily="18" charset="0"/>
                </a:rPr>
                <a:t> </a:t>
              </a:r>
              <a:r>
                <a:rPr lang="en-US" sz="3200" dirty="0" err="1">
                  <a:solidFill>
                    <a:srgbClr val="664C65"/>
                  </a:solidFill>
                  <a:latin typeface="Cambria" panose="02040503050406030204" pitchFamily="18" charset="0"/>
                  <a:ea typeface="Cambria" panose="02040503050406030204" pitchFamily="18" charset="0"/>
                </a:rPr>
                <a:t>sau</a:t>
              </a:r>
              <a:r>
                <a:rPr lang="en-US" sz="3200" dirty="0">
                  <a:solidFill>
                    <a:srgbClr val="664C65"/>
                  </a:solidFill>
                  <a:latin typeface="Cambria" panose="02040503050406030204" pitchFamily="18" charset="0"/>
                  <a:ea typeface="Cambria" panose="02040503050406030204" pitchFamily="18" charset="0"/>
                </a:rPr>
                <a:t> </a:t>
              </a:r>
              <a:r>
                <a:rPr lang="en-US" sz="3200" dirty="0" err="1">
                  <a:solidFill>
                    <a:srgbClr val="664C65"/>
                  </a:solidFill>
                  <a:latin typeface="Cambria" panose="02040503050406030204" pitchFamily="18" charset="0"/>
                  <a:ea typeface="Cambria" panose="02040503050406030204" pitchFamily="18" charset="0"/>
                </a:rPr>
                <a:t>lớp</a:t>
              </a:r>
              <a:r>
                <a:rPr lang="en-US" sz="3200" dirty="0">
                  <a:solidFill>
                    <a:srgbClr val="664C65"/>
                  </a:solidFill>
                  <a:latin typeface="Cambria" panose="02040503050406030204" pitchFamily="18" charset="0"/>
                  <a:ea typeface="Cambria" panose="02040503050406030204" pitchFamily="18" charset="0"/>
                </a:rPr>
                <a:t> </a:t>
              </a:r>
              <a:r>
                <a:rPr lang="en-US" sz="3200" dirty="0" err="1">
                  <a:solidFill>
                    <a:srgbClr val="664C65"/>
                  </a:solidFill>
                  <a:latin typeface="Cambria" panose="02040503050406030204" pitchFamily="18" charset="0"/>
                  <a:ea typeface="Cambria" panose="02040503050406030204" pitchFamily="18" charset="0"/>
                </a:rPr>
                <a:t>đồ</a:t>
              </a:r>
              <a:r>
                <a:rPr lang="en-US" sz="3200" dirty="0">
                  <a:solidFill>
                    <a:srgbClr val="664C65"/>
                  </a:solidFill>
                  <a:latin typeface="Cambria" panose="02040503050406030204" pitchFamily="18" charset="0"/>
                  <a:ea typeface="Cambria" panose="02040503050406030204" pitchFamily="18" charset="0"/>
                </a:rPr>
                <a:t> </a:t>
              </a:r>
              <a:r>
                <a:rPr lang="en-US" sz="3200" dirty="0" err="1">
                  <a:solidFill>
                    <a:srgbClr val="664C65"/>
                  </a:solidFill>
                  <a:latin typeface="Cambria" panose="02040503050406030204" pitchFamily="18" charset="0"/>
                  <a:ea typeface="Cambria" panose="02040503050406030204" pitchFamily="18" charset="0"/>
                </a:rPr>
                <a:t>bơi</a:t>
              </a:r>
              <a:r>
                <a:rPr lang="en-US" sz="3200" dirty="0">
                  <a:solidFill>
                    <a:srgbClr val="664C65"/>
                  </a:solidFill>
                  <a:latin typeface="Cambria" panose="02040503050406030204" pitchFamily="18" charset="0"/>
                  <a:ea typeface="Cambria" panose="02040503050406030204" pitchFamily="18" charset="0"/>
                </a:rPr>
                <a:t> </a:t>
              </a:r>
              <a:r>
                <a:rPr lang="en-US" sz="3200" dirty="0" err="1">
                  <a:solidFill>
                    <a:srgbClr val="664C65"/>
                  </a:solidFill>
                  <a:latin typeface="Cambria" panose="02040503050406030204" pitchFamily="18" charset="0"/>
                  <a:ea typeface="Cambria" panose="02040503050406030204" pitchFamily="18" charset="0"/>
                </a:rPr>
                <a:t>này</a:t>
              </a:r>
              <a:r>
                <a:rPr lang="en-US" sz="3200" dirty="0">
                  <a:solidFill>
                    <a:srgbClr val="664C65"/>
                  </a:solidFill>
                  <a:latin typeface="Cambria" panose="02040503050406030204" pitchFamily="18" charset="0"/>
                  <a:ea typeface="Cambria" panose="02040503050406030204" pitchFamily="18" charset="0"/>
                </a:rPr>
                <a:t> </a:t>
              </a:r>
              <a:r>
                <a:rPr lang="en-US" sz="3200" dirty="0" err="1">
                  <a:solidFill>
                    <a:srgbClr val="664C65"/>
                  </a:solidFill>
                  <a:latin typeface="Cambria" panose="02040503050406030204" pitchFamily="18" charset="0"/>
                  <a:ea typeface="Cambria" panose="02040503050406030204" pitchFamily="18" charset="0"/>
                </a:rPr>
                <a:t>là</a:t>
              </a:r>
              <a:r>
                <a:rPr lang="en-US" sz="3200" dirty="0">
                  <a:solidFill>
                    <a:srgbClr val="664C65"/>
                  </a:solidFill>
                  <a:latin typeface="Cambria" panose="02040503050406030204" pitchFamily="18" charset="0"/>
                  <a:ea typeface="Cambria" panose="02040503050406030204" pitchFamily="18" charset="0"/>
                </a:rPr>
                <a:t> </a:t>
              </a:r>
              <a:r>
                <a:rPr lang="en-US" sz="3200" dirty="0" err="1">
                  <a:solidFill>
                    <a:srgbClr val="664C65"/>
                  </a:solidFill>
                  <a:latin typeface="Cambria" panose="02040503050406030204" pitchFamily="18" charset="0"/>
                  <a:ea typeface="Cambria" panose="02040503050406030204" pitchFamily="18" charset="0"/>
                </a:rPr>
                <a:t>những</a:t>
              </a:r>
              <a:r>
                <a:rPr lang="en-US" sz="3200" dirty="0">
                  <a:solidFill>
                    <a:srgbClr val="664C65"/>
                  </a:solidFill>
                  <a:latin typeface="Cambria" panose="02040503050406030204" pitchFamily="18" charset="0"/>
                  <a:ea typeface="Cambria" panose="02040503050406030204" pitchFamily="18" charset="0"/>
                </a:rPr>
                <a:t> </a:t>
              </a:r>
              <a:r>
                <a:rPr lang="en-US" sz="3200" dirty="0" err="1">
                  <a:solidFill>
                    <a:srgbClr val="664C65"/>
                  </a:solidFill>
                  <a:latin typeface="Cambria" panose="02040503050406030204" pitchFamily="18" charset="0"/>
                  <a:ea typeface="Cambria" panose="02040503050406030204" pitchFamily="18" charset="0"/>
                </a:rPr>
                <a:t>phần</a:t>
              </a:r>
              <a:r>
                <a:rPr lang="en-US" sz="3200" dirty="0">
                  <a:solidFill>
                    <a:srgbClr val="664C65"/>
                  </a:solidFill>
                  <a:latin typeface="Cambria" panose="02040503050406030204" pitchFamily="18" charset="0"/>
                  <a:ea typeface="Cambria" panose="02040503050406030204" pitchFamily="18" charset="0"/>
                </a:rPr>
                <a:t> </a:t>
              </a:r>
              <a:r>
                <a:rPr lang="en-US" sz="3200" b="1" dirty="0">
                  <a:solidFill>
                    <a:srgbClr val="664C65"/>
                  </a:solidFill>
                  <a:latin typeface="Cambria" panose="02040503050406030204" pitchFamily="18" charset="0"/>
                  <a:ea typeface="Cambria" panose="02040503050406030204" pitchFamily="18" charset="0"/>
                </a:rPr>
                <a:t>KHÔNG AI ĐƯỢC CHẠM VÀO</a:t>
              </a:r>
              <a:r>
                <a:rPr lang="en-US" sz="3200" dirty="0">
                  <a:solidFill>
                    <a:srgbClr val="664C65"/>
                  </a:solidFill>
                  <a:latin typeface="Cambria" panose="02040503050406030204" pitchFamily="18" charset="0"/>
                  <a:ea typeface="Cambria" panose="02040503050406030204" pitchFamily="18" charset="0"/>
                </a:rPr>
                <a:t>, </a:t>
              </a:r>
              <a:r>
                <a:rPr lang="en-US" sz="3200" dirty="0" err="1">
                  <a:solidFill>
                    <a:srgbClr val="664C65"/>
                  </a:solidFill>
                  <a:latin typeface="Cambria" panose="02040503050406030204" pitchFamily="18" charset="0"/>
                  <a:ea typeface="Cambria" panose="02040503050406030204" pitchFamily="18" charset="0"/>
                </a:rPr>
                <a:t>thậm</a:t>
              </a:r>
              <a:r>
                <a:rPr lang="en-US" sz="3200" dirty="0">
                  <a:solidFill>
                    <a:srgbClr val="664C65"/>
                  </a:solidFill>
                  <a:latin typeface="Cambria" panose="02040503050406030204" pitchFamily="18" charset="0"/>
                  <a:ea typeface="Cambria" panose="02040503050406030204" pitchFamily="18" charset="0"/>
                </a:rPr>
                <a:t> </a:t>
              </a:r>
              <a:r>
                <a:rPr lang="en-US" sz="3200" dirty="0" err="1">
                  <a:solidFill>
                    <a:srgbClr val="664C65"/>
                  </a:solidFill>
                  <a:latin typeface="Cambria" panose="02040503050406030204" pitchFamily="18" charset="0"/>
                  <a:ea typeface="Cambria" panose="02040503050406030204" pitchFamily="18" charset="0"/>
                </a:rPr>
                <a:t>chí</a:t>
              </a:r>
              <a:r>
                <a:rPr lang="en-US" sz="3200" dirty="0">
                  <a:solidFill>
                    <a:srgbClr val="664C65"/>
                  </a:solidFill>
                  <a:latin typeface="Cambria" panose="02040503050406030204" pitchFamily="18" charset="0"/>
                  <a:ea typeface="Cambria" panose="02040503050406030204" pitchFamily="18" charset="0"/>
                </a:rPr>
                <a:t> </a:t>
              </a:r>
              <a:r>
                <a:rPr lang="en-US" sz="3200" dirty="0" err="1">
                  <a:solidFill>
                    <a:srgbClr val="664C65"/>
                  </a:solidFill>
                  <a:latin typeface="Cambria" panose="02040503050406030204" pitchFamily="18" charset="0"/>
                  <a:ea typeface="Cambria" panose="02040503050406030204" pitchFamily="18" charset="0"/>
                </a:rPr>
                <a:t>là</a:t>
              </a:r>
              <a:r>
                <a:rPr lang="en-US" sz="3200" dirty="0">
                  <a:solidFill>
                    <a:srgbClr val="664C65"/>
                  </a:solidFill>
                  <a:latin typeface="Cambria" panose="02040503050406030204" pitchFamily="18" charset="0"/>
                  <a:ea typeface="Cambria" panose="02040503050406030204" pitchFamily="18" charset="0"/>
                </a:rPr>
                <a:t> </a:t>
              </a:r>
              <a:r>
                <a:rPr lang="en-US" sz="3200" b="1" dirty="0">
                  <a:solidFill>
                    <a:srgbClr val="664C65"/>
                  </a:solidFill>
                  <a:latin typeface="Cambria" panose="02040503050406030204" pitchFamily="18" charset="0"/>
                  <a:ea typeface="Cambria" panose="02040503050406030204" pitchFamily="18" charset="0"/>
                </a:rPr>
                <a:t>NHÌN VÀO</a:t>
              </a:r>
              <a:r>
                <a:rPr lang="en-US" sz="3200" dirty="0">
                  <a:solidFill>
                    <a:srgbClr val="664C65"/>
                  </a:solidFill>
                  <a:latin typeface="Cambria" panose="02040503050406030204" pitchFamily="18" charset="0"/>
                  <a:ea typeface="Cambria" panose="02040503050406030204" pitchFamily="18" charset="0"/>
                </a:rPr>
                <a:t>.</a:t>
              </a:r>
            </a:p>
          </p:txBody>
        </p:sp>
      </p:grpSp>
      <p:grpSp>
        <p:nvGrpSpPr>
          <p:cNvPr id="8" name="Group 7"/>
          <p:cNvGrpSpPr/>
          <p:nvPr/>
        </p:nvGrpSpPr>
        <p:grpSpPr>
          <a:xfrm>
            <a:off x="5643155" y="4046738"/>
            <a:ext cx="6244046" cy="2521132"/>
            <a:chOff x="417500" y="4100997"/>
            <a:chExt cx="9128757" cy="4026541"/>
          </a:xfrm>
        </p:grpSpPr>
        <p:grpSp>
          <p:nvGrpSpPr>
            <p:cNvPr id="9" name="Group 11"/>
            <p:cNvGrpSpPr/>
            <p:nvPr/>
          </p:nvGrpSpPr>
          <p:grpSpPr>
            <a:xfrm>
              <a:off x="417500" y="4100997"/>
              <a:ext cx="9128757" cy="4026541"/>
              <a:chOff x="-40226" y="0"/>
              <a:chExt cx="2896323" cy="1362065"/>
            </a:xfrm>
          </p:grpSpPr>
          <p:sp>
            <p:nvSpPr>
              <p:cNvPr id="11" name="Freeform 12"/>
              <p:cNvSpPr/>
              <p:nvPr/>
            </p:nvSpPr>
            <p:spPr>
              <a:xfrm>
                <a:off x="-40226" y="0"/>
                <a:ext cx="2896323" cy="1362065"/>
              </a:xfrm>
              <a:custGeom>
                <a:avLst/>
                <a:gdLst>
                  <a:gd name="connsiteX0" fmla="*/ 2691733 w 2816193"/>
                  <a:gd name="connsiteY0" fmla="*/ 676461 h 676461"/>
                  <a:gd name="connsiteX1" fmla="*/ 124460 w 2816193"/>
                  <a:gd name="connsiteY1" fmla="*/ 676461 h 676461"/>
                  <a:gd name="connsiteX2" fmla="*/ 0 w 2816193"/>
                  <a:gd name="connsiteY2" fmla="*/ 552001 h 676461"/>
                  <a:gd name="connsiteX3" fmla="*/ 0 w 2816193"/>
                  <a:gd name="connsiteY3" fmla="*/ 124460 h 676461"/>
                  <a:gd name="connsiteX4" fmla="*/ 124460 w 2816193"/>
                  <a:gd name="connsiteY4" fmla="*/ 0 h 676461"/>
                  <a:gd name="connsiteX5" fmla="*/ 1540109 w 2816193"/>
                  <a:gd name="connsiteY5" fmla="*/ 39843 h 676461"/>
                  <a:gd name="connsiteX6" fmla="*/ 2691733 w 2816193"/>
                  <a:gd name="connsiteY6" fmla="*/ 0 h 676461"/>
                  <a:gd name="connsiteX7" fmla="*/ 2816193 w 2816193"/>
                  <a:gd name="connsiteY7" fmla="*/ 124460 h 676461"/>
                  <a:gd name="connsiteX8" fmla="*/ 2816193 w 2816193"/>
                  <a:gd name="connsiteY8" fmla="*/ 552001 h 676461"/>
                  <a:gd name="connsiteX9" fmla="*/ 2691733 w 2816193"/>
                  <a:gd name="connsiteY9" fmla="*/ 676461 h 676461"/>
                  <a:gd name="connsiteX0" fmla="*/ 2691733 w 2816193"/>
                  <a:gd name="connsiteY0" fmla="*/ 676461 h 676461"/>
                  <a:gd name="connsiteX1" fmla="*/ 1206802 w 2816193"/>
                  <a:gd name="connsiteY1" fmla="*/ 623176 h 676461"/>
                  <a:gd name="connsiteX2" fmla="*/ 124460 w 2816193"/>
                  <a:gd name="connsiteY2" fmla="*/ 676461 h 676461"/>
                  <a:gd name="connsiteX3" fmla="*/ 0 w 2816193"/>
                  <a:gd name="connsiteY3" fmla="*/ 552001 h 676461"/>
                  <a:gd name="connsiteX4" fmla="*/ 0 w 2816193"/>
                  <a:gd name="connsiteY4" fmla="*/ 124460 h 676461"/>
                  <a:gd name="connsiteX5" fmla="*/ 124460 w 2816193"/>
                  <a:gd name="connsiteY5" fmla="*/ 0 h 676461"/>
                  <a:gd name="connsiteX6" fmla="*/ 1540109 w 2816193"/>
                  <a:gd name="connsiteY6" fmla="*/ 39843 h 676461"/>
                  <a:gd name="connsiteX7" fmla="*/ 2691733 w 2816193"/>
                  <a:gd name="connsiteY7" fmla="*/ 0 h 676461"/>
                  <a:gd name="connsiteX8" fmla="*/ 2816193 w 2816193"/>
                  <a:gd name="connsiteY8" fmla="*/ 124460 h 676461"/>
                  <a:gd name="connsiteX9" fmla="*/ 2816193 w 2816193"/>
                  <a:gd name="connsiteY9" fmla="*/ 552001 h 676461"/>
                  <a:gd name="connsiteX10" fmla="*/ 2691733 w 2816193"/>
                  <a:gd name="connsiteY10" fmla="*/ 676461 h 676461"/>
                  <a:gd name="connsiteX0" fmla="*/ 2691733 w 2816193"/>
                  <a:gd name="connsiteY0" fmla="*/ 676461 h 680394"/>
                  <a:gd name="connsiteX1" fmla="*/ 2298670 w 2816193"/>
                  <a:gd name="connsiteY1" fmla="*/ 638133 h 680394"/>
                  <a:gd name="connsiteX2" fmla="*/ 1206802 w 2816193"/>
                  <a:gd name="connsiteY2" fmla="*/ 623176 h 680394"/>
                  <a:gd name="connsiteX3" fmla="*/ 124460 w 2816193"/>
                  <a:gd name="connsiteY3" fmla="*/ 676461 h 680394"/>
                  <a:gd name="connsiteX4" fmla="*/ 0 w 2816193"/>
                  <a:gd name="connsiteY4" fmla="*/ 552001 h 680394"/>
                  <a:gd name="connsiteX5" fmla="*/ 0 w 2816193"/>
                  <a:gd name="connsiteY5" fmla="*/ 124460 h 680394"/>
                  <a:gd name="connsiteX6" fmla="*/ 124460 w 2816193"/>
                  <a:gd name="connsiteY6" fmla="*/ 0 h 680394"/>
                  <a:gd name="connsiteX7" fmla="*/ 1540109 w 2816193"/>
                  <a:gd name="connsiteY7" fmla="*/ 39843 h 680394"/>
                  <a:gd name="connsiteX8" fmla="*/ 2691733 w 2816193"/>
                  <a:gd name="connsiteY8" fmla="*/ 0 h 680394"/>
                  <a:gd name="connsiteX9" fmla="*/ 2816193 w 2816193"/>
                  <a:gd name="connsiteY9" fmla="*/ 124460 h 680394"/>
                  <a:gd name="connsiteX10" fmla="*/ 2816193 w 2816193"/>
                  <a:gd name="connsiteY10" fmla="*/ 552001 h 680394"/>
                  <a:gd name="connsiteX11" fmla="*/ 2691733 w 2816193"/>
                  <a:gd name="connsiteY11" fmla="*/ 676461 h 680394"/>
                  <a:gd name="connsiteX0" fmla="*/ 2691733 w 2856097"/>
                  <a:gd name="connsiteY0" fmla="*/ 676461 h 680394"/>
                  <a:gd name="connsiteX1" fmla="*/ 2298670 w 2856097"/>
                  <a:gd name="connsiteY1" fmla="*/ 638133 h 680394"/>
                  <a:gd name="connsiteX2" fmla="*/ 1206802 w 2856097"/>
                  <a:gd name="connsiteY2" fmla="*/ 623176 h 680394"/>
                  <a:gd name="connsiteX3" fmla="*/ 124460 w 2856097"/>
                  <a:gd name="connsiteY3" fmla="*/ 676461 h 680394"/>
                  <a:gd name="connsiteX4" fmla="*/ 0 w 2856097"/>
                  <a:gd name="connsiteY4" fmla="*/ 552001 h 680394"/>
                  <a:gd name="connsiteX5" fmla="*/ 0 w 2856097"/>
                  <a:gd name="connsiteY5" fmla="*/ 124460 h 680394"/>
                  <a:gd name="connsiteX6" fmla="*/ 124460 w 2856097"/>
                  <a:gd name="connsiteY6" fmla="*/ 0 h 680394"/>
                  <a:gd name="connsiteX7" fmla="*/ 1540109 w 2856097"/>
                  <a:gd name="connsiteY7" fmla="*/ 39843 h 680394"/>
                  <a:gd name="connsiteX8" fmla="*/ 2691733 w 2856097"/>
                  <a:gd name="connsiteY8" fmla="*/ 0 h 680394"/>
                  <a:gd name="connsiteX9" fmla="*/ 2816193 w 2856097"/>
                  <a:gd name="connsiteY9" fmla="*/ 124460 h 680394"/>
                  <a:gd name="connsiteX10" fmla="*/ 2856097 w 2856097"/>
                  <a:gd name="connsiteY10" fmla="*/ 408789 h 680394"/>
                  <a:gd name="connsiteX11" fmla="*/ 2816193 w 2856097"/>
                  <a:gd name="connsiteY11" fmla="*/ 552001 h 680394"/>
                  <a:gd name="connsiteX12" fmla="*/ 2691733 w 2856097"/>
                  <a:gd name="connsiteY12" fmla="*/ 676461 h 680394"/>
                  <a:gd name="connsiteX0" fmla="*/ 2731959 w 2896323"/>
                  <a:gd name="connsiteY0" fmla="*/ 676461 h 680394"/>
                  <a:gd name="connsiteX1" fmla="*/ 2338896 w 2896323"/>
                  <a:gd name="connsiteY1" fmla="*/ 638133 h 680394"/>
                  <a:gd name="connsiteX2" fmla="*/ 1247028 w 2896323"/>
                  <a:gd name="connsiteY2" fmla="*/ 623176 h 680394"/>
                  <a:gd name="connsiteX3" fmla="*/ 164686 w 2896323"/>
                  <a:gd name="connsiteY3" fmla="*/ 676461 h 680394"/>
                  <a:gd name="connsiteX4" fmla="*/ 40226 w 2896323"/>
                  <a:gd name="connsiteY4" fmla="*/ 552001 h 680394"/>
                  <a:gd name="connsiteX5" fmla="*/ 0 w 2896323"/>
                  <a:gd name="connsiteY5" fmla="*/ 279159 h 680394"/>
                  <a:gd name="connsiteX6" fmla="*/ 40226 w 2896323"/>
                  <a:gd name="connsiteY6" fmla="*/ 124460 h 680394"/>
                  <a:gd name="connsiteX7" fmla="*/ 164686 w 2896323"/>
                  <a:gd name="connsiteY7" fmla="*/ 0 h 680394"/>
                  <a:gd name="connsiteX8" fmla="*/ 1580335 w 2896323"/>
                  <a:gd name="connsiteY8" fmla="*/ 39843 h 680394"/>
                  <a:gd name="connsiteX9" fmla="*/ 2731959 w 2896323"/>
                  <a:gd name="connsiteY9" fmla="*/ 0 h 680394"/>
                  <a:gd name="connsiteX10" fmla="*/ 2856419 w 2896323"/>
                  <a:gd name="connsiteY10" fmla="*/ 124460 h 680394"/>
                  <a:gd name="connsiteX11" fmla="*/ 2896323 w 2896323"/>
                  <a:gd name="connsiteY11" fmla="*/ 408789 h 680394"/>
                  <a:gd name="connsiteX12" fmla="*/ 2856419 w 2896323"/>
                  <a:gd name="connsiteY12" fmla="*/ 552001 h 680394"/>
                  <a:gd name="connsiteX13" fmla="*/ 2731959 w 2896323"/>
                  <a:gd name="connsiteY13" fmla="*/ 676461 h 68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6323" h="680394">
                    <a:moveTo>
                      <a:pt x="2731959" y="676461"/>
                    </a:moveTo>
                    <a:cubicBezTo>
                      <a:pt x="2639959" y="694140"/>
                      <a:pt x="2586384" y="647014"/>
                      <a:pt x="2338896" y="638133"/>
                    </a:cubicBezTo>
                    <a:cubicBezTo>
                      <a:pt x="2091408" y="629252"/>
                      <a:pt x="1603650" y="620112"/>
                      <a:pt x="1247028" y="623176"/>
                    </a:cubicBezTo>
                    <a:lnTo>
                      <a:pt x="164686" y="676461"/>
                    </a:lnTo>
                    <a:cubicBezTo>
                      <a:pt x="96106" y="676461"/>
                      <a:pt x="40226" y="620581"/>
                      <a:pt x="40226" y="552001"/>
                    </a:cubicBezTo>
                    <a:cubicBezTo>
                      <a:pt x="34479" y="471025"/>
                      <a:pt x="5747" y="360135"/>
                      <a:pt x="0" y="279159"/>
                    </a:cubicBezTo>
                    <a:lnTo>
                      <a:pt x="40226" y="124460"/>
                    </a:lnTo>
                    <a:cubicBezTo>
                      <a:pt x="40226" y="55880"/>
                      <a:pt x="96106" y="0"/>
                      <a:pt x="164686" y="0"/>
                    </a:cubicBezTo>
                    <a:cubicBezTo>
                      <a:pt x="623160" y="-14"/>
                      <a:pt x="1121861" y="39857"/>
                      <a:pt x="1580335" y="39843"/>
                    </a:cubicBezTo>
                    <a:cubicBezTo>
                      <a:pt x="1977619" y="39857"/>
                      <a:pt x="2334675" y="-14"/>
                      <a:pt x="2731959" y="0"/>
                    </a:cubicBezTo>
                    <a:cubicBezTo>
                      <a:pt x="2800539" y="0"/>
                      <a:pt x="2856419" y="55880"/>
                      <a:pt x="2856419" y="124460"/>
                    </a:cubicBezTo>
                    <a:cubicBezTo>
                      <a:pt x="2856311" y="219236"/>
                      <a:pt x="2896431" y="314013"/>
                      <a:pt x="2896323" y="408789"/>
                    </a:cubicBezTo>
                    <a:lnTo>
                      <a:pt x="2856419" y="552001"/>
                    </a:lnTo>
                    <a:cubicBezTo>
                      <a:pt x="2856419" y="620581"/>
                      <a:pt x="2800539" y="676461"/>
                      <a:pt x="2731959" y="676461"/>
                    </a:cubicBezTo>
                    <a:close/>
                  </a:path>
                </a:pathLst>
              </a:custGeom>
              <a:solidFill>
                <a:srgbClr val="FACCC9"/>
              </a:solidFill>
            </p:spPr>
            <p:txBody>
              <a:bodyPr/>
              <a:lstStyle/>
              <a:p>
                <a:endParaRPr lang="en-US">
                  <a:latin typeface="Cambria" panose="02040503050406030204" pitchFamily="18" charset="0"/>
                  <a:ea typeface="Cambria" panose="02040503050406030204" pitchFamily="18" charset="0"/>
                </a:endParaRPr>
              </a:p>
            </p:txBody>
          </p:sp>
        </p:grpSp>
        <p:sp>
          <p:nvSpPr>
            <p:cNvPr id="10" name="TextBox 8"/>
            <p:cNvSpPr txBox="1"/>
            <p:nvPr/>
          </p:nvSpPr>
          <p:spPr>
            <a:xfrm>
              <a:off x="754395" y="4304193"/>
              <a:ext cx="8407221" cy="3686662"/>
            </a:xfrm>
            <a:prstGeom prst="rect">
              <a:avLst/>
            </a:prstGeom>
          </p:spPr>
          <p:txBody>
            <a:bodyPr wrap="square" lIns="0" tIns="0" rIns="0" bIns="0" rtlCol="0" anchor="t">
              <a:spAutoFit/>
            </a:bodyPr>
            <a:lstStyle/>
            <a:p>
              <a:pPr algn="just"/>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Những</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phần</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cơ</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thể</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còn</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lại</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cũng</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không</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phải</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ai</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cũng</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có</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thể</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tùy</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tiện</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chạm</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vào</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được</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đâu</a:t>
              </a:r>
              <a:r>
                <a:rPr lang="en-US" sz="3000" dirty="0">
                  <a:solidFill>
                    <a:srgbClr val="664C65"/>
                  </a:solidFill>
                  <a:latin typeface="Cambria" panose="02040503050406030204" pitchFamily="18" charset="0"/>
                  <a:ea typeface="Cambria" panose="02040503050406030204" pitchFamily="18" charset="0"/>
                </a:rPr>
                <a:t>. Con </a:t>
              </a:r>
              <a:r>
                <a:rPr lang="en-US" sz="3000" dirty="0" err="1">
                  <a:solidFill>
                    <a:srgbClr val="664C65"/>
                  </a:solidFill>
                  <a:latin typeface="Cambria" panose="02040503050406030204" pitchFamily="18" charset="0"/>
                  <a:ea typeface="Cambria" panose="02040503050406030204" pitchFamily="18" charset="0"/>
                </a:rPr>
                <a:t>có</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quyền</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từ</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chối</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nếu</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ai</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chạm</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vào</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Đó</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là</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một</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điều</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đúng</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đắn</a:t>
              </a:r>
              <a:r>
                <a:rPr lang="en-US" sz="3000" dirty="0">
                  <a:solidFill>
                    <a:srgbClr val="664C65"/>
                  </a:solidFill>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386807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33">
            <a:extLst>
              <a:ext uri="{FF2B5EF4-FFF2-40B4-BE49-F238E27FC236}">
                <a16:creationId xmlns:a16="http://schemas.microsoft.com/office/drawing/2014/main" id="{196E4E3F-EDAF-0AB5-58BF-F1168746AD14}"/>
              </a:ext>
            </a:extLst>
          </p:cNvPr>
          <p:cNvSpPr/>
          <p:nvPr/>
        </p:nvSpPr>
        <p:spPr>
          <a:xfrm>
            <a:off x="820981" y="461949"/>
            <a:ext cx="10440785" cy="1432165"/>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solidFill>
            <a:srgbClr val="C8E597">
              <a:alpha val="95000"/>
            </a:srgbClr>
          </a:solidFill>
          <a:ln w="28575">
            <a:solidFill>
              <a:srgbClr val="72A0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smtClean="0">
                <a:ln>
                  <a:noFill/>
                </a:ln>
                <a:solidFill>
                  <a:schemeClr val="tx1"/>
                </a:solidFill>
                <a:effectLst/>
                <a:uLnTx/>
                <a:uFillTx/>
                <a:latin typeface="Cambria" panose="02040503050406030204" pitchFamily="18" charset="0"/>
                <a:ea typeface="阿里巴巴普惠体" panose="00020600040101010101"/>
              </a:rPr>
              <a:t>  Chia</a:t>
            </a:r>
            <a:r>
              <a:rPr kumimoji="0" lang="en-US" altLang="zh-CN" sz="3600" b="1" i="0" u="none" strike="noStrike" kern="1200" cap="none" spc="0" normalizeH="0" noProof="0" smtClean="0">
                <a:ln>
                  <a:noFill/>
                </a:ln>
                <a:solidFill>
                  <a:schemeClr val="tx1"/>
                </a:solidFill>
                <a:effectLst/>
                <a:uLnTx/>
                <a:uFillTx/>
                <a:latin typeface="Cambria" panose="02040503050406030204" pitchFamily="18" charset="0"/>
                <a:ea typeface="阿里巴巴普惠体" panose="00020600040101010101"/>
              </a:rPr>
              <a:t> sẻ về những tình huống có nguy cơ bị xâm hại tình dục mà em chứng kiến hoặc gặp phải.</a:t>
            </a:r>
            <a:endParaRPr kumimoji="0" lang="zh-CN" altLang="en-US" sz="3600" b="1" i="0" u="none" strike="noStrike" kern="1200" cap="none" spc="0" normalizeH="0" baseline="0" noProof="0" dirty="0">
              <a:ln>
                <a:noFill/>
              </a:ln>
              <a:solidFill>
                <a:schemeClr val="tx1"/>
              </a:solidFill>
              <a:effectLst/>
              <a:uLnTx/>
              <a:uFillTx/>
              <a:latin typeface="Cambria" panose="02040503050406030204" pitchFamily="18" charset="0"/>
              <a:ea typeface="阿里巴巴普惠体" panose="00020600040101010101"/>
            </a:endParaRPr>
          </a:p>
        </p:txBody>
      </p:sp>
      <p:pic>
        <p:nvPicPr>
          <p:cNvPr id="3" name="Picture 2"/>
          <p:cNvPicPr>
            <a:picLocks noChangeAspect="1"/>
          </p:cNvPicPr>
          <p:nvPr/>
        </p:nvPicPr>
        <p:blipFill>
          <a:blip r:embed="rId2"/>
          <a:stretch>
            <a:fillRect/>
          </a:stretch>
        </p:blipFill>
        <p:spPr>
          <a:xfrm>
            <a:off x="1815737" y="2156952"/>
            <a:ext cx="7966828" cy="3960446"/>
          </a:xfrm>
          <a:prstGeom prst="rect">
            <a:avLst/>
          </a:prstGeom>
        </p:spPr>
      </p:pic>
    </p:spTree>
    <p:extLst>
      <p:ext uri="{BB962C8B-B14F-4D97-AF65-F5344CB8AC3E}">
        <p14:creationId xmlns:p14="http://schemas.microsoft.com/office/powerpoint/2010/main" val="24601008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39646" y="247273"/>
            <a:ext cx="10260457" cy="116443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093" y="2751549"/>
            <a:ext cx="4156472" cy="2836390"/>
          </a:xfrm>
          <a:prstGeom prst="rect">
            <a:avLst/>
          </a:prstGeom>
        </p:spPr>
      </p:pic>
      <p:pic>
        <p:nvPicPr>
          <p:cNvPr id="8" name="Picture 7"/>
          <p:cNvPicPr>
            <a:picLocks noChangeAspect="1"/>
          </p:cNvPicPr>
          <p:nvPr/>
        </p:nvPicPr>
        <p:blipFill>
          <a:blip r:embed="rId4"/>
          <a:stretch>
            <a:fillRect/>
          </a:stretch>
        </p:blipFill>
        <p:spPr>
          <a:xfrm>
            <a:off x="363276" y="1648894"/>
            <a:ext cx="4901527" cy="1102655"/>
          </a:xfrm>
          <a:prstGeom prst="rect">
            <a:avLst/>
          </a:prstGeom>
        </p:spPr>
      </p:pic>
      <p:grpSp>
        <p:nvGrpSpPr>
          <p:cNvPr id="9" name="Group 8"/>
          <p:cNvGrpSpPr/>
          <p:nvPr/>
        </p:nvGrpSpPr>
        <p:grpSpPr>
          <a:xfrm>
            <a:off x="5787691" y="1274029"/>
            <a:ext cx="5412412" cy="1340135"/>
            <a:chOff x="9199963" y="5962378"/>
            <a:chExt cx="5412412" cy="1340135"/>
          </a:xfrm>
        </p:grpSpPr>
        <p:grpSp>
          <p:nvGrpSpPr>
            <p:cNvPr id="10" name="Group 9"/>
            <p:cNvGrpSpPr/>
            <p:nvPr/>
          </p:nvGrpSpPr>
          <p:grpSpPr>
            <a:xfrm rot="21320507">
              <a:off x="9199963" y="5962378"/>
              <a:ext cx="5412412" cy="1340135"/>
              <a:chOff x="9392159" y="4984893"/>
              <a:chExt cx="5412413" cy="1461262"/>
            </a:xfrm>
          </p:grpSpPr>
          <p:sp>
            <p:nvSpPr>
              <p:cNvPr id="12" name="Rectangle 6"/>
              <p:cNvSpPr/>
              <p:nvPr/>
            </p:nvSpPr>
            <p:spPr>
              <a:xfrm>
                <a:off x="9470571" y="5118165"/>
                <a:ext cx="5334001" cy="1327990"/>
              </a:xfrm>
              <a:custGeom>
                <a:avLst/>
                <a:gdLst>
                  <a:gd name="connsiteX0" fmla="*/ 0 w 4876800"/>
                  <a:gd name="connsiteY0" fmla="*/ 0 h 1066733"/>
                  <a:gd name="connsiteX1" fmla="*/ 4876800 w 4876800"/>
                  <a:gd name="connsiteY1" fmla="*/ 0 h 1066733"/>
                  <a:gd name="connsiteX2" fmla="*/ 4876800 w 4876800"/>
                  <a:gd name="connsiteY2" fmla="*/ 1066733 h 1066733"/>
                  <a:gd name="connsiteX3" fmla="*/ 0 w 4876800"/>
                  <a:gd name="connsiteY3" fmla="*/ 1066733 h 1066733"/>
                  <a:gd name="connsiteX4" fmla="*/ 0 w 4876800"/>
                  <a:gd name="connsiteY4" fmla="*/ 0 h 1066733"/>
                  <a:gd name="connsiteX0" fmla="*/ 391886 w 4876800"/>
                  <a:gd name="connsiteY0" fmla="*/ 0 h 1066733"/>
                  <a:gd name="connsiteX1" fmla="*/ 4876800 w 4876800"/>
                  <a:gd name="connsiteY1" fmla="*/ 0 h 1066733"/>
                  <a:gd name="connsiteX2" fmla="*/ 4876800 w 4876800"/>
                  <a:gd name="connsiteY2" fmla="*/ 1066733 h 1066733"/>
                  <a:gd name="connsiteX3" fmla="*/ 0 w 4876800"/>
                  <a:gd name="connsiteY3" fmla="*/ 1066733 h 1066733"/>
                  <a:gd name="connsiteX4" fmla="*/ 391886 w 4876800"/>
                  <a:gd name="connsiteY4" fmla="*/ 0 h 1066733"/>
                  <a:gd name="connsiteX0" fmla="*/ 391886 w 4876800"/>
                  <a:gd name="connsiteY0" fmla="*/ 101600 h 1168333"/>
                  <a:gd name="connsiteX1" fmla="*/ 4876800 w 4876800"/>
                  <a:gd name="connsiteY1" fmla="*/ 101600 h 1168333"/>
                  <a:gd name="connsiteX2" fmla="*/ 4876800 w 4876800"/>
                  <a:gd name="connsiteY2" fmla="*/ 1168333 h 1168333"/>
                  <a:gd name="connsiteX3" fmla="*/ 0 w 4876800"/>
                  <a:gd name="connsiteY3" fmla="*/ 1168333 h 1168333"/>
                  <a:gd name="connsiteX4" fmla="*/ 391886 w 4876800"/>
                  <a:gd name="connsiteY4" fmla="*/ 101600 h 1168333"/>
                  <a:gd name="connsiteX0" fmla="*/ 391886 w 4974772"/>
                  <a:gd name="connsiteY0" fmla="*/ 228600 h 1295333"/>
                  <a:gd name="connsiteX1" fmla="*/ 4974772 w 4974772"/>
                  <a:gd name="connsiteY1" fmla="*/ 0 h 1295333"/>
                  <a:gd name="connsiteX2" fmla="*/ 4876800 w 4974772"/>
                  <a:gd name="connsiteY2" fmla="*/ 1295333 h 1295333"/>
                  <a:gd name="connsiteX3" fmla="*/ 0 w 4974772"/>
                  <a:gd name="connsiteY3" fmla="*/ 1295333 h 1295333"/>
                  <a:gd name="connsiteX4" fmla="*/ 391886 w 4974772"/>
                  <a:gd name="connsiteY4" fmla="*/ 228600 h 1295333"/>
                  <a:gd name="connsiteX0" fmla="*/ 391886 w 4974772"/>
                  <a:gd name="connsiteY0" fmla="*/ 228600 h 1295333"/>
                  <a:gd name="connsiteX1" fmla="*/ 4974772 w 4974772"/>
                  <a:gd name="connsiteY1" fmla="*/ 0 h 1295333"/>
                  <a:gd name="connsiteX2" fmla="*/ 4876800 w 4974772"/>
                  <a:gd name="connsiteY2" fmla="*/ 1099390 h 1295333"/>
                  <a:gd name="connsiteX3" fmla="*/ 0 w 4974772"/>
                  <a:gd name="connsiteY3" fmla="*/ 1295333 h 1295333"/>
                  <a:gd name="connsiteX4" fmla="*/ 391886 w 4974772"/>
                  <a:gd name="connsiteY4" fmla="*/ 228600 h 1295333"/>
                  <a:gd name="connsiteX0" fmla="*/ 391886 w 4974772"/>
                  <a:gd name="connsiteY0" fmla="*/ 228600 h 1295333"/>
                  <a:gd name="connsiteX1" fmla="*/ 4974772 w 4974772"/>
                  <a:gd name="connsiteY1" fmla="*/ 0 h 1295333"/>
                  <a:gd name="connsiteX2" fmla="*/ 4876800 w 4974772"/>
                  <a:gd name="connsiteY2" fmla="*/ 1099390 h 1295333"/>
                  <a:gd name="connsiteX3" fmla="*/ 0 w 4974772"/>
                  <a:gd name="connsiteY3" fmla="*/ 1295333 h 1295333"/>
                  <a:gd name="connsiteX4" fmla="*/ 391886 w 4974772"/>
                  <a:gd name="connsiteY4" fmla="*/ 228600 h 1295333"/>
                  <a:gd name="connsiteX0" fmla="*/ 391886 w 4974772"/>
                  <a:gd name="connsiteY0" fmla="*/ 228600 h 1295333"/>
                  <a:gd name="connsiteX1" fmla="*/ 4974772 w 4974772"/>
                  <a:gd name="connsiteY1" fmla="*/ 0 h 1295333"/>
                  <a:gd name="connsiteX2" fmla="*/ 4876800 w 4974772"/>
                  <a:gd name="connsiteY2" fmla="*/ 1099390 h 1295333"/>
                  <a:gd name="connsiteX3" fmla="*/ 0 w 4974772"/>
                  <a:gd name="connsiteY3" fmla="*/ 1295333 h 1295333"/>
                  <a:gd name="connsiteX4" fmla="*/ 391886 w 4974772"/>
                  <a:gd name="connsiteY4" fmla="*/ 228600 h 1295333"/>
                  <a:gd name="connsiteX0" fmla="*/ 391886 w 5334001"/>
                  <a:gd name="connsiteY0" fmla="*/ 261257 h 1327990"/>
                  <a:gd name="connsiteX1" fmla="*/ 5334001 w 5334001"/>
                  <a:gd name="connsiteY1" fmla="*/ 0 h 1327990"/>
                  <a:gd name="connsiteX2" fmla="*/ 4876800 w 5334001"/>
                  <a:gd name="connsiteY2" fmla="*/ 1132047 h 1327990"/>
                  <a:gd name="connsiteX3" fmla="*/ 0 w 5334001"/>
                  <a:gd name="connsiteY3" fmla="*/ 1327990 h 1327990"/>
                  <a:gd name="connsiteX4" fmla="*/ 391886 w 5334001"/>
                  <a:gd name="connsiteY4" fmla="*/ 261257 h 1327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1" h="1327990">
                    <a:moveTo>
                      <a:pt x="391886" y="261257"/>
                    </a:moveTo>
                    <a:cubicBezTo>
                      <a:pt x="2605315" y="32657"/>
                      <a:pt x="3839030" y="0"/>
                      <a:pt x="5334001" y="0"/>
                    </a:cubicBezTo>
                    <a:lnTo>
                      <a:pt x="4876800" y="1132047"/>
                    </a:lnTo>
                    <a:cubicBezTo>
                      <a:pt x="3251200" y="1099390"/>
                      <a:pt x="1625600" y="1262676"/>
                      <a:pt x="0" y="1327990"/>
                    </a:cubicBezTo>
                    <a:lnTo>
                      <a:pt x="391886" y="261257"/>
                    </a:lnTo>
                    <a:close/>
                  </a:path>
                </a:pathLst>
              </a:cu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6"/>
              <p:cNvSpPr/>
              <p:nvPr/>
            </p:nvSpPr>
            <p:spPr>
              <a:xfrm>
                <a:off x="9392159" y="4984893"/>
                <a:ext cx="5334001" cy="1327991"/>
              </a:xfrm>
              <a:custGeom>
                <a:avLst/>
                <a:gdLst>
                  <a:gd name="connsiteX0" fmla="*/ 0 w 4876800"/>
                  <a:gd name="connsiteY0" fmla="*/ 0 h 1066733"/>
                  <a:gd name="connsiteX1" fmla="*/ 4876800 w 4876800"/>
                  <a:gd name="connsiteY1" fmla="*/ 0 h 1066733"/>
                  <a:gd name="connsiteX2" fmla="*/ 4876800 w 4876800"/>
                  <a:gd name="connsiteY2" fmla="*/ 1066733 h 1066733"/>
                  <a:gd name="connsiteX3" fmla="*/ 0 w 4876800"/>
                  <a:gd name="connsiteY3" fmla="*/ 1066733 h 1066733"/>
                  <a:gd name="connsiteX4" fmla="*/ 0 w 4876800"/>
                  <a:gd name="connsiteY4" fmla="*/ 0 h 1066733"/>
                  <a:gd name="connsiteX0" fmla="*/ 391886 w 4876800"/>
                  <a:gd name="connsiteY0" fmla="*/ 0 h 1066733"/>
                  <a:gd name="connsiteX1" fmla="*/ 4876800 w 4876800"/>
                  <a:gd name="connsiteY1" fmla="*/ 0 h 1066733"/>
                  <a:gd name="connsiteX2" fmla="*/ 4876800 w 4876800"/>
                  <a:gd name="connsiteY2" fmla="*/ 1066733 h 1066733"/>
                  <a:gd name="connsiteX3" fmla="*/ 0 w 4876800"/>
                  <a:gd name="connsiteY3" fmla="*/ 1066733 h 1066733"/>
                  <a:gd name="connsiteX4" fmla="*/ 391886 w 4876800"/>
                  <a:gd name="connsiteY4" fmla="*/ 0 h 1066733"/>
                  <a:gd name="connsiteX0" fmla="*/ 391886 w 4876800"/>
                  <a:gd name="connsiteY0" fmla="*/ 101600 h 1168333"/>
                  <a:gd name="connsiteX1" fmla="*/ 4876800 w 4876800"/>
                  <a:gd name="connsiteY1" fmla="*/ 101600 h 1168333"/>
                  <a:gd name="connsiteX2" fmla="*/ 4876800 w 4876800"/>
                  <a:gd name="connsiteY2" fmla="*/ 1168333 h 1168333"/>
                  <a:gd name="connsiteX3" fmla="*/ 0 w 4876800"/>
                  <a:gd name="connsiteY3" fmla="*/ 1168333 h 1168333"/>
                  <a:gd name="connsiteX4" fmla="*/ 391886 w 4876800"/>
                  <a:gd name="connsiteY4" fmla="*/ 101600 h 1168333"/>
                  <a:gd name="connsiteX0" fmla="*/ 391886 w 4974772"/>
                  <a:gd name="connsiteY0" fmla="*/ 228600 h 1295333"/>
                  <a:gd name="connsiteX1" fmla="*/ 4974772 w 4974772"/>
                  <a:gd name="connsiteY1" fmla="*/ 0 h 1295333"/>
                  <a:gd name="connsiteX2" fmla="*/ 4876800 w 4974772"/>
                  <a:gd name="connsiteY2" fmla="*/ 1295333 h 1295333"/>
                  <a:gd name="connsiteX3" fmla="*/ 0 w 4974772"/>
                  <a:gd name="connsiteY3" fmla="*/ 1295333 h 1295333"/>
                  <a:gd name="connsiteX4" fmla="*/ 391886 w 4974772"/>
                  <a:gd name="connsiteY4" fmla="*/ 228600 h 1295333"/>
                  <a:gd name="connsiteX0" fmla="*/ 391886 w 4974772"/>
                  <a:gd name="connsiteY0" fmla="*/ 228600 h 1295333"/>
                  <a:gd name="connsiteX1" fmla="*/ 4974772 w 4974772"/>
                  <a:gd name="connsiteY1" fmla="*/ 0 h 1295333"/>
                  <a:gd name="connsiteX2" fmla="*/ 4876800 w 4974772"/>
                  <a:gd name="connsiteY2" fmla="*/ 1099390 h 1295333"/>
                  <a:gd name="connsiteX3" fmla="*/ 0 w 4974772"/>
                  <a:gd name="connsiteY3" fmla="*/ 1295333 h 1295333"/>
                  <a:gd name="connsiteX4" fmla="*/ 391886 w 4974772"/>
                  <a:gd name="connsiteY4" fmla="*/ 228600 h 1295333"/>
                  <a:gd name="connsiteX0" fmla="*/ 391886 w 4974772"/>
                  <a:gd name="connsiteY0" fmla="*/ 228600 h 1295333"/>
                  <a:gd name="connsiteX1" fmla="*/ 4974772 w 4974772"/>
                  <a:gd name="connsiteY1" fmla="*/ 0 h 1295333"/>
                  <a:gd name="connsiteX2" fmla="*/ 4876800 w 4974772"/>
                  <a:gd name="connsiteY2" fmla="*/ 1099390 h 1295333"/>
                  <a:gd name="connsiteX3" fmla="*/ 0 w 4974772"/>
                  <a:gd name="connsiteY3" fmla="*/ 1295333 h 1295333"/>
                  <a:gd name="connsiteX4" fmla="*/ 391886 w 4974772"/>
                  <a:gd name="connsiteY4" fmla="*/ 228600 h 1295333"/>
                  <a:gd name="connsiteX0" fmla="*/ 391886 w 4974772"/>
                  <a:gd name="connsiteY0" fmla="*/ 228600 h 1295333"/>
                  <a:gd name="connsiteX1" fmla="*/ 4974772 w 4974772"/>
                  <a:gd name="connsiteY1" fmla="*/ 0 h 1295333"/>
                  <a:gd name="connsiteX2" fmla="*/ 4876800 w 4974772"/>
                  <a:gd name="connsiteY2" fmla="*/ 1099390 h 1295333"/>
                  <a:gd name="connsiteX3" fmla="*/ 0 w 4974772"/>
                  <a:gd name="connsiteY3" fmla="*/ 1295333 h 1295333"/>
                  <a:gd name="connsiteX4" fmla="*/ 391886 w 4974772"/>
                  <a:gd name="connsiteY4" fmla="*/ 228600 h 1295333"/>
                  <a:gd name="connsiteX0" fmla="*/ 391886 w 5334001"/>
                  <a:gd name="connsiteY0" fmla="*/ 261257 h 1327990"/>
                  <a:gd name="connsiteX1" fmla="*/ 5334001 w 5334001"/>
                  <a:gd name="connsiteY1" fmla="*/ 0 h 1327990"/>
                  <a:gd name="connsiteX2" fmla="*/ 4876800 w 5334001"/>
                  <a:gd name="connsiteY2" fmla="*/ 1132047 h 1327990"/>
                  <a:gd name="connsiteX3" fmla="*/ 0 w 5334001"/>
                  <a:gd name="connsiteY3" fmla="*/ 1327990 h 1327990"/>
                  <a:gd name="connsiteX4" fmla="*/ 391886 w 5334001"/>
                  <a:gd name="connsiteY4" fmla="*/ 261257 h 1327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1" h="1327990">
                    <a:moveTo>
                      <a:pt x="391886" y="261257"/>
                    </a:moveTo>
                    <a:cubicBezTo>
                      <a:pt x="2605315" y="32657"/>
                      <a:pt x="3839030" y="0"/>
                      <a:pt x="5334001" y="0"/>
                    </a:cubicBezTo>
                    <a:lnTo>
                      <a:pt x="4876800" y="1132047"/>
                    </a:lnTo>
                    <a:cubicBezTo>
                      <a:pt x="3251200" y="1099390"/>
                      <a:pt x="1625600" y="1262676"/>
                      <a:pt x="0" y="1327990"/>
                    </a:cubicBezTo>
                    <a:lnTo>
                      <a:pt x="391886" y="261257"/>
                    </a:lnTo>
                    <a:close/>
                  </a:path>
                </a:pathLst>
              </a:custGeom>
              <a:solidFill>
                <a:srgbClr val="9DCB5C"/>
              </a:solidFill>
              <a:ln>
                <a:solidFill>
                  <a:srgbClr val="9DC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Rectangle 10"/>
            <p:cNvSpPr/>
            <p:nvPr/>
          </p:nvSpPr>
          <p:spPr>
            <a:xfrm rot="21088289">
              <a:off x="9369230" y="6454327"/>
              <a:ext cx="4868078" cy="753074"/>
            </a:xfrm>
            <a:prstGeom prst="rect">
              <a:avLst/>
            </a:prstGeom>
          </p:spPr>
          <p:txBody>
            <a:bodyPr wrap="none">
              <a:prstTxWarp prst="textArchUp">
                <a:avLst>
                  <a:gd name="adj" fmla="val 13391914"/>
                </a:avLst>
              </a:prstTxWarp>
              <a:spAutoFit/>
            </a:bodyPr>
            <a:lstStyle/>
            <a:p>
              <a:r>
                <a:rPr lang="en-US" sz="4800" b="1" smtClean="0">
                  <a:solidFill>
                    <a:schemeClr val="bg1"/>
                  </a:solidFill>
                  <a:latin typeface="Cambria" panose="02040503050406030204" pitchFamily="18" charset="0"/>
                  <a:ea typeface="Cambria" panose="02040503050406030204" pitchFamily="18" charset="0"/>
                </a:rPr>
                <a:t>1. Địa điểm</a:t>
              </a:r>
              <a:endParaRPr lang="en-GB" sz="3200" dirty="0">
                <a:solidFill>
                  <a:schemeClr val="bg1"/>
                </a:solidFill>
              </a:endParaRPr>
            </a:p>
          </p:txBody>
        </p:sp>
      </p:grpSp>
      <p:grpSp>
        <p:nvGrpSpPr>
          <p:cNvPr id="14" name="Group 13"/>
          <p:cNvGrpSpPr/>
          <p:nvPr/>
        </p:nvGrpSpPr>
        <p:grpSpPr>
          <a:xfrm>
            <a:off x="5898886" y="2501801"/>
            <a:ext cx="5412412" cy="1340135"/>
            <a:chOff x="9199963" y="5962378"/>
            <a:chExt cx="5412412" cy="1340135"/>
          </a:xfrm>
        </p:grpSpPr>
        <p:grpSp>
          <p:nvGrpSpPr>
            <p:cNvPr id="15" name="Group 14"/>
            <p:cNvGrpSpPr/>
            <p:nvPr/>
          </p:nvGrpSpPr>
          <p:grpSpPr>
            <a:xfrm rot="21320507">
              <a:off x="9199963" y="5962378"/>
              <a:ext cx="5412412" cy="1340135"/>
              <a:chOff x="9392159" y="4984893"/>
              <a:chExt cx="5412413" cy="1461262"/>
            </a:xfrm>
          </p:grpSpPr>
          <p:sp>
            <p:nvSpPr>
              <p:cNvPr id="17" name="Rectangle 6"/>
              <p:cNvSpPr/>
              <p:nvPr/>
            </p:nvSpPr>
            <p:spPr>
              <a:xfrm>
                <a:off x="9470571" y="5118165"/>
                <a:ext cx="5334001" cy="1327990"/>
              </a:xfrm>
              <a:custGeom>
                <a:avLst/>
                <a:gdLst>
                  <a:gd name="connsiteX0" fmla="*/ 0 w 4876800"/>
                  <a:gd name="connsiteY0" fmla="*/ 0 h 1066733"/>
                  <a:gd name="connsiteX1" fmla="*/ 4876800 w 4876800"/>
                  <a:gd name="connsiteY1" fmla="*/ 0 h 1066733"/>
                  <a:gd name="connsiteX2" fmla="*/ 4876800 w 4876800"/>
                  <a:gd name="connsiteY2" fmla="*/ 1066733 h 1066733"/>
                  <a:gd name="connsiteX3" fmla="*/ 0 w 4876800"/>
                  <a:gd name="connsiteY3" fmla="*/ 1066733 h 1066733"/>
                  <a:gd name="connsiteX4" fmla="*/ 0 w 4876800"/>
                  <a:gd name="connsiteY4" fmla="*/ 0 h 1066733"/>
                  <a:gd name="connsiteX0" fmla="*/ 391886 w 4876800"/>
                  <a:gd name="connsiteY0" fmla="*/ 0 h 1066733"/>
                  <a:gd name="connsiteX1" fmla="*/ 4876800 w 4876800"/>
                  <a:gd name="connsiteY1" fmla="*/ 0 h 1066733"/>
                  <a:gd name="connsiteX2" fmla="*/ 4876800 w 4876800"/>
                  <a:gd name="connsiteY2" fmla="*/ 1066733 h 1066733"/>
                  <a:gd name="connsiteX3" fmla="*/ 0 w 4876800"/>
                  <a:gd name="connsiteY3" fmla="*/ 1066733 h 1066733"/>
                  <a:gd name="connsiteX4" fmla="*/ 391886 w 4876800"/>
                  <a:gd name="connsiteY4" fmla="*/ 0 h 1066733"/>
                  <a:gd name="connsiteX0" fmla="*/ 391886 w 4876800"/>
                  <a:gd name="connsiteY0" fmla="*/ 101600 h 1168333"/>
                  <a:gd name="connsiteX1" fmla="*/ 4876800 w 4876800"/>
                  <a:gd name="connsiteY1" fmla="*/ 101600 h 1168333"/>
                  <a:gd name="connsiteX2" fmla="*/ 4876800 w 4876800"/>
                  <a:gd name="connsiteY2" fmla="*/ 1168333 h 1168333"/>
                  <a:gd name="connsiteX3" fmla="*/ 0 w 4876800"/>
                  <a:gd name="connsiteY3" fmla="*/ 1168333 h 1168333"/>
                  <a:gd name="connsiteX4" fmla="*/ 391886 w 4876800"/>
                  <a:gd name="connsiteY4" fmla="*/ 101600 h 1168333"/>
                  <a:gd name="connsiteX0" fmla="*/ 391886 w 4974772"/>
                  <a:gd name="connsiteY0" fmla="*/ 228600 h 1295333"/>
                  <a:gd name="connsiteX1" fmla="*/ 4974772 w 4974772"/>
                  <a:gd name="connsiteY1" fmla="*/ 0 h 1295333"/>
                  <a:gd name="connsiteX2" fmla="*/ 4876800 w 4974772"/>
                  <a:gd name="connsiteY2" fmla="*/ 1295333 h 1295333"/>
                  <a:gd name="connsiteX3" fmla="*/ 0 w 4974772"/>
                  <a:gd name="connsiteY3" fmla="*/ 1295333 h 1295333"/>
                  <a:gd name="connsiteX4" fmla="*/ 391886 w 4974772"/>
                  <a:gd name="connsiteY4" fmla="*/ 228600 h 1295333"/>
                  <a:gd name="connsiteX0" fmla="*/ 391886 w 4974772"/>
                  <a:gd name="connsiteY0" fmla="*/ 228600 h 1295333"/>
                  <a:gd name="connsiteX1" fmla="*/ 4974772 w 4974772"/>
                  <a:gd name="connsiteY1" fmla="*/ 0 h 1295333"/>
                  <a:gd name="connsiteX2" fmla="*/ 4876800 w 4974772"/>
                  <a:gd name="connsiteY2" fmla="*/ 1099390 h 1295333"/>
                  <a:gd name="connsiteX3" fmla="*/ 0 w 4974772"/>
                  <a:gd name="connsiteY3" fmla="*/ 1295333 h 1295333"/>
                  <a:gd name="connsiteX4" fmla="*/ 391886 w 4974772"/>
                  <a:gd name="connsiteY4" fmla="*/ 228600 h 1295333"/>
                  <a:gd name="connsiteX0" fmla="*/ 391886 w 4974772"/>
                  <a:gd name="connsiteY0" fmla="*/ 228600 h 1295333"/>
                  <a:gd name="connsiteX1" fmla="*/ 4974772 w 4974772"/>
                  <a:gd name="connsiteY1" fmla="*/ 0 h 1295333"/>
                  <a:gd name="connsiteX2" fmla="*/ 4876800 w 4974772"/>
                  <a:gd name="connsiteY2" fmla="*/ 1099390 h 1295333"/>
                  <a:gd name="connsiteX3" fmla="*/ 0 w 4974772"/>
                  <a:gd name="connsiteY3" fmla="*/ 1295333 h 1295333"/>
                  <a:gd name="connsiteX4" fmla="*/ 391886 w 4974772"/>
                  <a:gd name="connsiteY4" fmla="*/ 228600 h 1295333"/>
                  <a:gd name="connsiteX0" fmla="*/ 391886 w 4974772"/>
                  <a:gd name="connsiteY0" fmla="*/ 228600 h 1295333"/>
                  <a:gd name="connsiteX1" fmla="*/ 4974772 w 4974772"/>
                  <a:gd name="connsiteY1" fmla="*/ 0 h 1295333"/>
                  <a:gd name="connsiteX2" fmla="*/ 4876800 w 4974772"/>
                  <a:gd name="connsiteY2" fmla="*/ 1099390 h 1295333"/>
                  <a:gd name="connsiteX3" fmla="*/ 0 w 4974772"/>
                  <a:gd name="connsiteY3" fmla="*/ 1295333 h 1295333"/>
                  <a:gd name="connsiteX4" fmla="*/ 391886 w 4974772"/>
                  <a:gd name="connsiteY4" fmla="*/ 228600 h 1295333"/>
                  <a:gd name="connsiteX0" fmla="*/ 391886 w 5334001"/>
                  <a:gd name="connsiteY0" fmla="*/ 261257 h 1327990"/>
                  <a:gd name="connsiteX1" fmla="*/ 5334001 w 5334001"/>
                  <a:gd name="connsiteY1" fmla="*/ 0 h 1327990"/>
                  <a:gd name="connsiteX2" fmla="*/ 4876800 w 5334001"/>
                  <a:gd name="connsiteY2" fmla="*/ 1132047 h 1327990"/>
                  <a:gd name="connsiteX3" fmla="*/ 0 w 5334001"/>
                  <a:gd name="connsiteY3" fmla="*/ 1327990 h 1327990"/>
                  <a:gd name="connsiteX4" fmla="*/ 391886 w 5334001"/>
                  <a:gd name="connsiteY4" fmla="*/ 261257 h 1327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1" h="1327990">
                    <a:moveTo>
                      <a:pt x="391886" y="261257"/>
                    </a:moveTo>
                    <a:cubicBezTo>
                      <a:pt x="2605315" y="32657"/>
                      <a:pt x="3839030" y="0"/>
                      <a:pt x="5334001" y="0"/>
                    </a:cubicBezTo>
                    <a:lnTo>
                      <a:pt x="4876800" y="1132047"/>
                    </a:lnTo>
                    <a:cubicBezTo>
                      <a:pt x="3251200" y="1099390"/>
                      <a:pt x="1625600" y="1262676"/>
                      <a:pt x="0" y="1327990"/>
                    </a:cubicBezTo>
                    <a:lnTo>
                      <a:pt x="391886" y="261257"/>
                    </a:lnTo>
                    <a:close/>
                  </a:path>
                </a:pathLst>
              </a:cu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6"/>
              <p:cNvSpPr/>
              <p:nvPr/>
            </p:nvSpPr>
            <p:spPr>
              <a:xfrm>
                <a:off x="9392159" y="4984893"/>
                <a:ext cx="5334001" cy="1327991"/>
              </a:xfrm>
              <a:custGeom>
                <a:avLst/>
                <a:gdLst>
                  <a:gd name="connsiteX0" fmla="*/ 0 w 4876800"/>
                  <a:gd name="connsiteY0" fmla="*/ 0 h 1066733"/>
                  <a:gd name="connsiteX1" fmla="*/ 4876800 w 4876800"/>
                  <a:gd name="connsiteY1" fmla="*/ 0 h 1066733"/>
                  <a:gd name="connsiteX2" fmla="*/ 4876800 w 4876800"/>
                  <a:gd name="connsiteY2" fmla="*/ 1066733 h 1066733"/>
                  <a:gd name="connsiteX3" fmla="*/ 0 w 4876800"/>
                  <a:gd name="connsiteY3" fmla="*/ 1066733 h 1066733"/>
                  <a:gd name="connsiteX4" fmla="*/ 0 w 4876800"/>
                  <a:gd name="connsiteY4" fmla="*/ 0 h 1066733"/>
                  <a:gd name="connsiteX0" fmla="*/ 391886 w 4876800"/>
                  <a:gd name="connsiteY0" fmla="*/ 0 h 1066733"/>
                  <a:gd name="connsiteX1" fmla="*/ 4876800 w 4876800"/>
                  <a:gd name="connsiteY1" fmla="*/ 0 h 1066733"/>
                  <a:gd name="connsiteX2" fmla="*/ 4876800 w 4876800"/>
                  <a:gd name="connsiteY2" fmla="*/ 1066733 h 1066733"/>
                  <a:gd name="connsiteX3" fmla="*/ 0 w 4876800"/>
                  <a:gd name="connsiteY3" fmla="*/ 1066733 h 1066733"/>
                  <a:gd name="connsiteX4" fmla="*/ 391886 w 4876800"/>
                  <a:gd name="connsiteY4" fmla="*/ 0 h 1066733"/>
                  <a:gd name="connsiteX0" fmla="*/ 391886 w 4876800"/>
                  <a:gd name="connsiteY0" fmla="*/ 101600 h 1168333"/>
                  <a:gd name="connsiteX1" fmla="*/ 4876800 w 4876800"/>
                  <a:gd name="connsiteY1" fmla="*/ 101600 h 1168333"/>
                  <a:gd name="connsiteX2" fmla="*/ 4876800 w 4876800"/>
                  <a:gd name="connsiteY2" fmla="*/ 1168333 h 1168333"/>
                  <a:gd name="connsiteX3" fmla="*/ 0 w 4876800"/>
                  <a:gd name="connsiteY3" fmla="*/ 1168333 h 1168333"/>
                  <a:gd name="connsiteX4" fmla="*/ 391886 w 4876800"/>
                  <a:gd name="connsiteY4" fmla="*/ 101600 h 1168333"/>
                  <a:gd name="connsiteX0" fmla="*/ 391886 w 4974772"/>
                  <a:gd name="connsiteY0" fmla="*/ 228600 h 1295333"/>
                  <a:gd name="connsiteX1" fmla="*/ 4974772 w 4974772"/>
                  <a:gd name="connsiteY1" fmla="*/ 0 h 1295333"/>
                  <a:gd name="connsiteX2" fmla="*/ 4876800 w 4974772"/>
                  <a:gd name="connsiteY2" fmla="*/ 1295333 h 1295333"/>
                  <a:gd name="connsiteX3" fmla="*/ 0 w 4974772"/>
                  <a:gd name="connsiteY3" fmla="*/ 1295333 h 1295333"/>
                  <a:gd name="connsiteX4" fmla="*/ 391886 w 4974772"/>
                  <a:gd name="connsiteY4" fmla="*/ 228600 h 1295333"/>
                  <a:gd name="connsiteX0" fmla="*/ 391886 w 4974772"/>
                  <a:gd name="connsiteY0" fmla="*/ 228600 h 1295333"/>
                  <a:gd name="connsiteX1" fmla="*/ 4974772 w 4974772"/>
                  <a:gd name="connsiteY1" fmla="*/ 0 h 1295333"/>
                  <a:gd name="connsiteX2" fmla="*/ 4876800 w 4974772"/>
                  <a:gd name="connsiteY2" fmla="*/ 1099390 h 1295333"/>
                  <a:gd name="connsiteX3" fmla="*/ 0 w 4974772"/>
                  <a:gd name="connsiteY3" fmla="*/ 1295333 h 1295333"/>
                  <a:gd name="connsiteX4" fmla="*/ 391886 w 4974772"/>
                  <a:gd name="connsiteY4" fmla="*/ 228600 h 1295333"/>
                  <a:gd name="connsiteX0" fmla="*/ 391886 w 4974772"/>
                  <a:gd name="connsiteY0" fmla="*/ 228600 h 1295333"/>
                  <a:gd name="connsiteX1" fmla="*/ 4974772 w 4974772"/>
                  <a:gd name="connsiteY1" fmla="*/ 0 h 1295333"/>
                  <a:gd name="connsiteX2" fmla="*/ 4876800 w 4974772"/>
                  <a:gd name="connsiteY2" fmla="*/ 1099390 h 1295333"/>
                  <a:gd name="connsiteX3" fmla="*/ 0 w 4974772"/>
                  <a:gd name="connsiteY3" fmla="*/ 1295333 h 1295333"/>
                  <a:gd name="connsiteX4" fmla="*/ 391886 w 4974772"/>
                  <a:gd name="connsiteY4" fmla="*/ 228600 h 1295333"/>
                  <a:gd name="connsiteX0" fmla="*/ 391886 w 4974772"/>
                  <a:gd name="connsiteY0" fmla="*/ 228600 h 1295333"/>
                  <a:gd name="connsiteX1" fmla="*/ 4974772 w 4974772"/>
                  <a:gd name="connsiteY1" fmla="*/ 0 h 1295333"/>
                  <a:gd name="connsiteX2" fmla="*/ 4876800 w 4974772"/>
                  <a:gd name="connsiteY2" fmla="*/ 1099390 h 1295333"/>
                  <a:gd name="connsiteX3" fmla="*/ 0 w 4974772"/>
                  <a:gd name="connsiteY3" fmla="*/ 1295333 h 1295333"/>
                  <a:gd name="connsiteX4" fmla="*/ 391886 w 4974772"/>
                  <a:gd name="connsiteY4" fmla="*/ 228600 h 1295333"/>
                  <a:gd name="connsiteX0" fmla="*/ 391886 w 5334001"/>
                  <a:gd name="connsiteY0" fmla="*/ 261257 h 1327990"/>
                  <a:gd name="connsiteX1" fmla="*/ 5334001 w 5334001"/>
                  <a:gd name="connsiteY1" fmla="*/ 0 h 1327990"/>
                  <a:gd name="connsiteX2" fmla="*/ 4876800 w 5334001"/>
                  <a:gd name="connsiteY2" fmla="*/ 1132047 h 1327990"/>
                  <a:gd name="connsiteX3" fmla="*/ 0 w 5334001"/>
                  <a:gd name="connsiteY3" fmla="*/ 1327990 h 1327990"/>
                  <a:gd name="connsiteX4" fmla="*/ 391886 w 5334001"/>
                  <a:gd name="connsiteY4" fmla="*/ 261257 h 1327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1" h="1327990">
                    <a:moveTo>
                      <a:pt x="391886" y="261257"/>
                    </a:moveTo>
                    <a:cubicBezTo>
                      <a:pt x="2605315" y="32657"/>
                      <a:pt x="3839030" y="0"/>
                      <a:pt x="5334001" y="0"/>
                    </a:cubicBezTo>
                    <a:lnTo>
                      <a:pt x="4876800" y="1132047"/>
                    </a:lnTo>
                    <a:cubicBezTo>
                      <a:pt x="3251200" y="1099390"/>
                      <a:pt x="1625600" y="1262676"/>
                      <a:pt x="0" y="1327990"/>
                    </a:cubicBezTo>
                    <a:lnTo>
                      <a:pt x="391886" y="261257"/>
                    </a:lnTo>
                    <a:close/>
                  </a:path>
                </a:pathLst>
              </a:custGeom>
              <a:solidFill>
                <a:srgbClr val="9DCB5C"/>
              </a:solidFill>
              <a:ln>
                <a:solidFill>
                  <a:srgbClr val="9DC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Rectangle 15"/>
            <p:cNvSpPr/>
            <p:nvPr/>
          </p:nvSpPr>
          <p:spPr>
            <a:xfrm rot="21088289">
              <a:off x="9369230" y="6454327"/>
              <a:ext cx="4868078" cy="753074"/>
            </a:xfrm>
            <a:prstGeom prst="rect">
              <a:avLst/>
            </a:prstGeom>
          </p:spPr>
          <p:txBody>
            <a:bodyPr wrap="none">
              <a:prstTxWarp prst="textArchUp">
                <a:avLst>
                  <a:gd name="adj" fmla="val 13391914"/>
                </a:avLst>
              </a:prstTxWarp>
              <a:spAutoFit/>
            </a:bodyPr>
            <a:lstStyle/>
            <a:p>
              <a:r>
                <a:rPr lang="en-US" sz="4800" b="1" smtClean="0">
                  <a:solidFill>
                    <a:schemeClr val="bg1"/>
                  </a:solidFill>
                  <a:latin typeface="Cambria" panose="02040503050406030204" pitchFamily="18" charset="0"/>
                  <a:ea typeface="Cambria" panose="02040503050406030204" pitchFamily="18" charset="0"/>
                </a:rPr>
                <a:t>2. Thời gian</a:t>
              </a:r>
              <a:endParaRPr lang="en-GB" sz="3200" dirty="0">
                <a:solidFill>
                  <a:schemeClr val="bg1"/>
                </a:solidFill>
              </a:endParaRPr>
            </a:p>
          </p:txBody>
        </p:sp>
      </p:grpSp>
      <p:grpSp>
        <p:nvGrpSpPr>
          <p:cNvPr id="19" name="Group 18"/>
          <p:cNvGrpSpPr/>
          <p:nvPr/>
        </p:nvGrpSpPr>
        <p:grpSpPr>
          <a:xfrm>
            <a:off x="5848875" y="3776668"/>
            <a:ext cx="5412412" cy="1340135"/>
            <a:chOff x="9199963" y="5962378"/>
            <a:chExt cx="5412412" cy="1340135"/>
          </a:xfrm>
        </p:grpSpPr>
        <p:grpSp>
          <p:nvGrpSpPr>
            <p:cNvPr id="20" name="Group 19"/>
            <p:cNvGrpSpPr/>
            <p:nvPr/>
          </p:nvGrpSpPr>
          <p:grpSpPr>
            <a:xfrm rot="21320507">
              <a:off x="9199963" y="5962378"/>
              <a:ext cx="5412412" cy="1340135"/>
              <a:chOff x="9392159" y="4984893"/>
              <a:chExt cx="5412413" cy="1461262"/>
            </a:xfrm>
          </p:grpSpPr>
          <p:sp>
            <p:nvSpPr>
              <p:cNvPr id="22" name="Rectangle 6"/>
              <p:cNvSpPr/>
              <p:nvPr/>
            </p:nvSpPr>
            <p:spPr>
              <a:xfrm>
                <a:off x="9470571" y="5118165"/>
                <a:ext cx="5334001" cy="1327990"/>
              </a:xfrm>
              <a:custGeom>
                <a:avLst/>
                <a:gdLst>
                  <a:gd name="connsiteX0" fmla="*/ 0 w 4876800"/>
                  <a:gd name="connsiteY0" fmla="*/ 0 h 1066733"/>
                  <a:gd name="connsiteX1" fmla="*/ 4876800 w 4876800"/>
                  <a:gd name="connsiteY1" fmla="*/ 0 h 1066733"/>
                  <a:gd name="connsiteX2" fmla="*/ 4876800 w 4876800"/>
                  <a:gd name="connsiteY2" fmla="*/ 1066733 h 1066733"/>
                  <a:gd name="connsiteX3" fmla="*/ 0 w 4876800"/>
                  <a:gd name="connsiteY3" fmla="*/ 1066733 h 1066733"/>
                  <a:gd name="connsiteX4" fmla="*/ 0 w 4876800"/>
                  <a:gd name="connsiteY4" fmla="*/ 0 h 1066733"/>
                  <a:gd name="connsiteX0" fmla="*/ 391886 w 4876800"/>
                  <a:gd name="connsiteY0" fmla="*/ 0 h 1066733"/>
                  <a:gd name="connsiteX1" fmla="*/ 4876800 w 4876800"/>
                  <a:gd name="connsiteY1" fmla="*/ 0 h 1066733"/>
                  <a:gd name="connsiteX2" fmla="*/ 4876800 w 4876800"/>
                  <a:gd name="connsiteY2" fmla="*/ 1066733 h 1066733"/>
                  <a:gd name="connsiteX3" fmla="*/ 0 w 4876800"/>
                  <a:gd name="connsiteY3" fmla="*/ 1066733 h 1066733"/>
                  <a:gd name="connsiteX4" fmla="*/ 391886 w 4876800"/>
                  <a:gd name="connsiteY4" fmla="*/ 0 h 1066733"/>
                  <a:gd name="connsiteX0" fmla="*/ 391886 w 4876800"/>
                  <a:gd name="connsiteY0" fmla="*/ 101600 h 1168333"/>
                  <a:gd name="connsiteX1" fmla="*/ 4876800 w 4876800"/>
                  <a:gd name="connsiteY1" fmla="*/ 101600 h 1168333"/>
                  <a:gd name="connsiteX2" fmla="*/ 4876800 w 4876800"/>
                  <a:gd name="connsiteY2" fmla="*/ 1168333 h 1168333"/>
                  <a:gd name="connsiteX3" fmla="*/ 0 w 4876800"/>
                  <a:gd name="connsiteY3" fmla="*/ 1168333 h 1168333"/>
                  <a:gd name="connsiteX4" fmla="*/ 391886 w 4876800"/>
                  <a:gd name="connsiteY4" fmla="*/ 101600 h 1168333"/>
                  <a:gd name="connsiteX0" fmla="*/ 391886 w 4974772"/>
                  <a:gd name="connsiteY0" fmla="*/ 228600 h 1295333"/>
                  <a:gd name="connsiteX1" fmla="*/ 4974772 w 4974772"/>
                  <a:gd name="connsiteY1" fmla="*/ 0 h 1295333"/>
                  <a:gd name="connsiteX2" fmla="*/ 4876800 w 4974772"/>
                  <a:gd name="connsiteY2" fmla="*/ 1295333 h 1295333"/>
                  <a:gd name="connsiteX3" fmla="*/ 0 w 4974772"/>
                  <a:gd name="connsiteY3" fmla="*/ 1295333 h 1295333"/>
                  <a:gd name="connsiteX4" fmla="*/ 391886 w 4974772"/>
                  <a:gd name="connsiteY4" fmla="*/ 228600 h 1295333"/>
                  <a:gd name="connsiteX0" fmla="*/ 391886 w 4974772"/>
                  <a:gd name="connsiteY0" fmla="*/ 228600 h 1295333"/>
                  <a:gd name="connsiteX1" fmla="*/ 4974772 w 4974772"/>
                  <a:gd name="connsiteY1" fmla="*/ 0 h 1295333"/>
                  <a:gd name="connsiteX2" fmla="*/ 4876800 w 4974772"/>
                  <a:gd name="connsiteY2" fmla="*/ 1099390 h 1295333"/>
                  <a:gd name="connsiteX3" fmla="*/ 0 w 4974772"/>
                  <a:gd name="connsiteY3" fmla="*/ 1295333 h 1295333"/>
                  <a:gd name="connsiteX4" fmla="*/ 391886 w 4974772"/>
                  <a:gd name="connsiteY4" fmla="*/ 228600 h 1295333"/>
                  <a:gd name="connsiteX0" fmla="*/ 391886 w 4974772"/>
                  <a:gd name="connsiteY0" fmla="*/ 228600 h 1295333"/>
                  <a:gd name="connsiteX1" fmla="*/ 4974772 w 4974772"/>
                  <a:gd name="connsiteY1" fmla="*/ 0 h 1295333"/>
                  <a:gd name="connsiteX2" fmla="*/ 4876800 w 4974772"/>
                  <a:gd name="connsiteY2" fmla="*/ 1099390 h 1295333"/>
                  <a:gd name="connsiteX3" fmla="*/ 0 w 4974772"/>
                  <a:gd name="connsiteY3" fmla="*/ 1295333 h 1295333"/>
                  <a:gd name="connsiteX4" fmla="*/ 391886 w 4974772"/>
                  <a:gd name="connsiteY4" fmla="*/ 228600 h 1295333"/>
                  <a:gd name="connsiteX0" fmla="*/ 391886 w 4974772"/>
                  <a:gd name="connsiteY0" fmla="*/ 228600 h 1295333"/>
                  <a:gd name="connsiteX1" fmla="*/ 4974772 w 4974772"/>
                  <a:gd name="connsiteY1" fmla="*/ 0 h 1295333"/>
                  <a:gd name="connsiteX2" fmla="*/ 4876800 w 4974772"/>
                  <a:gd name="connsiteY2" fmla="*/ 1099390 h 1295333"/>
                  <a:gd name="connsiteX3" fmla="*/ 0 w 4974772"/>
                  <a:gd name="connsiteY3" fmla="*/ 1295333 h 1295333"/>
                  <a:gd name="connsiteX4" fmla="*/ 391886 w 4974772"/>
                  <a:gd name="connsiteY4" fmla="*/ 228600 h 1295333"/>
                  <a:gd name="connsiteX0" fmla="*/ 391886 w 5334001"/>
                  <a:gd name="connsiteY0" fmla="*/ 261257 h 1327990"/>
                  <a:gd name="connsiteX1" fmla="*/ 5334001 w 5334001"/>
                  <a:gd name="connsiteY1" fmla="*/ 0 h 1327990"/>
                  <a:gd name="connsiteX2" fmla="*/ 4876800 w 5334001"/>
                  <a:gd name="connsiteY2" fmla="*/ 1132047 h 1327990"/>
                  <a:gd name="connsiteX3" fmla="*/ 0 w 5334001"/>
                  <a:gd name="connsiteY3" fmla="*/ 1327990 h 1327990"/>
                  <a:gd name="connsiteX4" fmla="*/ 391886 w 5334001"/>
                  <a:gd name="connsiteY4" fmla="*/ 261257 h 1327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1" h="1327990">
                    <a:moveTo>
                      <a:pt x="391886" y="261257"/>
                    </a:moveTo>
                    <a:cubicBezTo>
                      <a:pt x="2605315" y="32657"/>
                      <a:pt x="3839030" y="0"/>
                      <a:pt x="5334001" y="0"/>
                    </a:cubicBezTo>
                    <a:lnTo>
                      <a:pt x="4876800" y="1132047"/>
                    </a:lnTo>
                    <a:cubicBezTo>
                      <a:pt x="3251200" y="1099390"/>
                      <a:pt x="1625600" y="1262676"/>
                      <a:pt x="0" y="1327990"/>
                    </a:cubicBezTo>
                    <a:lnTo>
                      <a:pt x="391886" y="261257"/>
                    </a:lnTo>
                    <a:close/>
                  </a:path>
                </a:pathLst>
              </a:cu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6"/>
              <p:cNvSpPr/>
              <p:nvPr/>
            </p:nvSpPr>
            <p:spPr>
              <a:xfrm>
                <a:off x="9392159" y="4984893"/>
                <a:ext cx="5334001" cy="1327991"/>
              </a:xfrm>
              <a:custGeom>
                <a:avLst/>
                <a:gdLst>
                  <a:gd name="connsiteX0" fmla="*/ 0 w 4876800"/>
                  <a:gd name="connsiteY0" fmla="*/ 0 h 1066733"/>
                  <a:gd name="connsiteX1" fmla="*/ 4876800 w 4876800"/>
                  <a:gd name="connsiteY1" fmla="*/ 0 h 1066733"/>
                  <a:gd name="connsiteX2" fmla="*/ 4876800 w 4876800"/>
                  <a:gd name="connsiteY2" fmla="*/ 1066733 h 1066733"/>
                  <a:gd name="connsiteX3" fmla="*/ 0 w 4876800"/>
                  <a:gd name="connsiteY3" fmla="*/ 1066733 h 1066733"/>
                  <a:gd name="connsiteX4" fmla="*/ 0 w 4876800"/>
                  <a:gd name="connsiteY4" fmla="*/ 0 h 1066733"/>
                  <a:gd name="connsiteX0" fmla="*/ 391886 w 4876800"/>
                  <a:gd name="connsiteY0" fmla="*/ 0 h 1066733"/>
                  <a:gd name="connsiteX1" fmla="*/ 4876800 w 4876800"/>
                  <a:gd name="connsiteY1" fmla="*/ 0 h 1066733"/>
                  <a:gd name="connsiteX2" fmla="*/ 4876800 w 4876800"/>
                  <a:gd name="connsiteY2" fmla="*/ 1066733 h 1066733"/>
                  <a:gd name="connsiteX3" fmla="*/ 0 w 4876800"/>
                  <a:gd name="connsiteY3" fmla="*/ 1066733 h 1066733"/>
                  <a:gd name="connsiteX4" fmla="*/ 391886 w 4876800"/>
                  <a:gd name="connsiteY4" fmla="*/ 0 h 1066733"/>
                  <a:gd name="connsiteX0" fmla="*/ 391886 w 4876800"/>
                  <a:gd name="connsiteY0" fmla="*/ 101600 h 1168333"/>
                  <a:gd name="connsiteX1" fmla="*/ 4876800 w 4876800"/>
                  <a:gd name="connsiteY1" fmla="*/ 101600 h 1168333"/>
                  <a:gd name="connsiteX2" fmla="*/ 4876800 w 4876800"/>
                  <a:gd name="connsiteY2" fmla="*/ 1168333 h 1168333"/>
                  <a:gd name="connsiteX3" fmla="*/ 0 w 4876800"/>
                  <a:gd name="connsiteY3" fmla="*/ 1168333 h 1168333"/>
                  <a:gd name="connsiteX4" fmla="*/ 391886 w 4876800"/>
                  <a:gd name="connsiteY4" fmla="*/ 101600 h 1168333"/>
                  <a:gd name="connsiteX0" fmla="*/ 391886 w 4974772"/>
                  <a:gd name="connsiteY0" fmla="*/ 228600 h 1295333"/>
                  <a:gd name="connsiteX1" fmla="*/ 4974772 w 4974772"/>
                  <a:gd name="connsiteY1" fmla="*/ 0 h 1295333"/>
                  <a:gd name="connsiteX2" fmla="*/ 4876800 w 4974772"/>
                  <a:gd name="connsiteY2" fmla="*/ 1295333 h 1295333"/>
                  <a:gd name="connsiteX3" fmla="*/ 0 w 4974772"/>
                  <a:gd name="connsiteY3" fmla="*/ 1295333 h 1295333"/>
                  <a:gd name="connsiteX4" fmla="*/ 391886 w 4974772"/>
                  <a:gd name="connsiteY4" fmla="*/ 228600 h 1295333"/>
                  <a:gd name="connsiteX0" fmla="*/ 391886 w 4974772"/>
                  <a:gd name="connsiteY0" fmla="*/ 228600 h 1295333"/>
                  <a:gd name="connsiteX1" fmla="*/ 4974772 w 4974772"/>
                  <a:gd name="connsiteY1" fmla="*/ 0 h 1295333"/>
                  <a:gd name="connsiteX2" fmla="*/ 4876800 w 4974772"/>
                  <a:gd name="connsiteY2" fmla="*/ 1099390 h 1295333"/>
                  <a:gd name="connsiteX3" fmla="*/ 0 w 4974772"/>
                  <a:gd name="connsiteY3" fmla="*/ 1295333 h 1295333"/>
                  <a:gd name="connsiteX4" fmla="*/ 391886 w 4974772"/>
                  <a:gd name="connsiteY4" fmla="*/ 228600 h 1295333"/>
                  <a:gd name="connsiteX0" fmla="*/ 391886 w 4974772"/>
                  <a:gd name="connsiteY0" fmla="*/ 228600 h 1295333"/>
                  <a:gd name="connsiteX1" fmla="*/ 4974772 w 4974772"/>
                  <a:gd name="connsiteY1" fmla="*/ 0 h 1295333"/>
                  <a:gd name="connsiteX2" fmla="*/ 4876800 w 4974772"/>
                  <a:gd name="connsiteY2" fmla="*/ 1099390 h 1295333"/>
                  <a:gd name="connsiteX3" fmla="*/ 0 w 4974772"/>
                  <a:gd name="connsiteY3" fmla="*/ 1295333 h 1295333"/>
                  <a:gd name="connsiteX4" fmla="*/ 391886 w 4974772"/>
                  <a:gd name="connsiteY4" fmla="*/ 228600 h 1295333"/>
                  <a:gd name="connsiteX0" fmla="*/ 391886 w 4974772"/>
                  <a:gd name="connsiteY0" fmla="*/ 228600 h 1295333"/>
                  <a:gd name="connsiteX1" fmla="*/ 4974772 w 4974772"/>
                  <a:gd name="connsiteY1" fmla="*/ 0 h 1295333"/>
                  <a:gd name="connsiteX2" fmla="*/ 4876800 w 4974772"/>
                  <a:gd name="connsiteY2" fmla="*/ 1099390 h 1295333"/>
                  <a:gd name="connsiteX3" fmla="*/ 0 w 4974772"/>
                  <a:gd name="connsiteY3" fmla="*/ 1295333 h 1295333"/>
                  <a:gd name="connsiteX4" fmla="*/ 391886 w 4974772"/>
                  <a:gd name="connsiteY4" fmla="*/ 228600 h 1295333"/>
                  <a:gd name="connsiteX0" fmla="*/ 391886 w 5334001"/>
                  <a:gd name="connsiteY0" fmla="*/ 261257 h 1327990"/>
                  <a:gd name="connsiteX1" fmla="*/ 5334001 w 5334001"/>
                  <a:gd name="connsiteY1" fmla="*/ 0 h 1327990"/>
                  <a:gd name="connsiteX2" fmla="*/ 4876800 w 5334001"/>
                  <a:gd name="connsiteY2" fmla="*/ 1132047 h 1327990"/>
                  <a:gd name="connsiteX3" fmla="*/ 0 w 5334001"/>
                  <a:gd name="connsiteY3" fmla="*/ 1327990 h 1327990"/>
                  <a:gd name="connsiteX4" fmla="*/ 391886 w 5334001"/>
                  <a:gd name="connsiteY4" fmla="*/ 261257 h 1327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1" h="1327990">
                    <a:moveTo>
                      <a:pt x="391886" y="261257"/>
                    </a:moveTo>
                    <a:cubicBezTo>
                      <a:pt x="2605315" y="32657"/>
                      <a:pt x="3839030" y="0"/>
                      <a:pt x="5334001" y="0"/>
                    </a:cubicBezTo>
                    <a:lnTo>
                      <a:pt x="4876800" y="1132047"/>
                    </a:lnTo>
                    <a:cubicBezTo>
                      <a:pt x="3251200" y="1099390"/>
                      <a:pt x="1625600" y="1262676"/>
                      <a:pt x="0" y="1327990"/>
                    </a:cubicBezTo>
                    <a:lnTo>
                      <a:pt x="391886" y="261257"/>
                    </a:lnTo>
                    <a:close/>
                  </a:path>
                </a:pathLst>
              </a:custGeom>
              <a:solidFill>
                <a:srgbClr val="9DCB5C"/>
              </a:solidFill>
              <a:ln>
                <a:solidFill>
                  <a:srgbClr val="9DC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Rectangle 20"/>
            <p:cNvSpPr/>
            <p:nvPr/>
          </p:nvSpPr>
          <p:spPr>
            <a:xfrm rot="21088289">
              <a:off x="9369230" y="6454327"/>
              <a:ext cx="4868078" cy="753074"/>
            </a:xfrm>
            <a:prstGeom prst="rect">
              <a:avLst/>
            </a:prstGeom>
          </p:spPr>
          <p:txBody>
            <a:bodyPr wrap="none">
              <a:prstTxWarp prst="textArchUp">
                <a:avLst>
                  <a:gd name="adj" fmla="val 13391914"/>
                </a:avLst>
              </a:prstTxWarp>
              <a:spAutoFit/>
            </a:bodyPr>
            <a:lstStyle/>
            <a:p>
              <a:r>
                <a:rPr lang="en-US" sz="4800" b="1" smtClean="0">
                  <a:solidFill>
                    <a:schemeClr val="bg1"/>
                  </a:solidFill>
                  <a:latin typeface="Cambria" panose="02040503050406030204" pitchFamily="18" charset="0"/>
                  <a:ea typeface="Cambria" panose="02040503050406030204" pitchFamily="18" charset="0"/>
                </a:rPr>
                <a:t>3. Đối tượng</a:t>
              </a:r>
              <a:endParaRPr lang="en-GB" sz="3200" dirty="0">
                <a:solidFill>
                  <a:schemeClr val="bg1"/>
                </a:solidFill>
              </a:endParaRPr>
            </a:p>
          </p:txBody>
        </p:sp>
      </p:grpSp>
      <p:grpSp>
        <p:nvGrpSpPr>
          <p:cNvPr id="24" name="Group 23"/>
          <p:cNvGrpSpPr/>
          <p:nvPr/>
        </p:nvGrpSpPr>
        <p:grpSpPr>
          <a:xfrm>
            <a:off x="5795986" y="5088187"/>
            <a:ext cx="5412412" cy="1340135"/>
            <a:chOff x="9199963" y="5962378"/>
            <a:chExt cx="5412412" cy="1340135"/>
          </a:xfrm>
        </p:grpSpPr>
        <p:grpSp>
          <p:nvGrpSpPr>
            <p:cNvPr id="25" name="Group 24"/>
            <p:cNvGrpSpPr/>
            <p:nvPr/>
          </p:nvGrpSpPr>
          <p:grpSpPr>
            <a:xfrm rot="21320507">
              <a:off x="9199963" y="5962378"/>
              <a:ext cx="5412412" cy="1340135"/>
              <a:chOff x="9392159" y="4984893"/>
              <a:chExt cx="5412413" cy="1461262"/>
            </a:xfrm>
          </p:grpSpPr>
          <p:sp>
            <p:nvSpPr>
              <p:cNvPr id="27" name="Rectangle 6"/>
              <p:cNvSpPr/>
              <p:nvPr/>
            </p:nvSpPr>
            <p:spPr>
              <a:xfrm>
                <a:off x="9470571" y="5118165"/>
                <a:ext cx="5334001" cy="1327990"/>
              </a:xfrm>
              <a:custGeom>
                <a:avLst/>
                <a:gdLst>
                  <a:gd name="connsiteX0" fmla="*/ 0 w 4876800"/>
                  <a:gd name="connsiteY0" fmla="*/ 0 h 1066733"/>
                  <a:gd name="connsiteX1" fmla="*/ 4876800 w 4876800"/>
                  <a:gd name="connsiteY1" fmla="*/ 0 h 1066733"/>
                  <a:gd name="connsiteX2" fmla="*/ 4876800 w 4876800"/>
                  <a:gd name="connsiteY2" fmla="*/ 1066733 h 1066733"/>
                  <a:gd name="connsiteX3" fmla="*/ 0 w 4876800"/>
                  <a:gd name="connsiteY3" fmla="*/ 1066733 h 1066733"/>
                  <a:gd name="connsiteX4" fmla="*/ 0 w 4876800"/>
                  <a:gd name="connsiteY4" fmla="*/ 0 h 1066733"/>
                  <a:gd name="connsiteX0" fmla="*/ 391886 w 4876800"/>
                  <a:gd name="connsiteY0" fmla="*/ 0 h 1066733"/>
                  <a:gd name="connsiteX1" fmla="*/ 4876800 w 4876800"/>
                  <a:gd name="connsiteY1" fmla="*/ 0 h 1066733"/>
                  <a:gd name="connsiteX2" fmla="*/ 4876800 w 4876800"/>
                  <a:gd name="connsiteY2" fmla="*/ 1066733 h 1066733"/>
                  <a:gd name="connsiteX3" fmla="*/ 0 w 4876800"/>
                  <a:gd name="connsiteY3" fmla="*/ 1066733 h 1066733"/>
                  <a:gd name="connsiteX4" fmla="*/ 391886 w 4876800"/>
                  <a:gd name="connsiteY4" fmla="*/ 0 h 1066733"/>
                  <a:gd name="connsiteX0" fmla="*/ 391886 w 4876800"/>
                  <a:gd name="connsiteY0" fmla="*/ 101600 h 1168333"/>
                  <a:gd name="connsiteX1" fmla="*/ 4876800 w 4876800"/>
                  <a:gd name="connsiteY1" fmla="*/ 101600 h 1168333"/>
                  <a:gd name="connsiteX2" fmla="*/ 4876800 w 4876800"/>
                  <a:gd name="connsiteY2" fmla="*/ 1168333 h 1168333"/>
                  <a:gd name="connsiteX3" fmla="*/ 0 w 4876800"/>
                  <a:gd name="connsiteY3" fmla="*/ 1168333 h 1168333"/>
                  <a:gd name="connsiteX4" fmla="*/ 391886 w 4876800"/>
                  <a:gd name="connsiteY4" fmla="*/ 101600 h 1168333"/>
                  <a:gd name="connsiteX0" fmla="*/ 391886 w 4974772"/>
                  <a:gd name="connsiteY0" fmla="*/ 228600 h 1295333"/>
                  <a:gd name="connsiteX1" fmla="*/ 4974772 w 4974772"/>
                  <a:gd name="connsiteY1" fmla="*/ 0 h 1295333"/>
                  <a:gd name="connsiteX2" fmla="*/ 4876800 w 4974772"/>
                  <a:gd name="connsiteY2" fmla="*/ 1295333 h 1295333"/>
                  <a:gd name="connsiteX3" fmla="*/ 0 w 4974772"/>
                  <a:gd name="connsiteY3" fmla="*/ 1295333 h 1295333"/>
                  <a:gd name="connsiteX4" fmla="*/ 391886 w 4974772"/>
                  <a:gd name="connsiteY4" fmla="*/ 228600 h 1295333"/>
                  <a:gd name="connsiteX0" fmla="*/ 391886 w 4974772"/>
                  <a:gd name="connsiteY0" fmla="*/ 228600 h 1295333"/>
                  <a:gd name="connsiteX1" fmla="*/ 4974772 w 4974772"/>
                  <a:gd name="connsiteY1" fmla="*/ 0 h 1295333"/>
                  <a:gd name="connsiteX2" fmla="*/ 4876800 w 4974772"/>
                  <a:gd name="connsiteY2" fmla="*/ 1099390 h 1295333"/>
                  <a:gd name="connsiteX3" fmla="*/ 0 w 4974772"/>
                  <a:gd name="connsiteY3" fmla="*/ 1295333 h 1295333"/>
                  <a:gd name="connsiteX4" fmla="*/ 391886 w 4974772"/>
                  <a:gd name="connsiteY4" fmla="*/ 228600 h 1295333"/>
                  <a:gd name="connsiteX0" fmla="*/ 391886 w 4974772"/>
                  <a:gd name="connsiteY0" fmla="*/ 228600 h 1295333"/>
                  <a:gd name="connsiteX1" fmla="*/ 4974772 w 4974772"/>
                  <a:gd name="connsiteY1" fmla="*/ 0 h 1295333"/>
                  <a:gd name="connsiteX2" fmla="*/ 4876800 w 4974772"/>
                  <a:gd name="connsiteY2" fmla="*/ 1099390 h 1295333"/>
                  <a:gd name="connsiteX3" fmla="*/ 0 w 4974772"/>
                  <a:gd name="connsiteY3" fmla="*/ 1295333 h 1295333"/>
                  <a:gd name="connsiteX4" fmla="*/ 391886 w 4974772"/>
                  <a:gd name="connsiteY4" fmla="*/ 228600 h 1295333"/>
                  <a:gd name="connsiteX0" fmla="*/ 391886 w 4974772"/>
                  <a:gd name="connsiteY0" fmla="*/ 228600 h 1295333"/>
                  <a:gd name="connsiteX1" fmla="*/ 4974772 w 4974772"/>
                  <a:gd name="connsiteY1" fmla="*/ 0 h 1295333"/>
                  <a:gd name="connsiteX2" fmla="*/ 4876800 w 4974772"/>
                  <a:gd name="connsiteY2" fmla="*/ 1099390 h 1295333"/>
                  <a:gd name="connsiteX3" fmla="*/ 0 w 4974772"/>
                  <a:gd name="connsiteY3" fmla="*/ 1295333 h 1295333"/>
                  <a:gd name="connsiteX4" fmla="*/ 391886 w 4974772"/>
                  <a:gd name="connsiteY4" fmla="*/ 228600 h 1295333"/>
                  <a:gd name="connsiteX0" fmla="*/ 391886 w 5334001"/>
                  <a:gd name="connsiteY0" fmla="*/ 261257 h 1327990"/>
                  <a:gd name="connsiteX1" fmla="*/ 5334001 w 5334001"/>
                  <a:gd name="connsiteY1" fmla="*/ 0 h 1327990"/>
                  <a:gd name="connsiteX2" fmla="*/ 4876800 w 5334001"/>
                  <a:gd name="connsiteY2" fmla="*/ 1132047 h 1327990"/>
                  <a:gd name="connsiteX3" fmla="*/ 0 w 5334001"/>
                  <a:gd name="connsiteY3" fmla="*/ 1327990 h 1327990"/>
                  <a:gd name="connsiteX4" fmla="*/ 391886 w 5334001"/>
                  <a:gd name="connsiteY4" fmla="*/ 261257 h 1327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1" h="1327990">
                    <a:moveTo>
                      <a:pt x="391886" y="261257"/>
                    </a:moveTo>
                    <a:cubicBezTo>
                      <a:pt x="2605315" y="32657"/>
                      <a:pt x="3839030" y="0"/>
                      <a:pt x="5334001" y="0"/>
                    </a:cubicBezTo>
                    <a:lnTo>
                      <a:pt x="4876800" y="1132047"/>
                    </a:lnTo>
                    <a:cubicBezTo>
                      <a:pt x="3251200" y="1099390"/>
                      <a:pt x="1625600" y="1262676"/>
                      <a:pt x="0" y="1327990"/>
                    </a:cubicBezTo>
                    <a:lnTo>
                      <a:pt x="391886" y="261257"/>
                    </a:lnTo>
                    <a:close/>
                  </a:path>
                </a:pathLst>
              </a:cu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6"/>
              <p:cNvSpPr/>
              <p:nvPr/>
            </p:nvSpPr>
            <p:spPr>
              <a:xfrm>
                <a:off x="9392159" y="4984893"/>
                <a:ext cx="5334001" cy="1327991"/>
              </a:xfrm>
              <a:custGeom>
                <a:avLst/>
                <a:gdLst>
                  <a:gd name="connsiteX0" fmla="*/ 0 w 4876800"/>
                  <a:gd name="connsiteY0" fmla="*/ 0 h 1066733"/>
                  <a:gd name="connsiteX1" fmla="*/ 4876800 w 4876800"/>
                  <a:gd name="connsiteY1" fmla="*/ 0 h 1066733"/>
                  <a:gd name="connsiteX2" fmla="*/ 4876800 w 4876800"/>
                  <a:gd name="connsiteY2" fmla="*/ 1066733 h 1066733"/>
                  <a:gd name="connsiteX3" fmla="*/ 0 w 4876800"/>
                  <a:gd name="connsiteY3" fmla="*/ 1066733 h 1066733"/>
                  <a:gd name="connsiteX4" fmla="*/ 0 w 4876800"/>
                  <a:gd name="connsiteY4" fmla="*/ 0 h 1066733"/>
                  <a:gd name="connsiteX0" fmla="*/ 391886 w 4876800"/>
                  <a:gd name="connsiteY0" fmla="*/ 0 h 1066733"/>
                  <a:gd name="connsiteX1" fmla="*/ 4876800 w 4876800"/>
                  <a:gd name="connsiteY1" fmla="*/ 0 h 1066733"/>
                  <a:gd name="connsiteX2" fmla="*/ 4876800 w 4876800"/>
                  <a:gd name="connsiteY2" fmla="*/ 1066733 h 1066733"/>
                  <a:gd name="connsiteX3" fmla="*/ 0 w 4876800"/>
                  <a:gd name="connsiteY3" fmla="*/ 1066733 h 1066733"/>
                  <a:gd name="connsiteX4" fmla="*/ 391886 w 4876800"/>
                  <a:gd name="connsiteY4" fmla="*/ 0 h 1066733"/>
                  <a:gd name="connsiteX0" fmla="*/ 391886 w 4876800"/>
                  <a:gd name="connsiteY0" fmla="*/ 101600 h 1168333"/>
                  <a:gd name="connsiteX1" fmla="*/ 4876800 w 4876800"/>
                  <a:gd name="connsiteY1" fmla="*/ 101600 h 1168333"/>
                  <a:gd name="connsiteX2" fmla="*/ 4876800 w 4876800"/>
                  <a:gd name="connsiteY2" fmla="*/ 1168333 h 1168333"/>
                  <a:gd name="connsiteX3" fmla="*/ 0 w 4876800"/>
                  <a:gd name="connsiteY3" fmla="*/ 1168333 h 1168333"/>
                  <a:gd name="connsiteX4" fmla="*/ 391886 w 4876800"/>
                  <a:gd name="connsiteY4" fmla="*/ 101600 h 1168333"/>
                  <a:gd name="connsiteX0" fmla="*/ 391886 w 4974772"/>
                  <a:gd name="connsiteY0" fmla="*/ 228600 h 1295333"/>
                  <a:gd name="connsiteX1" fmla="*/ 4974772 w 4974772"/>
                  <a:gd name="connsiteY1" fmla="*/ 0 h 1295333"/>
                  <a:gd name="connsiteX2" fmla="*/ 4876800 w 4974772"/>
                  <a:gd name="connsiteY2" fmla="*/ 1295333 h 1295333"/>
                  <a:gd name="connsiteX3" fmla="*/ 0 w 4974772"/>
                  <a:gd name="connsiteY3" fmla="*/ 1295333 h 1295333"/>
                  <a:gd name="connsiteX4" fmla="*/ 391886 w 4974772"/>
                  <a:gd name="connsiteY4" fmla="*/ 228600 h 1295333"/>
                  <a:gd name="connsiteX0" fmla="*/ 391886 w 4974772"/>
                  <a:gd name="connsiteY0" fmla="*/ 228600 h 1295333"/>
                  <a:gd name="connsiteX1" fmla="*/ 4974772 w 4974772"/>
                  <a:gd name="connsiteY1" fmla="*/ 0 h 1295333"/>
                  <a:gd name="connsiteX2" fmla="*/ 4876800 w 4974772"/>
                  <a:gd name="connsiteY2" fmla="*/ 1099390 h 1295333"/>
                  <a:gd name="connsiteX3" fmla="*/ 0 w 4974772"/>
                  <a:gd name="connsiteY3" fmla="*/ 1295333 h 1295333"/>
                  <a:gd name="connsiteX4" fmla="*/ 391886 w 4974772"/>
                  <a:gd name="connsiteY4" fmla="*/ 228600 h 1295333"/>
                  <a:gd name="connsiteX0" fmla="*/ 391886 w 4974772"/>
                  <a:gd name="connsiteY0" fmla="*/ 228600 h 1295333"/>
                  <a:gd name="connsiteX1" fmla="*/ 4974772 w 4974772"/>
                  <a:gd name="connsiteY1" fmla="*/ 0 h 1295333"/>
                  <a:gd name="connsiteX2" fmla="*/ 4876800 w 4974772"/>
                  <a:gd name="connsiteY2" fmla="*/ 1099390 h 1295333"/>
                  <a:gd name="connsiteX3" fmla="*/ 0 w 4974772"/>
                  <a:gd name="connsiteY3" fmla="*/ 1295333 h 1295333"/>
                  <a:gd name="connsiteX4" fmla="*/ 391886 w 4974772"/>
                  <a:gd name="connsiteY4" fmla="*/ 228600 h 1295333"/>
                  <a:gd name="connsiteX0" fmla="*/ 391886 w 4974772"/>
                  <a:gd name="connsiteY0" fmla="*/ 228600 h 1295333"/>
                  <a:gd name="connsiteX1" fmla="*/ 4974772 w 4974772"/>
                  <a:gd name="connsiteY1" fmla="*/ 0 h 1295333"/>
                  <a:gd name="connsiteX2" fmla="*/ 4876800 w 4974772"/>
                  <a:gd name="connsiteY2" fmla="*/ 1099390 h 1295333"/>
                  <a:gd name="connsiteX3" fmla="*/ 0 w 4974772"/>
                  <a:gd name="connsiteY3" fmla="*/ 1295333 h 1295333"/>
                  <a:gd name="connsiteX4" fmla="*/ 391886 w 4974772"/>
                  <a:gd name="connsiteY4" fmla="*/ 228600 h 1295333"/>
                  <a:gd name="connsiteX0" fmla="*/ 391886 w 5334001"/>
                  <a:gd name="connsiteY0" fmla="*/ 261257 h 1327990"/>
                  <a:gd name="connsiteX1" fmla="*/ 5334001 w 5334001"/>
                  <a:gd name="connsiteY1" fmla="*/ 0 h 1327990"/>
                  <a:gd name="connsiteX2" fmla="*/ 4876800 w 5334001"/>
                  <a:gd name="connsiteY2" fmla="*/ 1132047 h 1327990"/>
                  <a:gd name="connsiteX3" fmla="*/ 0 w 5334001"/>
                  <a:gd name="connsiteY3" fmla="*/ 1327990 h 1327990"/>
                  <a:gd name="connsiteX4" fmla="*/ 391886 w 5334001"/>
                  <a:gd name="connsiteY4" fmla="*/ 261257 h 1327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1" h="1327990">
                    <a:moveTo>
                      <a:pt x="391886" y="261257"/>
                    </a:moveTo>
                    <a:cubicBezTo>
                      <a:pt x="2605315" y="32657"/>
                      <a:pt x="3839030" y="0"/>
                      <a:pt x="5334001" y="0"/>
                    </a:cubicBezTo>
                    <a:lnTo>
                      <a:pt x="4876800" y="1132047"/>
                    </a:lnTo>
                    <a:cubicBezTo>
                      <a:pt x="3251200" y="1099390"/>
                      <a:pt x="1625600" y="1262676"/>
                      <a:pt x="0" y="1327990"/>
                    </a:cubicBezTo>
                    <a:lnTo>
                      <a:pt x="391886" y="261257"/>
                    </a:lnTo>
                    <a:close/>
                  </a:path>
                </a:pathLst>
              </a:custGeom>
              <a:solidFill>
                <a:srgbClr val="9DCB5C"/>
              </a:solidFill>
              <a:ln>
                <a:solidFill>
                  <a:srgbClr val="9DC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Rectangle 25"/>
            <p:cNvSpPr/>
            <p:nvPr/>
          </p:nvSpPr>
          <p:spPr>
            <a:xfrm rot="21088289">
              <a:off x="9369230" y="6454327"/>
              <a:ext cx="4868078" cy="753074"/>
            </a:xfrm>
            <a:prstGeom prst="rect">
              <a:avLst/>
            </a:prstGeom>
          </p:spPr>
          <p:txBody>
            <a:bodyPr wrap="none">
              <a:prstTxWarp prst="textArchUp">
                <a:avLst>
                  <a:gd name="adj" fmla="val 13391914"/>
                </a:avLst>
              </a:prstTxWarp>
              <a:spAutoFit/>
            </a:bodyPr>
            <a:lstStyle/>
            <a:p>
              <a:r>
                <a:rPr lang="en-US" sz="4800" b="1" smtClean="0">
                  <a:solidFill>
                    <a:schemeClr val="bg1"/>
                  </a:solidFill>
                  <a:latin typeface="Cambria" panose="02040503050406030204" pitchFamily="18" charset="0"/>
                  <a:ea typeface="Cambria" panose="02040503050406030204" pitchFamily="18" charset="0"/>
                </a:rPr>
                <a:t>4. Các hành vi</a:t>
              </a:r>
              <a:endParaRPr lang="en-GB" sz="3200" dirty="0">
                <a:solidFill>
                  <a:schemeClr val="bg1"/>
                </a:solidFill>
              </a:endParaRPr>
            </a:p>
          </p:txBody>
        </p:sp>
      </p:grpSp>
    </p:spTree>
    <p:extLst>
      <p:ext uri="{BB962C8B-B14F-4D97-AF65-F5344CB8AC3E}">
        <p14:creationId xmlns:p14="http://schemas.microsoft.com/office/powerpoint/2010/main" val="1233678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1000"/>
                                        <p:tgtEl>
                                          <p:spTgt spid="24"/>
                                        </p:tgtEl>
                                      </p:cBhvr>
                                    </p:animEffect>
                                    <p:anim calcmode="lin" valueType="num">
                                      <p:cBhvr>
                                        <p:cTn id="42" dur="1000" fill="hold"/>
                                        <p:tgtEl>
                                          <p:spTgt spid="24"/>
                                        </p:tgtEl>
                                        <p:attrNameLst>
                                          <p:attrName>ppt_x</p:attrName>
                                        </p:attrNameLst>
                                      </p:cBhvr>
                                      <p:tavLst>
                                        <p:tav tm="0">
                                          <p:val>
                                            <p:strVal val="#ppt_x"/>
                                          </p:val>
                                        </p:tav>
                                        <p:tav tm="100000">
                                          <p:val>
                                            <p:strVal val="#ppt_x"/>
                                          </p:val>
                                        </p:tav>
                                      </p:tavLst>
                                    </p:anim>
                                    <p:anim calcmode="lin" valueType="num">
                                      <p:cBhvr>
                                        <p:cTn id="4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523</TotalTime>
  <Words>715</Words>
  <Application>Microsoft Office PowerPoint</Application>
  <PresentationFormat>Widescreen</PresentationFormat>
  <Paragraphs>43</Paragraphs>
  <Slides>18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微软雅黑</vt:lpstr>
      <vt:lpstr>宋体</vt:lpstr>
      <vt:lpstr>Arial</vt:lpstr>
      <vt:lpstr>Calibri</vt:lpstr>
      <vt:lpstr>Cambria</vt:lpstr>
      <vt:lpstr>等线</vt:lpstr>
      <vt:lpstr>阿里巴巴普惠体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Admin</cp:lastModifiedBy>
  <cp:revision>40</cp:revision>
  <dcterms:created xsi:type="dcterms:W3CDTF">2024-01-13T10:44:00Z</dcterms:created>
  <dcterms:modified xsi:type="dcterms:W3CDTF">2025-03-12T04:34:33Z</dcterms:modified>
</cp:coreProperties>
</file>