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7" r:id="rId2"/>
    <p:sldId id="278" r:id="rId3"/>
    <p:sldId id="259" r:id="rId4"/>
    <p:sldId id="265" r:id="rId5"/>
    <p:sldId id="263" r:id="rId6"/>
    <p:sldId id="258" r:id="rId7"/>
    <p:sldId id="268" r:id="rId8"/>
    <p:sldId id="266" r:id="rId9"/>
    <p:sldId id="256" r:id="rId10"/>
    <p:sldId id="267" r:id="rId11"/>
    <p:sldId id="269" r:id="rId12"/>
    <p:sldId id="285" r:id="rId13"/>
    <p:sldId id="282" r:id="rId14"/>
    <p:sldId id="273" r:id="rId15"/>
    <p:sldId id="275" r:id="rId16"/>
    <p:sldId id="264" r:id="rId17"/>
    <p:sldId id="276" r:id="rId18"/>
    <p:sldId id="283" r:id="rId19"/>
    <p:sldId id="284" r:id="rId20"/>
    <p:sldId id="287" r:id="rId21"/>
    <p:sldId id="260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Microsoft Office" initials="Office" lastIdx="1" clrIdx="0"/>
  <p:cmAuthor id="2" name="Administrator" initials="A" lastIdx="1" clrIdx="1"/>
  <p:cmAuthor id="3" name="Dell" initials="D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AA90"/>
    <a:srgbClr val="EA9E27"/>
    <a:srgbClr val="FFFFFF"/>
    <a:srgbClr val="FF9C84"/>
    <a:srgbClr val="194A7E"/>
    <a:srgbClr val="C6E4FF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3447" autoAdjust="0"/>
  </p:normalViewPr>
  <p:slideViewPr>
    <p:cSldViewPr snapToGrid="0">
      <p:cViewPr varScale="1">
        <p:scale>
          <a:sx n="73" d="100"/>
          <a:sy n="73" d="100"/>
        </p:scale>
        <p:origin x="600" y="78"/>
      </p:cViewPr>
      <p:guideLst>
        <p:guide orient="horz" pos="216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638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2025/2/12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3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microsoft.com/office/2007/relationships/hdphoto" Target="../media/hdphoto2.wdp"/><Relationship Id="rId4" Type="http://schemas.openxmlformats.org/officeDocument/2006/relationships/image" Target="../media/image1.jpe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12" Type="http://schemas.openxmlformats.org/officeDocument/2006/relationships/image" Target="../media/image24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23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9.xml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3.png"/><Relationship Id="rId11" Type="http://schemas.openxmlformats.org/officeDocument/2006/relationships/image" Target="../media/image16.png"/><Relationship Id="rId5" Type="http://schemas.openxmlformats.org/officeDocument/2006/relationships/image" Target="../media/image2.png"/><Relationship Id="rId10" Type="http://schemas.openxmlformats.org/officeDocument/2006/relationships/image" Target="../media/image15.png"/><Relationship Id="rId4" Type="http://schemas.openxmlformats.org/officeDocument/2006/relationships/image" Target="../media/image1.jpe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4.xml"/><Relationship Id="rId6" Type="http://schemas.openxmlformats.org/officeDocument/2006/relationships/image" Target="../media/image28.png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2.wdp"/><Relationship Id="rId4" Type="http://schemas.openxmlformats.org/officeDocument/2006/relationships/image" Target="../media/image1.jpe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6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0"/>
            <a:ext cx="12323445" cy="685863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93980"/>
            <a:ext cx="497205" cy="65532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692785" y="878840"/>
            <a:ext cx="10937875" cy="5100320"/>
          </a:xfrm>
          <a:prstGeom prst="rect">
            <a:avLst/>
          </a:prstGeom>
        </p:spPr>
      </p:pic>
      <p:pic>
        <p:nvPicPr>
          <p:cNvPr id="8" name="图片 7" descr="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/>
          <a:stretch>
            <a:fillRect/>
          </a:stretch>
        </p:blipFill>
        <p:spPr>
          <a:xfrm>
            <a:off x="-10795" y="4254500"/>
            <a:ext cx="12345035" cy="2603500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pic>
        <p:nvPicPr>
          <p:cNvPr id="10" name="图片 9" descr="千库网_儿童节卡通植物装饰清新边框_元素编号1222813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0" y="121920"/>
            <a:ext cx="3279140" cy="1738630"/>
          </a:xfrm>
          <a:prstGeom prst="rect">
            <a:avLst/>
          </a:prstGeom>
        </p:spPr>
      </p:pic>
      <p:pic>
        <p:nvPicPr>
          <p:cNvPr id="12" name="图片 11" descr="千库网_儿童节卡通植物装饰清新边框_元素编号1222813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4056380" y="4763770"/>
            <a:ext cx="4211320" cy="2094865"/>
          </a:xfrm>
          <a:prstGeom prst="rect">
            <a:avLst/>
          </a:prstGeom>
        </p:spPr>
      </p:pic>
      <p:pic>
        <p:nvPicPr>
          <p:cNvPr id="13" name="图片 12" descr="千库网_开学季笔返校学生背书包_元素编号1289704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254" r="13688"/>
          <a:stretch>
            <a:fillRect/>
          </a:stretch>
        </p:blipFill>
        <p:spPr>
          <a:xfrm>
            <a:off x="9258935" y="0"/>
            <a:ext cx="3075305" cy="2644775"/>
          </a:xfrm>
          <a:prstGeom prst="rect">
            <a:avLst/>
          </a:prstGeom>
        </p:spPr>
      </p:pic>
      <p:sp>
        <p:nvSpPr>
          <p:cNvPr id="62" name="六边形 36"/>
          <p:cNvSpPr/>
          <p:nvPr/>
        </p:nvSpPr>
        <p:spPr>
          <a:xfrm>
            <a:off x="3521710" y="4200525"/>
            <a:ext cx="368300" cy="377190"/>
          </a:xfrm>
          <a:custGeom>
            <a:avLst/>
            <a:gdLst>
              <a:gd name="connsiteX0" fmla="*/ 265967 w 306388"/>
              <a:gd name="connsiteY0" fmla="*/ 243697 h 336550"/>
              <a:gd name="connsiteX1" fmla="*/ 232996 w 306388"/>
              <a:gd name="connsiteY1" fmla="*/ 278234 h 336550"/>
              <a:gd name="connsiteX2" fmla="*/ 219808 w 306388"/>
              <a:gd name="connsiteY2" fmla="*/ 264950 h 336550"/>
              <a:gd name="connsiteX3" fmla="*/ 203982 w 306388"/>
              <a:gd name="connsiteY3" fmla="*/ 264950 h 336550"/>
              <a:gd name="connsiteX4" fmla="*/ 203982 w 306388"/>
              <a:gd name="connsiteY4" fmla="*/ 280890 h 336550"/>
              <a:gd name="connsiteX5" fmla="*/ 225083 w 306388"/>
              <a:gd name="connsiteY5" fmla="*/ 300815 h 336550"/>
              <a:gd name="connsiteX6" fmla="*/ 232996 w 306388"/>
              <a:gd name="connsiteY6" fmla="*/ 304800 h 336550"/>
              <a:gd name="connsiteX7" fmla="*/ 239591 w 306388"/>
              <a:gd name="connsiteY7" fmla="*/ 300815 h 336550"/>
              <a:gd name="connsiteX8" fmla="*/ 281794 w 306388"/>
              <a:gd name="connsiteY8" fmla="*/ 259637 h 336550"/>
              <a:gd name="connsiteX9" fmla="*/ 281794 w 306388"/>
              <a:gd name="connsiteY9" fmla="*/ 243697 h 336550"/>
              <a:gd name="connsiteX10" fmla="*/ 265967 w 306388"/>
              <a:gd name="connsiteY10" fmla="*/ 243697 h 336550"/>
              <a:gd name="connsiteX11" fmla="*/ 242094 w 306388"/>
              <a:gd name="connsiteY11" fmla="*/ 209550 h 336550"/>
              <a:gd name="connsiteX12" fmla="*/ 306388 w 306388"/>
              <a:gd name="connsiteY12" fmla="*/ 273050 h 336550"/>
              <a:gd name="connsiteX13" fmla="*/ 242094 w 306388"/>
              <a:gd name="connsiteY13" fmla="*/ 336550 h 336550"/>
              <a:gd name="connsiteX14" fmla="*/ 177800 w 306388"/>
              <a:gd name="connsiteY14" fmla="*/ 273050 h 336550"/>
              <a:gd name="connsiteX15" fmla="*/ 242094 w 306388"/>
              <a:gd name="connsiteY15" fmla="*/ 209550 h 336550"/>
              <a:gd name="connsiteX16" fmla="*/ 65986 w 306388"/>
              <a:gd name="connsiteY16" fmla="*/ 133087 h 336550"/>
              <a:gd name="connsiteX17" fmla="*/ 69946 w 306388"/>
              <a:gd name="connsiteY17" fmla="*/ 135738 h 336550"/>
              <a:gd name="connsiteX18" fmla="*/ 104259 w 306388"/>
              <a:gd name="connsiteY18" fmla="*/ 228503 h 336550"/>
              <a:gd name="connsiteX19" fmla="*/ 116136 w 306388"/>
              <a:gd name="connsiteY19" fmla="*/ 228503 h 336550"/>
              <a:gd name="connsiteX20" fmla="*/ 149130 w 306388"/>
              <a:gd name="connsiteY20" fmla="*/ 135738 h 336550"/>
              <a:gd name="connsiteX21" fmla="*/ 155728 w 306388"/>
              <a:gd name="connsiteY21" fmla="*/ 133087 h 336550"/>
              <a:gd name="connsiteX22" fmla="*/ 184762 w 306388"/>
              <a:gd name="connsiteY22" fmla="*/ 138388 h 336550"/>
              <a:gd name="connsiteX23" fmla="*/ 219075 w 306388"/>
              <a:gd name="connsiteY23" fmla="*/ 184771 h 336550"/>
              <a:gd name="connsiteX24" fmla="*/ 219075 w 306388"/>
              <a:gd name="connsiteY24" fmla="*/ 195373 h 336550"/>
              <a:gd name="connsiteX25" fmla="*/ 161007 w 306388"/>
              <a:gd name="connsiteY25" fmla="*/ 273561 h 336550"/>
              <a:gd name="connsiteX26" fmla="*/ 162327 w 306388"/>
              <a:gd name="connsiteY26" fmla="*/ 284162 h 336550"/>
              <a:gd name="connsiteX27" fmla="*/ 21116 w 306388"/>
              <a:gd name="connsiteY27" fmla="*/ 284162 h 336550"/>
              <a:gd name="connsiteX28" fmla="*/ 0 w 306388"/>
              <a:gd name="connsiteY28" fmla="*/ 262959 h 336550"/>
              <a:gd name="connsiteX29" fmla="*/ 0 w 306388"/>
              <a:gd name="connsiteY29" fmla="*/ 186096 h 336550"/>
              <a:gd name="connsiteX30" fmla="*/ 34313 w 306388"/>
              <a:gd name="connsiteY30" fmla="*/ 138388 h 336550"/>
              <a:gd name="connsiteX31" fmla="*/ 65986 w 306388"/>
              <a:gd name="connsiteY31" fmla="*/ 133087 h 336550"/>
              <a:gd name="connsiteX32" fmla="*/ 103043 w 306388"/>
              <a:gd name="connsiteY32" fmla="*/ 125412 h 336550"/>
              <a:gd name="connsiteX33" fmla="*/ 117331 w 306388"/>
              <a:gd name="connsiteY33" fmla="*/ 125412 h 336550"/>
              <a:gd name="connsiteX34" fmla="*/ 122526 w 306388"/>
              <a:gd name="connsiteY34" fmla="*/ 128077 h 336550"/>
              <a:gd name="connsiteX35" fmla="*/ 122526 w 306388"/>
              <a:gd name="connsiteY35" fmla="*/ 136071 h 336550"/>
              <a:gd name="connsiteX36" fmla="*/ 116032 w 306388"/>
              <a:gd name="connsiteY36" fmla="*/ 148063 h 336550"/>
              <a:gd name="connsiteX37" fmla="*/ 118630 w 306388"/>
              <a:gd name="connsiteY37" fmla="*/ 178707 h 336550"/>
              <a:gd name="connsiteX38" fmla="*/ 112135 w 306388"/>
              <a:gd name="connsiteY38" fmla="*/ 197360 h 336550"/>
              <a:gd name="connsiteX39" fmla="*/ 108239 w 306388"/>
              <a:gd name="connsiteY39" fmla="*/ 197360 h 336550"/>
              <a:gd name="connsiteX40" fmla="*/ 100446 w 306388"/>
              <a:gd name="connsiteY40" fmla="*/ 178707 h 336550"/>
              <a:gd name="connsiteX41" fmla="*/ 104342 w 306388"/>
              <a:gd name="connsiteY41" fmla="*/ 148063 h 336550"/>
              <a:gd name="connsiteX42" fmla="*/ 96549 w 306388"/>
              <a:gd name="connsiteY42" fmla="*/ 136071 h 336550"/>
              <a:gd name="connsiteX43" fmla="*/ 97848 w 306388"/>
              <a:gd name="connsiteY43" fmla="*/ 128077 h 336550"/>
              <a:gd name="connsiteX44" fmla="*/ 103043 w 306388"/>
              <a:gd name="connsiteY44" fmla="*/ 125412 h 336550"/>
              <a:gd name="connsiteX45" fmla="*/ 110332 w 306388"/>
              <a:gd name="connsiteY45" fmla="*/ 0 h 336550"/>
              <a:gd name="connsiteX46" fmla="*/ 166689 w 306388"/>
              <a:gd name="connsiteY46" fmla="*/ 55563 h 336550"/>
              <a:gd name="connsiteX47" fmla="*/ 110332 w 306388"/>
              <a:gd name="connsiteY47" fmla="*/ 111126 h 336550"/>
              <a:gd name="connsiteX48" fmla="*/ 53975 w 306388"/>
              <a:gd name="connsiteY48" fmla="*/ 55563 h 336550"/>
              <a:gd name="connsiteX49" fmla="*/ 110332 w 306388"/>
              <a:gd name="connsiteY49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06388" h="336550">
                <a:moveTo>
                  <a:pt x="265967" y="243697"/>
                </a:moveTo>
                <a:cubicBezTo>
                  <a:pt x="265967" y="243697"/>
                  <a:pt x="265967" y="243697"/>
                  <a:pt x="232996" y="278234"/>
                </a:cubicBezTo>
                <a:cubicBezTo>
                  <a:pt x="232996" y="278234"/>
                  <a:pt x="232996" y="278234"/>
                  <a:pt x="219808" y="264950"/>
                </a:cubicBezTo>
                <a:cubicBezTo>
                  <a:pt x="214532" y="260965"/>
                  <a:pt x="207938" y="260965"/>
                  <a:pt x="203982" y="264950"/>
                </a:cubicBezTo>
                <a:cubicBezTo>
                  <a:pt x="200025" y="268935"/>
                  <a:pt x="200025" y="275577"/>
                  <a:pt x="203982" y="280890"/>
                </a:cubicBezTo>
                <a:cubicBezTo>
                  <a:pt x="203982" y="280890"/>
                  <a:pt x="203982" y="280890"/>
                  <a:pt x="225083" y="300815"/>
                </a:cubicBezTo>
                <a:cubicBezTo>
                  <a:pt x="227721" y="303472"/>
                  <a:pt x="230359" y="304800"/>
                  <a:pt x="232996" y="304800"/>
                </a:cubicBezTo>
                <a:cubicBezTo>
                  <a:pt x="235634" y="304800"/>
                  <a:pt x="238272" y="303472"/>
                  <a:pt x="239591" y="300815"/>
                </a:cubicBezTo>
                <a:cubicBezTo>
                  <a:pt x="239591" y="300815"/>
                  <a:pt x="239591" y="300815"/>
                  <a:pt x="281794" y="259637"/>
                </a:cubicBezTo>
                <a:cubicBezTo>
                  <a:pt x="285750" y="255652"/>
                  <a:pt x="285750" y="249011"/>
                  <a:pt x="281794" y="243697"/>
                </a:cubicBezTo>
                <a:cubicBezTo>
                  <a:pt x="277837" y="239712"/>
                  <a:pt x="271243" y="239712"/>
                  <a:pt x="265967" y="243697"/>
                </a:cubicBezTo>
                <a:close/>
                <a:moveTo>
                  <a:pt x="242094" y="209550"/>
                </a:moveTo>
                <a:cubicBezTo>
                  <a:pt x="277603" y="209550"/>
                  <a:pt x="306388" y="237980"/>
                  <a:pt x="306388" y="273050"/>
                </a:cubicBezTo>
                <a:cubicBezTo>
                  <a:pt x="306388" y="308120"/>
                  <a:pt x="277603" y="336550"/>
                  <a:pt x="242094" y="336550"/>
                </a:cubicBezTo>
                <a:cubicBezTo>
                  <a:pt x="206585" y="336550"/>
                  <a:pt x="177800" y="308120"/>
                  <a:pt x="177800" y="273050"/>
                </a:cubicBezTo>
                <a:cubicBezTo>
                  <a:pt x="177800" y="237980"/>
                  <a:pt x="206585" y="209550"/>
                  <a:pt x="242094" y="209550"/>
                </a:cubicBezTo>
                <a:close/>
                <a:moveTo>
                  <a:pt x="65986" y="133087"/>
                </a:moveTo>
                <a:cubicBezTo>
                  <a:pt x="67306" y="133087"/>
                  <a:pt x="69946" y="134413"/>
                  <a:pt x="69946" y="135738"/>
                </a:cubicBezTo>
                <a:cubicBezTo>
                  <a:pt x="69946" y="135738"/>
                  <a:pt x="69946" y="135738"/>
                  <a:pt x="104259" y="228503"/>
                </a:cubicBezTo>
                <a:cubicBezTo>
                  <a:pt x="105578" y="233804"/>
                  <a:pt x="113497" y="233804"/>
                  <a:pt x="116136" y="228503"/>
                </a:cubicBezTo>
                <a:cubicBezTo>
                  <a:pt x="116136" y="228503"/>
                  <a:pt x="116136" y="228503"/>
                  <a:pt x="149130" y="135738"/>
                </a:cubicBezTo>
                <a:cubicBezTo>
                  <a:pt x="150449" y="133087"/>
                  <a:pt x="153089" y="131762"/>
                  <a:pt x="155728" y="133087"/>
                </a:cubicBezTo>
                <a:cubicBezTo>
                  <a:pt x="155728" y="133087"/>
                  <a:pt x="155728" y="133087"/>
                  <a:pt x="184762" y="138388"/>
                </a:cubicBezTo>
                <a:cubicBezTo>
                  <a:pt x="205878" y="145014"/>
                  <a:pt x="219075" y="163567"/>
                  <a:pt x="219075" y="184771"/>
                </a:cubicBezTo>
                <a:cubicBezTo>
                  <a:pt x="219075" y="184771"/>
                  <a:pt x="219075" y="184771"/>
                  <a:pt x="219075" y="195373"/>
                </a:cubicBezTo>
                <a:cubicBezTo>
                  <a:pt x="186082" y="204649"/>
                  <a:pt x="161007" y="236454"/>
                  <a:pt x="161007" y="273561"/>
                </a:cubicBezTo>
                <a:cubicBezTo>
                  <a:pt x="161007" y="277536"/>
                  <a:pt x="161007" y="280187"/>
                  <a:pt x="162327" y="284162"/>
                </a:cubicBezTo>
                <a:cubicBezTo>
                  <a:pt x="162327" y="284162"/>
                  <a:pt x="162327" y="284162"/>
                  <a:pt x="21116" y="284162"/>
                </a:cubicBezTo>
                <a:cubicBezTo>
                  <a:pt x="9238" y="284162"/>
                  <a:pt x="0" y="274886"/>
                  <a:pt x="0" y="262959"/>
                </a:cubicBezTo>
                <a:cubicBezTo>
                  <a:pt x="0" y="262959"/>
                  <a:pt x="0" y="262959"/>
                  <a:pt x="0" y="186096"/>
                </a:cubicBezTo>
                <a:cubicBezTo>
                  <a:pt x="0" y="163567"/>
                  <a:pt x="14517" y="145014"/>
                  <a:pt x="34313" y="138388"/>
                </a:cubicBezTo>
                <a:cubicBezTo>
                  <a:pt x="34313" y="138388"/>
                  <a:pt x="65986" y="133087"/>
                  <a:pt x="65986" y="133087"/>
                </a:cubicBezTo>
                <a:close/>
                <a:moveTo>
                  <a:pt x="103043" y="125412"/>
                </a:moveTo>
                <a:cubicBezTo>
                  <a:pt x="103043" y="125412"/>
                  <a:pt x="103043" y="125412"/>
                  <a:pt x="117331" y="125412"/>
                </a:cubicBezTo>
                <a:cubicBezTo>
                  <a:pt x="118630" y="125412"/>
                  <a:pt x="121227" y="126745"/>
                  <a:pt x="122526" y="128077"/>
                </a:cubicBezTo>
                <a:cubicBezTo>
                  <a:pt x="123825" y="129409"/>
                  <a:pt x="123825" y="133406"/>
                  <a:pt x="122526" y="136071"/>
                </a:cubicBezTo>
                <a:cubicBezTo>
                  <a:pt x="122526" y="136071"/>
                  <a:pt x="122526" y="136071"/>
                  <a:pt x="116032" y="148063"/>
                </a:cubicBezTo>
                <a:cubicBezTo>
                  <a:pt x="116032" y="148063"/>
                  <a:pt x="116032" y="148063"/>
                  <a:pt x="118630" y="178707"/>
                </a:cubicBezTo>
                <a:cubicBezTo>
                  <a:pt x="118630" y="178707"/>
                  <a:pt x="118630" y="178707"/>
                  <a:pt x="112135" y="197360"/>
                </a:cubicBezTo>
                <a:cubicBezTo>
                  <a:pt x="110836" y="200025"/>
                  <a:pt x="108239" y="200025"/>
                  <a:pt x="108239" y="197360"/>
                </a:cubicBezTo>
                <a:cubicBezTo>
                  <a:pt x="108239" y="197360"/>
                  <a:pt x="108239" y="197360"/>
                  <a:pt x="100446" y="178707"/>
                </a:cubicBezTo>
                <a:cubicBezTo>
                  <a:pt x="100446" y="178707"/>
                  <a:pt x="100446" y="178707"/>
                  <a:pt x="104342" y="148063"/>
                </a:cubicBezTo>
                <a:cubicBezTo>
                  <a:pt x="104342" y="148063"/>
                  <a:pt x="104342" y="148063"/>
                  <a:pt x="96549" y="136071"/>
                </a:cubicBezTo>
                <a:cubicBezTo>
                  <a:pt x="95250" y="133406"/>
                  <a:pt x="95250" y="129409"/>
                  <a:pt x="97848" y="128077"/>
                </a:cubicBezTo>
                <a:cubicBezTo>
                  <a:pt x="99147" y="126745"/>
                  <a:pt x="100446" y="125412"/>
                  <a:pt x="103043" y="125412"/>
                </a:cubicBezTo>
                <a:close/>
                <a:moveTo>
                  <a:pt x="110332" y="0"/>
                </a:moveTo>
                <a:cubicBezTo>
                  <a:pt x="141457" y="0"/>
                  <a:pt x="166689" y="24876"/>
                  <a:pt x="166689" y="55563"/>
                </a:cubicBezTo>
                <a:cubicBezTo>
                  <a:pt x="166689" y="86250"/>
                  <a:pt x="141457" y="111126"/>
                  <a:pt x="110332" y="111126"/>
                </a:cubicBezTo>
                <a:cubicBezTo>
                  <a:pt x="79207" y="111126"/>
                  <a:pt x="53975" y="86250"/>
                  <a:pt x="53975" y="55563"/>
                </a:cubicBezTo>
                <a:cubicBezTo>
                  <a:pt x="53975" y="24876"/>
                  <a:pt x="79207" y="0"/>
                  <a:pt x="11033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768375"/>
              </a:solidFill>
              <a:cs typeface="+mn-ea"/>
              <a:sym typeface="+mn-lt"/>
            </a:endParaRPr>
          </a:p>
        </p:txBody>
      </p:sp>
      <p:sp>
        <p:nvSpPr>
          <p:cNvPr id="28" name="Freeform 11"/>
          <p:cNvSpPr>
            <a:spLocks noEditPoints="1"/>
          </p:cNvSpPr>
          <p:nvPr/>
        </p:nvSpPr>
        <p:spPr bwMode="auto">
          <a:xfrm>
            <a:off x="7259320" y="4217670"/>
            <a:ext cx="371475" cy="360045"/>
          </a:xfrm>
          <a:custGeom>
            <a:avLst/>
            <a:gdLst>
              <a:gd name="T0" fmla="*/ 40 w 123"/>
              <a:gd name="T1" fmla="*/ 93 h 128"/>
              <a:gd name="T2" fmla="*/ 24 w 123"/>
              <a:gd name="T3" fmla="*/ 87 h 128"/>
              <a:gd name="T4" fmla="*/ 34 w 123"/>
              <a:gd name="T5" fmla="*/ 101 h 128"/>
              <a:gd name="T6" fmla="*/ 54 w 123"/>
              <a:gd name="T7" fmla="*/ 101 h 128"/>
              <a:gd name="T8" fmla="*/ 62 w 123"/>
              <a:gd name="T9" fmla="*/ 87 h 128"/>
              <a:gd name="T10" fmla="*/ 58 w 123"/>
              <a:gd name="T11" fmla="*/ 77 h 128"/>
              <a:gd name="T12" fmla="*/ 58 w 123"/>
              <a:gd name="T13" fmla="*/ 71 h 128"/>
              <a:gd name="T14" fmla="*/ 56 w 123"/>
              <a:gd name="T15" fmla="*/ 57 h 128"/>
              <a:gd name="T16" fmla="*/ 31 w 123"/>
              <a:gd name="T17" fmla="*/ 57 h 128"/>
              <a:gd name="T18" fmla="*/ 37 w 123"/>
              <a:gd name="T19" fmla="*/ 66 h 128"/>
              <a:gd name="T20" fmla="*/ 46 w 123"/>
              <a:gd name="T21" fmla="*/ 63 h 128"/>
              <a:gd name="T22" fmla="*/ 46 w 123"/>
              <a:gd name="T23" fmla="*/ 71 h 128"/>
              <a:gd name="T24" fmla="*/ 41 w 123"/>
              <a:gd name="T25" fmla="*/ 81 h 128"/>
              <a:gd name="T26" fmla="*/ 48 w 123"/>
              <a:gd name="T27" fmla="*/ 83 h 128"/>
              <a:gd name="T28" fmla="*/ 48 w 123"/>
              <a:gd name="T29" fmla="*/ 93 h 128"/>
              <a:gd name="T30" fmla="*/ 82 w 123"/>
              <a:gd name="T31" fmla="*/ 103 h 128"/>
              <a:gd name="T32" fmla="*/ 94 w 123"/>
              <a:gd name="T33" fmla="*/ 54 h 128"/>
              <a:gd name="T34" fmla="*/ 70 w 123"/>
              <a:gd name="T35" fmla="*/ 66 h 128"/>
              <a:gd name="T36" fmla="*/ 82 w 123"/>
              <a:gd name="T37" fmla="*/ 70 h 128"/>
              <a:gd name="T38" fmla="*/ 119 w 123"/>
              <a:gd name="T39" fmla="*/ 8 h 128"/>
              <a:gd name="T40" fmla="*/ 111 w 123"/>
              <a:gd name="T41" fmla="*/ 22 h 128"/>
              <a:gd name="T42" fmla="*/ 105 w 123"/>
              <a:gd name="T43" fmla="*/ 33 h 128"/>
              <a:gd name="T44" fmla="*/ 95 w 123"/>
              <a:gd name="T45" fmla="*/ 25 h 128"/>
              <a:gd name="T46" fmla="*/ 107 w 123"/>
              <a:gd name="T47" fmla="*/ 0 h 128"/>
              <a:gd name="T48" fmla="*/ 94 w 123"/>
              <a:gd name="T49" fmla="*/ 8 h 128"/>
              <a:gd name="T50" fmla="*/ 82 w 123"/>
              <a:gd name="T51" fmla="*/ 22 h 128"/>
              <a:gd name="T52" fmla="*/ 76 w 123"/>
              <a:gd name="T53" fmla="*/ 33 h 128"/>
              <a:gd name="T54" fmla="*/ 66 w 123"/>
              <a:gd name="T55" fmla="*/ 25 h 128"/>
              <a:gd name="T56" fmla="*/ 78 w 123"/>
              <a:gd name="T57" fmla="*/ 0 h 128"/>
              <a:gd name="T58" fmla="*/ 66 w 123"/>
              <a:gd name="T59" fmla="*/ 8 h 128"/>
              <a:gd name="T60" fmla="*/ 53 w 123"/>
              <a:gd name="T61" fmla="*/ 22 h 128"/>
              <a:gd name="T62" fmla="*/ 47 w 123"/>
              <a:gd name="T63" fmla="*/ 33 h 128"/>
              <a:gd name="T64" fmla="*/ 37 w 123"/>
              <a:gd name="T65" fmla="*/ 25 h 128"/>
              <a:gd name="T66" fmla="*/ 49 w 123"/>
              <a:gd name="T67" fmla="*/ 0 h 128"/>
              <a:gd name="T68" fmla="*/ 37 w 123"/>
              <a:gd name="T69" fmla="*/ 8 h 128"/>
              <a:gd name="T70" fmla="*/ 24 w 123"/>
              <a:gd name="T71" fmla="*/ 22 h 128"/>
              <a:gd name="T72" fmla="*/ 18 w 123"/>
              <a:gd name="T73" fmla="*/ 33 h 128"/>
              <a:gd name="T74" fmla="*/ 9 w 123"/>
              <a:gd name="T75" fmla="*/ 25 h 128"/>
              <a:gd name="T76" fmla="*/ 20 w 123"/>
              <a:gd name="T77" fmla="*/ 0 h 128"/>
              <a:gd name="T78" fmla="*/ 8 w 123"/>
              <a:gd name="T79" fmla="*/ 8 h 128"/>
              <a:gd name="T80" fmla="*/ 0 w 123"/>
              <a:gd name="T81" fmla="*/ 12 h 128"/>
              <a:gd name="T82" fmla="*/ 4 w 123"/>
              <a:gd name="T83" fmla="*/ 128 h 128"/>
              <a:gd name="T84" fmla="*/ 123 w 123"/>
              <a:gd name="T85" fmla="*/ 124 h 128"/>
              <a:gd name="T86" fmla="*/ 119 w 123"/>
              <a:gd name="T87" fmla="*/ 8 h 128"/>
              <a:gd name="T88" fmla="*/ 8 w 123"/>
              <a:gd name="T89" fmla="*/ 119 h 128"/>
              <a:gd name="T90" fmla="*/ 115 w 123"/>
              <a:gd name="T91" fmla="*/ 3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3" h="128">
                <a:moveTo>
                  <a:pt x="44" y="95"/>
                </a:moveTo>
                <a:cubicBezTo>
                  <a:pt x="42" y="95"/>
                  <a:pt x="41" y="94"/>
                  <a:pt x="40" y="93"/>
                </a:cubicBezTo>
                <a:cubicBezTo>
                  <a:pt x="39" y="92"/>
                  <a:pt x="37" y="89"/>
                  <a:pt x="37" y="87"/>
                </a:cubicBezTo>
                <a:cubicBezTo>
                  <a:pt x="24" y="87"/>
                  <a:pt x="24" y="87"/>
                  <a:pt x="24" y="87"/>
                </a:cubicBezTo>
                <a:cubicBezTo>
                  <a:pt x="24" y="91"/>
                  <a:pt x="27" y="95"/>
                  <a:pt x="28" y="97"/>
                </a:cubicBezTo>
                <a:cubicBezTo>
                  <a:pt x="30" y="99"/>
                  <a:pt x="32" y="100"/>
                  <a:pt x="34" y="101"/>
                </a:cubicBezTo>
                <a:cubicBezTo>
                  <a:pt x="37" y="102"/>
                  <a:pt x="40" y="103"/>
                  <a:pt x="44" y="103"/>
                </a:cubicBezTo>
                <a:cubicBezTo>
                  <a:pt x="48" y="103"/>
                  <a:pt x="52" y="102"/>
                  <a:pt x="54" y="101"/>
                </a:cubicBezTo>
                <a:cubicBezTo>
                  <a:pt x="57" y="99"/>
                  <a:pt x="59" y="98"/>
                  <a:pt x="60" y="95"/>
                </a:cubicBezTo>
                <a:cubicBezTo>
                  <a:pt x="62" y="92"/>
                  <a:pt x="62" y="90"/>
                  <a:pt x="62" y="87"/>
                </a:cubicBezTo>
                <a:cubicBezTo>
                  <a:pt x="62" y="85"/>
                  <a:pt x="62" y="83"/>
                  <a:pt x="61" y="81"/>
                </a:cubicBezTo>
                <a:cubicBezTo>
                  <a:pt x="60" y="80"/>
                  <a:pt x="59" y="78"/>
                  <a:pt x="58" y="77"/>
                </a:cubicBezTo>
                <a:cubicBezTo>
                  <a:pt x="57" y="77"/>
                  <a:pt x="55" y="76"/>
                  <a:pt x="53" y="76"/>
                </a:cubicBezTo>
                <a:cubicBezTo>
                  <a:pt x="56" y="75"/>
                  <a:pt x="57" y="73"/>
                  <a:pt x="58" y="71"/>
                </a:cubicBezTo>
                <a:cubicBezTo>
                  <a:pt x="59" y="70"/>
                  <a:pt x="60" y="68"/>
                  <a:pt x="60" y="66"/>
                </a:cubicBezTo>
                <a:cubicBezTo>
                  <a:pt x="60" y="62"/>
                  <a:pt x="59" y="59"/>
                  <a:pt x="56" y="57"/>
                </a:cubicBezTo>
                <a:cubicBezTo>
                  <a:pt x="53" y="55"/>
                  <a:pt x="49" y="54"/>
                  <a:pt x="43" y="54"/>
                </a:cubicBezTo>
                <a:cubicBezTo>
                  <a:pt x="38" y="54"/>
                  <a:pt x="34" y="55"/>
                  <a:pt x="31" y="57"/>
                </a:cubicBezTo>
                <a:cubicBezTo>
                  <a:pt x="28" y="59"/>
                  <a:pt x="25" y="62"/>
                  <a:pt x="24" y="66"/>
                </a:cubicBezTo>
                <a:cubicBezTo>
                  <a:pt x="37" y="66"/>
                  <a:pt x="37" y="66"/>
                  <a:pt x="37" y="66"/>
                </a:cubicBezTo>
                <a:cubicBezTo>
                  <a:pt x="37" y="64"/>
                  <a:pt x="41" y="62"/>
                  <a:pt x="43" y="62"/>
                </a:cubicBezTo>
                <a:cubicBezTo>
                  <a:pt x="44" y="62"/>
                  <a:pt x="45" y="62"/>
                  <a:pt x="46" y="63"/>
                </a:cubicBezTo>
                <a:cubicBezTo>
                  <a:pt x="47" y="64"/>
                  <a:pt x="48" y="65"/>
                  <a:pt x="48" y="67"/>
                </a:cubicBezTo>
                <a:cubicBezTo>
                  <a:pt x="48" y="68"/>
                  <a:pt x="47" y="69"/>
                  <a:pt x="46" y="71"/>
                </a:cubicBezTo>
                <a:cubicBezTo>
                  <a:pt x="43" y="73"/>
                  <a:pt x="41" y="73"/>
                  <a:pt x="41" y="73"/>
                </a:cubicBezTo>
                <a:cubicBezTo>
                  <a:pt x="41" y="81"/>
                  <a:pt x="41" y="81"/>
                  <a:pt x="41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45" y="81"/>
                  <a:pt x="47" y="81"/>
                  <a:pt x="48" y="83"/>
                </a:cubicBezTo>
                <a:cubicBezTo>
                  <a:pt x="49" y="84"/>
                  <a:pt x="50" y="85"/>
                  <a:pt x="50" y="88"/>
                </a:cubicBezTo>
                <a:cubicBezTo>
                  <a:pt x="50" y="90"/>
                  <a:pt x="49" y="92"/>
                  <a:pt x="48" y="93"/>
                </a:cubicBezTo>
                <a:cubicBezTo>
                  <a:pt x="47" y="94"/>
                  <a:pt x="45" y="95"/>
                  <a:pt x="44" y="95"/>
                </a:cubicBezTo>
                <a:close/>
                <a:moveTo>
                  <a:pt x="82" y="103"/>
                </a:moveTo>
                <a:cubicBezTo>
                  <a:pt x="94" y="103"/>
                  <a:pt x="94" y="103"/>
                  <a:pt x="94" y="103"/>
                </a:cubicBezTo>
                <a:cubicBezTo>
                  <a:pt x="94" y="54"/>
                  <a:pt x="94" y="54"/>
                  <a:pt x="94" y="54"/>
                </a:cubicBezTo>
                <a:cubicBezTo>
                  <a:pt x="84" y="54"/>
                  <a:pt x="84" y="54"/>
                  <a:pt x="84" y="54"/>
                </a:cubicBezTo>
                <a:cubicBezTo>
                  <a:pt x="81" y="60"/>
                  <a:pt x="78" y="64"/>
                  <a:pt x="70" y="66"/>
                </a:cubicBezTo>
                <a:cubicBezTo>
                  <a:pt x="70" y="77"/>
                  <a:pt x="70" y="77"/>
                  <a:pt x="70" y="77"/>
                </a:cubicBezTo>
                <a:cubicBezTo>
                  <a:pt x="75" y="76"/>
                  <a:pt x="78" y="74"/>
                  <a:pt x="82" y="70"/>
                </a:cubicBezTo>
                <a:lnTo>
                  <a:pt x="82" y="103"/>
                </a:lnTo>
                <a:close/>
                <a:moveTo>
                  <a:pt x="119" y="8"/>
                </a:moveTo>
                <a:cubicBezTo>
                  <a:pt x="111" y="8"/>
                  <a:pt x="111" y="8"/>
                  <a:pt x="111" y="8"/>
                </a:cubicBezTo>
                <a:cubicBezTo>
                  <a:pt x="111" y="22"/>
                  <a:pt x="111" y="22"/>
                  <a:pt x="111" y="22"/>
                </a:cubicBezTo>
                <a:cubicBezTo>
                  <a:pt x="113" y="23"/>
                  <a:pt x="115" y="25"/>
                  <a:pt x="115" y="27"/>
                </a:cubicBezTo>
                <a:cubicBezTo>
                  <a:pt x="115" y="30"/>
                  <a:pt x="110" y="33"/>
                  <a:pt x="105" y="33"/>
                </a:cubicBezTo>
                <a:cubicBezTo>
                  <a:pt x="99" y="33"/>
                  <a:pt x="94" y="30"/>
                  <a:pt x="94" y="27"/>
                </a:cubicBezTo>
                <a:cubicBezTo>
                  <a:pt x="94" y="26"/>
                  <a:pt x="95" y="25"/>
                  <a:pt x="95" y="25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107" y="0"/>
                  <a:pt x="107" y="0"/>
                  <a:pt x="107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4" y="8"/>
                  <a:pt x="94" y="8"/>
                  <a:pt x="94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82" y="22"/>
                  <a:pt x="82" y="22"/>
                  <a:pt x="82" y="22"/>
                </a:cubicBezTo>
                <a:cubicBezTo>
                  <a:pt x="84" y="23"/>
                  <a:pt x="86" y="25"/>
                  <a:pt x="86" y="27"/>
                </a:cubicBezTo>
                <a:cubicBezTo>
                  <a:pt x="86" y="30"/>
                  <a:pt x="82" y="33"/>
                  <a:pt x="76" y="33"/>
                </a:cubicBezTo>
                <a:cubicBezTo>
                  <a:pt x="70" y="33"/>
                  <a:pt x="66" y="30"/>
                  <a:pt x="66" y="27"/>
                </a:cubicBezTo>
                <a:cubicBezTo>
                  <a:pt x="66" y="26"/>
                  <a:pt x="66" y="25"/>
                  <a:pt x="66" y="25"/>
                </a:cubicBezTo>
                <a:cubicBezTo>
                  <a:pt x="78" y="25"/>
                  <a:pt x="78" y="25"/>
                  <a:pt x="78" y="25"/>
                </a:cubicBezTo>
                <a:cubicBezTo>
                  <a:pt x="78" y="0"/>
                  <a:pt x="78" y="0"/>
                  <a:pt x="78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6" y="8"/>
                  <a:pt x="66" y="8"/>
                  <a:pt x="66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3" y="22"/>
                  <a:pt x="53" y="22"/>
                  <a:pt x="53" y="22"/>
                </a:cubicBezTo>
                <a:cubicBezTo>
                  <a:pt x="56" y="23"/>
                  <a:pt x="57" y="25"/>
                  <a:pt x="57" y="27"/>
                </a:cubicBezTo>
                <a:cubicBezTo>
                  <a:pt x="57" y="30"/>
                  <a:pt x="53" y="33"/>
                  <a:pt x="47" y="33"/>
                </a:cubicBezTo>
                <a:cubicBezTo>
                  <a:pt x="41" y="33"/>
                  <a:pt x="37" y="30"/>
                  <a:pt x="37" y="27"/>
                </a:cubicBezTo>
                <a:cubicBezTo>
                  <a:pt x="37" y="26"/>
                  <a:pt x="37" y="25"/>
                  <a:pt x="37" y="25"/>
                </a:cubicBezTo>
                <a:cubicBezTo>
                  <a:pt x="49" y="25"/>
                  <a:pt x="49" y="25"/>
                  <a:pt x="49" y="25"/>
                </a:cubicBezTo>
                <a:cubicBezTo>
                  <a:pt x="49" y="0"/>
                  <a:pt x="49" y="0"/>
                  <a:pt x="49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8"/>
                  <a:pt x="37" y="8"/>
                  <a:pt x="37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22"/>
                  <a:pt x="24" y="22"/>
                  <a:pt x="24" y="22"/>
                </a:cubicBezTo>
                <a:cubicBezTo>
                  <a:pt x="27" y="23"/>
                  <a:pt x="29" y="25"/>
                  <a:pt x="29" y="27"/>
                </a:cubicBezTo>
                <a:cubicBezTo>
                  <a:pt x="29" y="30"/>
                  <a:pt x="24" y="33"/>
                  <a:pt x="18" y="33"/>
                </a:cubicBezTo>
                <a:cubicBezTo>
                  <a:pt x="13" y="33"/>
                  <a:pt x="8" y="30"/>
                  <a:pt x="8" y="27"/>
                </a:cubicBezTo>
                <a:cubicBezTo>
                  <a:pt x="8" y="26"/>
                  <a:pt x="8" y="25"/>
                  <a:pt x="9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0"/>
                  <a:pt x="20" y="0"/>
                  <a:pt x="20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8"/>
                  <a:pt x="8" y="8"/>
                  <a:pt x="8" y="8"/>
                </a:cubicBez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10"/>
                  <a:pt x="0" y="12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6"/>
                  <a:pt x="2" y="128"/>
                  <a:pt x="4" y="128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1" y="128"/>
                  <a:pt x="123" y="126"/>
                  <a:pt x="123" y="124"/>
                </a:cubicBezTo>
                <a:cubicBezTo>
                  <a:pt x="123" y="12"/>
                  <a:pt x="123" y="12"/>
                  <a:pt x="123" y="12"/>
                </a:cubicBezTo>
                <a:cubicBezTo>
                  <a:pt x="123" y="10"/>
                  <a:pt x="121" y="8"/>
                  <a:pt x="119" y="8"/>
                </a:cubicBezTo>
                <a:close/>
                <a:moveTo>
                  <a:pt x="115" y="119"/>
                </a:moveTo>
                <a:cubicBezTo>
                  <a:pt x="8" y="119"/>
                  <a:pt x="8" y="119"/>
                  <a:pt x="8" y="119"/>
                </a:cubicBezTo>
                <a:cubicBezTo>
                  <a:pt x="8" y="37"/>
                  <a:pt x="8" y="37"/>
                  <a:pt x="8" y="37"/>
                </a:cubicBezTo>
                <a:cubicBezTo>
                  <a:pt x="115" y="37"/>
                  <a:pt x="115" y="37"/>
                  <a:pt x="115" y="37"/>
                </a:cubicBezTo>
                <a:lnTo>
                  <a:pt x="115" y="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89FDD172-2519-0327-2B8D-5E4E810CC5B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3045" y="1214990"/>
            <a:ext cx="5340559" cy="7071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FA90D5-6609-2095-B6A2-9866F96A121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641082">
            <a:off x="-73035" y="1167501"/>
            <a:ext cx="4627553" cy="29583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4C55A89-B979-D6FB-B8A2-340F5E9E238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2785" y="1877791"/>
            <a:ext cx="11260288" cy="349940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0370" y="408940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0"/>
            <a:ext cx="1308735" cy="13341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1775DF5-6B94-E3CC-E051-9A1B8943D4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316" t="33099" b="31901"/>
          <a:stretch/>
        </p:blipFill>
        <p:spPr>
          <a:xfrm>
            <a:off x="419735" y="1023092"/>
            <a:ext cx="5549080" cy="4246138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2CC2CE4-3100-C6E1-F729-57E0FEDCFF44}"/>
              </a:ext>
            </a:extLst>
          </p:cNvPr>
          <p:cNvSpPr/>
          <p:nvPr/>
        </p:nvSpPr>
        <p:spPr>
          <a:xfrm>
            <a:off x="1970955" y="5243990"/>
            <a:ext cx="8795317" cy="1453894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54B5F7-9E13-CA98-AC5C-94558441D6C2}"/>
              </a:ext>
            </a:extLst>
          </p:cNvPr>
          <p:cNvSpPr txBox="1"/>
          <p:nvPr/>
        </p:nvSpPr>
        <p:spPr>
          <a:xfrm>
            <a:off x="1194807" y="5158113"/>
            <a:ext cx="105768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Đụng chạm cơ thể ở vùng</a:t>
            </a:r>
          </a:p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mặc đồ bơi</a:t>
            </a:r>
            <a:endParaRPr lang="en-US" sz="50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D271F1A-6C41-F03E-E476-84BB8A95EDA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390" t="69558"/>
          <a:stretch/>
        </p:blipFill>
        <p:spPr>
          <a:xfrm>
            <a:off x="6015998" y="1306491"/>
            <a:ext cx="5641028" cy="376017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-635"/>
            <a:ext cx="12323445" cy="685863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93980"/>
            <a:ext cx="497205" cy="65532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692785" y="878840"/>
            <a:ext cx="10937875" cy="5381625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3902075" y="4189095"/>
            <a:ext cx="1019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QIANKU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D5436D-04A1-111B-039A-2E9C1E56966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66868" r="51216" b="-5679"/>
          <a:stretch/>
        </p:blipFill>
        <p:spPr>
          <a:xfrm>
            <a:off x="792164" y="1323938"/>
            <a:ext cx="6472554" cy="5368327"/>
          </a:xfrm>
          <a:prstGeom prst="rect">
            <a:avLst/>
          </a:prstGeom>
        </p:spPr>
      </p:pic>
      <p:pic>
        <p:nvPicPr>
          <p:cNvPr id="8" name="图片 9" descr="千库网_儿童节卡通植物装饰清新边框_元素编号12228134">
            <a:extLst>
              <a:ext uri="{FF2B5EF4-FFF2-40B4-BE49-F238E27FC236}">
                <a16:creationId xmlns:a16="http://schemas.microsoft.com/office/drawing/2014/main" id="{6E2A6218-979F-C2DE-C641-F7713B88B4E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151130" y="238125"/>
            <a:ext cx="3850005" cy="2041525"/>
          </a:xfrm>
          <a:prstGeom prst="rect">
            <a:avLst/>
          </a:prstGeom>
        </p:spPr>
      </p:pic>
      <p:pic>
        <p:nvPicPr>
          <p:cNvPr id="13" name="图片 11" descr="千库网_儿童节卡通植物装饰清新边框_元素编号12228134">
            <a:extLst>
              <a:ext uri="{FF2B5EF4-FFF2-40B4-BE49-F238E27FC236}">
                <a16:creationId xmlns:a16="http://schemas.microsoft.com/office/drawing/2014/main" id="{A3E7AFDE-3EF1-AC56-4DE9-E6FA3F483266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7439819" y="4294505"/>
            <a:ext cx="4993005" cy="248412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8B4550C-62AF-689D-82B5-C5BD458A839F}"/>
              </a:ext>
            </a:extLst>
          </p:cNvPr>
          <p:cNvSpPr/>
          <p:nvPr/>
        </p:nvSpPr>
        <p:spPr>
          <a:xfrm>
            <a:off x="7517237" y="2555175"/>
            <a:ext cx="3756980" cy="1728177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8396BA-394C-A369-84D1-E06ECD6EDC51}"/>
              </a:ext>
            </a:extLst>
          </p:cNvPr>
          <p:cNvSpPr txBox="1"/>
          <p:nvPr/>
        </p:nvSpPr>
        <p:spPr>
          <a:xfrm>
            <a:off x="6227156" y="2544903"/>
            <a:ext cx="63150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Bỏ rơi,</a:t>
            </a:r>
          </a:p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bỏ mặc</a:t>
            </a:r>
            <a:endParaRPr lang="en-US" sz="50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4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-635"/>
            <a:ext cx="12323445" cy="685863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93980"/>
            <a:ext cx="497205" cy="65532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758218" y="843915"/>
            <a:ext cx="10937875" cy="5381625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3902075" y="4189095"/>
            <a:ext cx="1019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QIANKU</a:t>
            </a:r>
          </a:p>
        </p:txBody>
      </p:sp>
      <p:pic>
        <p:nvPicPr>
          <p:cNvPr id="8" name="图片 9" descr="千库网_儿童节卡通植物装饰清新边框_元素编号12228134">
            <a:extLst>
              <a:ext uri="{FF2B5EF4-FFF2-40B4-BE49-F238E27FC236}">
                <a16:creationId xmlns:a16="http://schemas.microsoft.com/office/drawing/2014/main" id="{6E2A6218-979F-C2DE-C641-F7713B88B4E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151130" y="238125"/>
            <a:ext cx="3850005" cy="2041525"/>
          </a:xfrm>
          <a:prstGeom prst="rect">
            <a:avLst/>
          </a:prstGeom>
        </p:spPr>
      </p:pic>
      <p:pic>
        <p:nvPicPr>
          <p:cNvPr id="13" name="图片 11" descr="千库网_儿童节卡通植物装饰清新边框_元素编号12228134">
            <a:extLst>
              <a:ext uri="{FF2B5EF4-FFF2-40B4-BE49-F238E27FC236}">
                <a16:creationId xmlns:a16="http://schemas.microsoft.com/office/drawing/2014/main" id="{A3E7AFDE-3EF1-AC56-4DE9-E6FA3F48326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7439819" y="4294505"/>
            <a:ext cx="4993005" cy="248412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8B4550C-62AF-689D-82B5-C5BD458A839F}"/>
              </a:ext>
            </a:extLst>
          </p:cNvPr>
          <p:cNvSpPr/>
          <p:nvPr/>
        </p:nvSpPr>
        <p:spPr>
          <a:xfrm>
            <a:off x="1779956" y="1389625"/>
            <a:ext cx="9324237" cy="3654815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微软雅黑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8396BA-394C-A369-84D1-E06ECD6EDC51}"/>
              </a:ext>
            </a:extLst>
          </p:cNvPr>
          <p:cNvSpPr txBox="1"/>
          <p:nvPr/>
        </p:nvSpPr>
        <p:spPr>
          <a:xfrm>
            <a:off x="1779956" y="1593850"/>
            <a:ext cx="9380379" cy="3385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000" b="1" i="0" u="none" strike="noStrike" kern="1200" cap="none" spc="0" normalizeH="0" baseline="0" noProof="0" dirty="0">
                <a:ln>
                  <a:noFill/>
                </a:ln>
                <a:solidFill>
                  <a:srgbClr val="CE3C6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Chia sẻ về những hành vi xâm hại trẻ em mà em biết</a:t>
            </a:r>
            <a:endParaRPr kumimoji="0" lang="en-US" sz="7000" b="1" i="0" u="none" strike="noStrike" kern="1200" cap="none" spc="0" normalizeH="0" baseline="0" noProof="0" dirty="0">
              <a:ln>
                <a:noFill/>
              </a:ln>
              <a:solidFill>
                <a:srgbClr val="CE3C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66938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4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-635"/>
            <a:ext cx="12323445" cy="685863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93980"/>
            <a:ext cx="497205" cy="65532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692785" y="878840"/>
            <a:ext cx="10937875" cy="5381625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pic>
        <p:nvPicPr>
          <p:cNvPr id="10" name="图片 9" descr="千库网_儿童节卡通植物装饰清新边框_元素编号1222813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0" y="342265"/>
            <a:ext cx="3850005" cy="2041525"/>
          </a:xfrm>
          <a:prstGeom prst="rect">
            <a:avLst/>
          </a:prstGeom>
        </p:spPr>
      </p:pic>
      <p:pic>
        <p:nvPicPr>
          <p:cNvPr id="12" name="图片 11" descr="千库网_儿童节卡通植物装饰清新边框_元素编号1222813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3850005" y="4374515"/>
            <a:ext cx="4993005" cy="2484120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3902075" y="4189095"/>
            <a:ext cx="1019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QIANKU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045700" y="2620010"/>
            <a:ext cx="158496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02</a:t>
            </a:r>
          </a:p>
        </p:txBody>
      </p:sp>
      <p:sp>
        <p:nvSpPr>
          <p:cNvPr id="16" name="等腰三角形 15"/>
          <p:cNvSpPr/>
          <p:nvPr/>
        </p:nvSpPr>
        <p:spPr>
          <a:xfrm rot="5400000" flipH="1">
            <a:off x="11561445" y="3166110"/>
            <a:ext cx="490855" cy="3524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5952A8-F858-3356-43C1-F85B780B4C2E}"/>
              </a:ext>
            </a:extLst>
          </p:cNvPr>
          <p:cNvSpPr txBox="1"/>
          <p:nvPr/>
        </p:nvSpPr>
        <p:spPr>
          <a:xfrm>
            <a:off x="-449580" y="2138491"/>
            <a:ext cx="130911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9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Tìm hiểu hành vi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9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xâm hại trẻ em</a:t>
            </a:r>
            <a:endParaRPr kumimoji="0" lang="en-SG" sz="9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31835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5" grpId="0"/>
      <p:bldP spid="1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-635"/>
            <a:ext cx="12323445" cy="685863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93980"/>
            <a:ext cx="497205" cy="65532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692785" y="878840"/>
            <a:ext cx="10937875" cy="5381625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pic>
        <p:nvPicPr>
          <p:cNvPr id="10" name="图片 9" descr="千库网_儿童节卡通植物装饰清新边框_元素编号1222813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63091" y="-177453"/>
            <a:ext cx="3850005" cy="2041525"/>
          </a:xfrm>
          <a:prstGeom prst="rect">
            <a:avLst/>
          </a:prstGeom>
        </p:spPr>
      </p:pic>
      <p:pic>
        <p:nvPicPr>
          <p:cNvPr id="12" name="图片 11" descr="千库网_儿童节卡通植物装饰清新边框_元素编号1222813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3075940" y="4737100"/>
            <a:ext cx="4993005" cy="2484120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3902075" y="4189095"/>
            <a:ext cx="1019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QIANKU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045700" y="2620010"/>
            <a:ext cx="158496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04</a:t>
            </a:r>
          </a:p>
        </p:txBody>
      </p:sp>
      <p:pic>
        <p:nvPicPr>
          <p:cNvPr id="2" name="图片 5" descr="3">
            <a:extLst>
              <a:ext uri="{FF2B5EF4-FFF2-40B4-BE49-F238E27FC236}">
                <a16:creationId xmlns:a16="http://schemas.microsoft.com/office/drawing/2014/main" id="{0A4185FA-80A6-B474-BB7E-C53DAE14923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1181454"/>
            <a:ext cx="1308735" cy="133413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BEE01C8-0677-E814-A4EB-5B9043907B9E}"/>
              </a:ext>
            </a:extLst>
          </p:cNvPr>
          <p:cNvGrpSpPr/>
          <p:nvPr/>
        </p:nvGrpSpPr>
        <p:grpSpPr>
          <a:xfrm>
            <a:off x="241421" y="815919"/>
            <a:ext cx="11840601" cy="2693842"/>
            <a:chOff x="115732" y="306295"/>
            <a:chExt cx="10975547" cy="254595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1459DC-51A3-E08A-3FB6-42E1465434C8}"/>
                </a:ext>
              </a:extLst>
            </p:cNvPr>
            <p:cNvSpPr txBox="1"/>
            <p:nvPr/>
          </p:nvSpPr>
          <p:spPr>
            <a:xfrm>
              <a:off x="1865434" y="306295"/>
              <a:ext cx="7666132" cy="2172314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3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Xác định hành vi thể hiện trên 6 hình ảnh ở hoạt động 1 thuộc hình thức xâm hại nào?</a:t>
              </a:r>
              <a:endParaRPr lang="en-US" sz="43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Speech Bubble: Rectangle with Corners Rounded 74">
              <a:extLst>
                <a:ext uri="{FF2B5EF4-FFF2-40B4-BE49-F238E27FC236}">
                  <a16:creationId xmlns:a16="http://schemas.microsoft.com/office/drawing/2014/main" id="{478ABDBA-E290-C944-F325-5DB4AA4A7E2C}"/>
                </a:ext>
              </a:extLst>
            </p:cNvPr>
            <p:cNvSpPr/>
            <p:nvPr/>
          </p:nvSpPr>
          <p:spPr>
            <a:xfrm>
              <a:off x="1516868" y="426329"/>
              <a:ext cx="8663153" cy="1944329"/>
            </a:xfrm>
            <a:custGeom>
              <a:avLst/>
              <a:gdLst>
                <a:gd name="connsiteX0" fmla="*/ 0 w 8663153"/>
                <a:gd name="connsiteY0" fmla="*/ 324061 h 1944329"/>
                <a:gd name="connsiteX1" fmla="*/ 324061 w 8663153"/>
                <a:gd name="connsiteY1" fmla="*/ 0 h 1944329"/>
                <a:gd name="connsiteX2" fmla="*/ 656112 w 8663153"/>
                <a:gd name="connsiteY2" fmla="*/ 0 h 1944329"/>
                <a:gd name="connsiteX3" fmla="*/ 1388915 w 8663153"/>
                <a:gd name="connsiteY3" fmla="*/ 0 h 1944329"/>
                <a:gd name="connsiteX4" fmla="*/ 1881267 w 8663153"/>
                <a:gd name="connsiteY4" fmla="*/ 0 h 1944329"/>
                <a:gd name="connsiteX5" fmla="*/ 2533920 w 8663153"/>
                <a:gd name="connsiteY5" fmla="*/ 0 h 1944329"/>
                <a:gd name="connsiteX6" fmla="*/ 3026271 w 8663153"/>
                <a:gd name="connsiteY6" fmla="*/ 0 h 1944329"/>
                <a:gd name="connsiteX7" fmla="*/ 3598774 w 8663153"/>
                <a:gd name="connsiteY7" fmla="*/ 0 h 1944329"/>
                <a:gd name="connsiteX8" fmla="*/ 4010975 w 8663153"/>
                <a:gd name="connsiteY8" fmla="*/ 0 h 1944329"/>
                <a:gd name="connsiteX9" fmla="*/ 4663628 w 8663153"/>
                <a:gd name="connsiteY9" fmla="*/ 0 h 1944329"/>
                <a:gd name="connsiteX10" fmla="*/ 5155980 w 8663153"/>
                <a:gd name="connsiteY10" fmla="*/ 0 h 1944329"/>
                <a:gd name="connsiteX11" fmla="*/ 5488031 w 8663153"/>
                <a:gd name="connsiteY11" fmla="*/ 0 h 1944329"/>
                <a:gd name="connsiteX12" fmla="*/ 5980383 w 8663153"/>
                <a:gd name="connsiteY12" fmla="*/ 0 h 1944329"/>
                <a:gd name="connsiteX13" fmla="*/ 6472735 w 8663153"/>
                <a:gd name="connsiteY13" fmla="*/ 0 h 1944329"/>
                <a:gd name="connsiteX14" fmla="*/ 7205538 w 8663153"/>
                <a:gd name="connsiteY14" fmla="*/ 0 h 1944329"/>
                <a:gd name="connsiteX15" fmla="*/ 7697890 w 8663153"/>
                <a:gd name="connsiteY15" fmla="*/ 0 h 1944329"/>
                <a:gd name="connsiteX16" fmla="*/ 8339092 w 8663153"/>
                <a:gd name="connsiteY16" fmla="*/ 0 h 1944329"/>
                <a:gd name="connsiteX17" fmla="*/ 8663153 w 8663153"/>
                <a:gd name="connsiteY17" fmla="*/ 324061 h 1944329"/>
                <a:gd name="connsiteX18" fmla="*/ 8663153 w 8663153"/>
                <a:gd name="connsiteY18" fmla="*/ 782054 h 1944329"/>
                <a:gd name="connsiteX19" fmla="*/ 8663153 w 8663153"/>
                <a:gd name="connsiteY19" fmla="*/ 1214123 h 1944329"/>
                <a:gd name="connsiteX20" fmla="*/ 8663153 w 8663153"/>
                <a:gd name="connsiteY20" fmla="*/ 1620268 h 1944329"/>
                <a:gd name="connsiteX21" fmla="*/ 8339092 w 8663153"/>
                <a:gd name="connsiteY21" fmla="*/ 1944329 h 1944329"/>
                <a:gd name="connsiteX22" fmla="*/ 7846740 w 8663153"/>
                <a:gd name="connsiteY22" fmla="*/ 1944329 h 1944329"/>
                <a:gd name="connsiteX23" fmla="*/ 7113937 w 8663153"/>
                <a:gd name="connsiteY23" fmla="*/ 1944329 h 1944329"/>
                <a:gd name="connsiteX24" fmla="*/ 6621585 w 8663153"/>
                <a:gd name="connsiteY24" fmla="*/ 1944329 h 1944329"/>
                <a:gd name="connsiteX25" fmla="*/ 5968933 w 8663153"/>
                <a:gd name="connsiteY25" fmla="*/ 1944329 h 1944329"/>
                <a:gd name="connsiteX26" fmla="*/ 5236130 w 8663153"/>
                <a:gd name="connsiteY26" fmla="*/ 1944329 h 1944329"/>
                <a:gd name="connsiteX27" fmla="*/ 4743778 w 8663153"/>
                <a:gd name="connsiteY27" fmla="*/ 1944329 h 1944329"/>
                <a:gd name="connsiteX28" fmla="*/ 4331577 w 8663153"/>
                <a:gd name="connsiteY28" fmla="*/ 1944329 h 1944329"/>
                <a:gd name="connsiteX29" fmla="*/ 3839225 w 8663153"/>
                <a:gd name="connsiteY29" fmla="*/ 1944329 h 1944329"/>
                <a:gd name="connsiteX30" fmla="*/ 3346873 w 8663153"/>
                <a:gd name="connsiteY30" fmla="*/ 1944329 h 1944329"/>
                <a:gd name="connsiteX31" fmla="*/ 2854521 w 8663153"/>
                <a:gd name="connsiteY31" fmla="*/ 1944329 h 1944329"/>
                <a:gd name="connsiteX32" fmla="*/ 2442319 w 8663153"/>
                <a:gd name="connsiteY32" fmla="*/ 1944329 h 1944329"/>
                <a:gd name="connsiteX33" fmla="*/ 1869817 w 8663153"/>
                <a:gd name="connsiteY33" fmla="*/ 1944329 h 1944329"/>
                <a:gd name="connsiteX34" fmla="*/ 1217164 w 8663153"/>
                <a:gd name="connsiteY34" fmla="*/ 1944329 h 1944329"/>
                <a:gd name="connsiteX35" fmla="*/ 324061 w 8663153"/>
                <a:gd name="connsiteY35" fmla="*/ 1944329 h 1944329"/>
                <a:gd name="connsiteX36" fmla="*/ 0 w 8663153"/>
                <a:gd name="connsiteY36" fmla="*/ 1620268 h 1944329"/>
                <a:gd name="connsiteX37" fmla="*/ 0 w 8663153"/>
                <a:gd name="connsiteY37" fmla="*/ 1162275 h 1944329"/>
                <a:gd name="connsiteX38" fmla="*/ 0 w 8663153"/>
                <a:gd name="connsiteY38" fmla="*/ 769092 h 1944329"/>
                <a:gd name="connsiteX39" fmla="*/ 0 w 8663153"/>
                <a:gd name="connsiteY39" fmla="*/ 324061 h 194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663153" h="1944329" extrusionOk="0">
                  <a:moveTo>
                    <a:pt x="0" y="324061"/>
                  </a:moveTo>
                  <a:cubicBezTo>
                    <a:pt x="20622" y="112198"/>
                    <a:pt x="140699" y="3687"/>
                    <a:pt x="324061" y="0"/>
                  </a:cubicBezTo>
                  <a:cubicBezTo>
                    <a:pt x="482218" y="-34783"/>
                    <a:pt x="561660" y="24560"/>
                    <a:pt x="656112" y="0"/>
                  </a:cubicBezTo>
                  <a:cubicBezTo>
                    <a:pt x="750564" y="-24560"/>
                    <a:pt x="1203013" y="79678"/>
                    <a:pt x="1388915" y="0"/>
                  </a:cubicBezTo>
                  <a:cubicBezTo>
                    <a:pt x="1574817" y="-79678"/>
                    <a:pt x="1767132" y="33614"/>
                    <a:pt x="1881267" y="0"/>
                  </a:cubicBezTo>
                  <a:cubicBezTo>
                    <a:pt x="1995402" y="-33614"/>
                    <a:pt x="2263681" y="7728"/>
                    <a:pt x="2533920" y="0"/>
                  </a:cubicBezTo>
                  <a:cubicBezTo>
                    <a:pt x="2804159" y="-7728"/>
                    <a:pt x="2802152" y="5786"/>
                    <a:pt x="3026271" y="0"/>
                  </a:cubicBezTo>
                  <a:cubicBezTo>
                    <a:pt x="3250390" y="-5786"/>
                    <a:pt x="3447868" y="13678"/>
                    <a:pt x="3598774" y="0"/>
                  </a:cubicBezTo>
                  <a:cubicBezTo>
                    <a:pt x="3749680" y="-13678"/>
                    <a:pt x="3906663" y="35672"/>
                    <a:pt x="4010975" y="0"/>
                  </a:cubicBezTo>
                  <a:cubicBezTo>
                    <a:pt x="4115287" y="-35672"/>
                    <a:pt x="4482657" y="77124"/>
                    <a:pt x="4663628" y="0"/>
                  </a:cubicBezTo>
                  <a:cubicBezTo>
                    <a:pt x="4844599" y="-77124"/>
                    <a:pt x="4963554" y="36817"/>
                    <a:pt x="5155980" y="0"/>
                  </a:cubicBezTo>
                  <a:cubicBezTo>
                    <a:pt x="5348406" y="-36817"/>
                    <a:pt x="5384660" y="17330"/>
                    <a:pt x="5488031" y="0"/>
                  </a:cubicBezTo>
                  <a:cubicBezTo>
                    <a:pt x="5591402" y="-17330"/>
                    <a:pt x="5856397" y="59044"/>
                    <a:pt x="5980383" y="0"/>
                  </a:cubicBezTo>
                  <a:cubicBezTo>
                    <a:pt x="6104369" y="-59044"/>
                    <a:pt x="6294118" y="20570"/>
                    <a:pt x="6472735" y="0"/>
                  </a:cubicBezTo>
                  <a:cubicBezTo>
                    <a:pt x="6651352" y="-20570"/>
                    <a:pt x="7051539" y="48008"/>
                    <a:pt x="7205538" y="0"/>
                  </a:cubicBezTo>
                  <a:cubicBezTo>
                    <a:pt x="7359537" y="-48008"/>
                    <a:pt x="7572630" y="28007"/>
                    <a:pt x="7697890" y="0"/>
                  </a:cubicBezTo>
                  <a:cubicBezTo>
                    <a:pt x="7823150" y="-28007"/>
                    <a:pt x="8131484" y="6665"/>
                    <a:pt x="8339092" y="0"/>
                  </a:cubicBezTo>
                  <a:cubicBezTo>
                    <a:pt x="8521451" y="-17255"/>
                    <a:pt x="8692844" y="168298"/>
                    <a:pt x="8663153" y="324061"/>
                  </a:cubicBezTo>
                  <a:cubicBezTo>
                    <a:pt x="8664677" y="537486"/>
                    <a:pt x="8611671" y="610036"/>
                    <a:pt x="8663153" y="782054"/>
                  </a:cubicBezTo>
                  <a:cubicBezTo>
                    <a:pt x="8714635" y="954072"/>
                    <a:pt x="8652511" y="1009643"/>
                    <a:pt x="8663153" y="1214123"/>
                  </a:cubicBezTo>
                  <a:cubicBezTo>
                    <a:pt x="8673795" y="1418603"/>
                    <a:pt x="8626939" y="1431283"/>
                    <a:pt x="8663153" y="1620268"/>
                  </a:cubicBezTo>
                  <a:cubicBezTo>
                    <a:pt x="8695146" y="1786154"/>
                    <a:pt x="8477159" y="1929948"/>
                    <a:pt x="8339092" y="1944329"/>
                  </a:cubicBezTo>
                  <a:cubicBezTo>
                    <a:pt x="8154975" y="1963034"/>
                    <a:pt x="8026078" y="1927658"/>
                    <a:pt x="7846740" y="1944329"/>
                  </a:cubicBezTo>
                  <a:cubicBezTo>
                    <a:pt x="7667402" y="1961000"/>
                    <a:pt x="7413194" y="1907228"/>
                    <a:pt x="7113937" y="1944329"/>
                  </a:cubicBezTo>
                  <a:cubicBezTo>
                    <a:pt x="6814680" y="1981430"/>
                    <a:pt x="6742940" y="1895467"/>
                    <a:pt x="6621585" y="1944329"/>
                  </a:cubicBezTo>
                  <a:cubicBezTo>
                    <a:pt x="6500230" y="1993191"/>
                    <a:pt x="6133038" y="1869129"/>
                    <a:pt x="5968933" y="1944329"/>
                  </a:cubicBezTo>
                  <a:cubicBezTo>
                    <a:pt x="5804828" y="2019529"/>
                    <a:pt x="5557198" y="1894488"/>
                    <a:pt x="5236130" y="1944329"/>
                  </a:cubicBezTo>
                  <a:cubicBezTo>
                    <a:pt x="4915062" y="1994170"/>
                    <a:pt x="4914243" y="1888103"/>
                    <a:pt x="4743778" y="1944329"/>
                  </a:cubicBezTo>
                  <a:cubicBezTo>
                    <a:pt x="4573313" y="2000555"/>
                    <a:pt x="4509709" y="1921345"/>
                    <a:pt x="4331577" y="1944329"/>
                  </a:cubicBezTo>
                  <a:cubicBezTo>
                    <a:pt x="4153445" y="1967313"/>
                    <a:pt x="4057904" y="1923629"/>
                    <a:pt x="3839225" y="1944329"/>
                  </a:cubicBezTo>
                  <a:cubicBezTo>
                    <a:pt x="3620546" y="1965029"/>
                    <a:pt x="3563325" y="1894981"/>
                    <a:pt x="3346873" y="1944329"/>
                  </a:cubicBezTo>
                  <a:cubicBezTo>
                    <a:pt x="3130421" y="1993677"/>
                    <a:pt x="2986233" y="1921064"/>
                    <a:pt x="2854521" y="1944329"/>
                  </a:cubicBezTo>
                  <a:cubicBezTo>
                    <a:pt x="2722809" y="1967594"/>
                    <a:pt x="2616559" y="1903196"/>
                    <a:pt x="2442319" y="1944329"/>
                  </a:cubicBezTo>
                  <a:cubicBezTo>
                    <a:pt x="2268079" y="1985462"/>
                    <a:pt x="2093531" y="1876586"/>
                    <a:pt x="1869817" y="1944329"/>
                  </a:cubicBezTo>
                  <a:cubicBezTo>
                    <a:pt x="1646103" y="2012072"/>
                    <a:pt x="1374570" y="1889529"/>
                    <a:pt x="1217164" y="1944329"/>
                  </a:cubicBezTo>
                  <a:cubicBezTo>
                    <a:pt x="1059758" y="1999129"/>
                    <a:pt x="577088" y="1901893"/>
                    <a:pt x="324061" y="1944329"/>
                  </a:cubicBezTo>
                  <a:cubicBezTo>
                    <a:pt x="149332" y="1939389"/>
                    <a:pt x="2833" y="1790056"/>
                    <a:pt x="0" y="1620268"/>
                  </a:cubicBezTo>
                  <a:cubicBezTo>
                    <a:pt x="-51645" y="1457160"/>
                    <a:pt x="44991" y="1296910"/>
                    <a:pt x="0" y="1162275"/>
                  </a:cubicBezTo>
                  <a:cubicBezTo>
                    <a:pt x="-44991" y="1027640"/>
                    <a:pt x="19685" y="872798"/>
                    <a:pt x="0" y="769092"/>
                  </a:cubicBezTo>
                  <a:cubicBezTo>
                    <a:pt x="-19685" y="665386"/>
                    <a:pt x="15299" y="426079"/>
                    <a:pt x="0" y="324061"/>
                  </a:cubicBezTo>
                  <a:close/>
                </a:path>
              </a:pathLst>
            </a:custGeom>
            <a:noFill/>
            <a:ln w="28575">
              <a:extLst>
                <a:ext uri="{C807C97D-BFC1-408E-A445-0C87EB9F89A2}">
                  <ask:lineSketchStyleProps xmlns:ask="http://schemas.microsoft.com/office/drawing/2018/sketchyshapes" xmlns="" sd="2248205953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peech Bubble: Rectangle with Corners Rounded 75">
              <a:extLst>
                <a:ext uri="{FF2B5EF4-FFF2-40B4-BE49-F238E27FC236}">
                  <a16:creationId xmlns:a16="http://schemas.microsoft.com/office/drawing/2014/main" id="{0FF5CE7F-32C5-6BDD-5588-0FA325AE4637}"/>
                </a:ext>
              </a:extLst>
            </p:cNvPr>
            <p:cNvSpPr/>
            <p:nvPr/>
          </p:nvSpPr>
          <p:spPr>
            <a:xfrm>
              <a:off x="1394674" y="448840"/>
              <a:ext cx="8663153" cy="1944329"/>
            </a:xfrm>
            <a:custGeom>
              <a:avLst/>
              <a:gdLst>
                <a:gd name="connsiteX0" fmla="*/ 0 w 8663153"/>
                <a:gd name="connsiteY0" fmla="*/ 324061 h 1944329"/>
                <a:gd name="connsiteX1" fmla="*/ 324061 w 8663153"/>
                <a:gd name="connsiteY1" fmla="*/ 0 h 1944329"/>
                <a:gd name="connsiteX2" fmla="*/ 656112 w 8663153"/>
                <a:gd name="connsiteY2" fmla="*/ 0 h 1944329"/>
                <a:gd name="connsiteX3" fmla="*/ 1388915 w 8663153"/>
                <a:gd name="connsiteY3" fmla="*/ 0 h 1944329"/>
                <a:gd name="connsiteX4" fmla="*/ 1881267 w 8663153"/>
                <a:gd name="connsiteY4" fmla="*/ 0 h 1944329"/>
                <a:gd name="connsiteX5" fmla="*/ 2533920 w 8663153"/>
                <a:gd name="connsiteY5" fmla="*/ 0 h 1944329"/>
                <a:gd name="connsiteX6" fmla="*/ 3026271 w 8663153"/>
                <a:gd name="connsiteY6" fmla="*/ 0 h 1944329"/>
                <a:gd name="connsiteX7" fmla="*/ 3598774 w 8663153"/>
                <a:gd name="connsiteY7" fmla="*/ 0 h 1944329"/>
                <a:gd name="connsiteX8" fmla="*/ 4010975 w 8663153"/>
                <a:gd name="connsiteY8" fmla="*/ 0 h 1944329"/>
                <a:gd name="connsiteX9" fmla="*/ 4663628 w 8663153"/>
                <a:gd name="connsiteY9" fmla="*/ 0 h 1944329"/>
                <a:gd name="connsiteX10" fmla="*/ 5155980 w 8663153"/>
                <a:gd name="connsiteY10" fmla="*/ 0 h 1944329"/>
                <a:gd name="connsiteX11" fmla="*/ 5488031 w 8663153"/>
                <a:gd name="connsiteY11" fmla="*/ 0 h 1944329"/>
                <a:gd name="connsiteX12" fmla="*/ 5980383 w 8663153"/>
                <a:gd name="connsiteY12" fmla="*/ 0 h 1944329"/>
                <a:gd name="connsiteX13" fmla="*/ 6472735 w 8663153"/>
                <a:gd name="connsiteY13" fmla="*/ 0 h 1944329"/>
                <a:gd name="connsiteX14" fmla="*/ 7205538 w 8663153"/>
                <a:gd name="connsiteY14" fmla="*/ 0 h 1944329"/>
                <a:gd name="connsiteX15" fmla="*/ 7697890 w 8663153"/>
                <a:gd name="connsiteY15" fmla="*/ 0 h 1944329"/>
                <a:gd name="connsiteX16" fmla="*/ 8339092 w 8663153"/>
                <a:gd name="connsiteY16" fmla="*/ 0 h 1944329"/>
                <a:gd name="connsiteX17" fmla="*/ 8663153 w 8663153"/>
                <a:gd name="connsiteY17" fmla="*/ 324061 h 1944329"/>
                <a:gd name="connsiteX18" fmla="*/ 8663153 w 8663153"/>
                <a:gd name="connsiteY18" fmla="*/ 782054 h 1944329"/>
                <a:gd name="connsiteX19" fmla="*/ 8663153 w 8663153"/>
                <a:gd name="connsiteY19" fmla="*/ 1214123 h 1944329"/>
                <a:gd name="connsiteX20" fmla="*/ 8663153 w 8663153"/>
                <a:gd name="connsiteY20" fmla="*/ 1620268 h 1944329"/>
                <a:gd name="connsiteX21" fmla="*/ 8339092 w 8663153"/>
                <a:gd name="connsiteY21" fmla="*/ 1944329 h 1944329"/>
                <a:gd name="connsiteX22" fmla="*/ 7846740 w 8663153"/>
                <a:gd name="connsiteY22" fmla="*/ 1944329 h 1944329"/>
                <a:gd name="connsiteX23" fmla="*/ 7113937 w 8663153"/>
                <a:gd name="connsiteY23" fmla="*/ 1944329 h 1944329"/>
                <a:gd name="connsiteX24" fmla="*/ 6621585 w 8663153"/>
                <a:gd name="connsiteY24" fmla="*/ 1944329 h 1944329"/>
                <a:gd name="connsiteX25" fmla="*/ 5968933 w 8663153"/>
                <a:gd name="connsiteY25" fmla="*/ 1944329 h 1944329"/>
                <a:gd name="connsiteX26" fmla="*/ 5236130 w 8663153"/>
                <a:gd name="connsiteY26" fmla="*/ 1944329 h 1944329"/>
                <a:gd name="connsiteX27" fmla="*/ 4743778 w 8663153"/>
                <a:gd name="connsiteY27" fmla="*/ 1944329 h 1944329"/>
                <a:gd name="connsiteX28" fmla="*/ 4331577 w 8663153"/>
                <a:gd name="connsiteY28" fmla="*/ 1944329 h 1944329"/>
                <a:gd name="connsiteX29" fmla="*/ 3839225 w 8663153"/>
                <a:gd name="connsiteY29" fmla="*/ 1944329 h 1944329"/>
                <a:gd name="connsiteX30" fmla="*/ 3346873 w 8663153"/>
                <a:gd name="connsiteY30" fmla="*/ 1944329 h 1944329"/>
                <a:gd name="connsiteX31" fmla="*/ 2854521 w 8663153"/>
                <a:gd name="connsiteY31" fmla="*/ 1944329 h 1944329"/>
                <a:gd name="connsiteX32" fmla="*/ 2442319 w 8663153"/>
                <a:gd name="connsiteY32" fmla="*/ 1944329 h 1944329"/>
                <a:gd name="connsiteX33" fmla="*/ 1869817 w 8663153"/>
                <a:gd name="connsiteY33" fmla="*/ 1944329 h 1944329"/>
                <a:gd name="connsiteX34" fmla="*/ 1217164 w 8663153"/>
                <a:gd name="connsiteY34" fmla="*/ 1944329 h 1944329"/>
                <a:gd name="connsiteX35" fmla="*/ 324061 w 8663153"/>
                <a:gd name="connsiteY35" fmla="*/ 1944329 h 1944329"/>
                <a:gd name="connsiteX36" fmla="*/ 0 w 8663153"/>
                <a:gd name="connsiteY36" fmla="*/ 1620268 h 1944329"/>
                <a:gd name="connsiteX37" fmla="*/ 0 w 8663153"/>
                <a:gd name="connsiteY37" fmla="*/ 1162275 h 1944329"/>
                <a:gd name="connsiteX38" fmla="*/ 0 w 8663153"/>
                <a:gd name="connsiteY38" fmla="*/ 769092 h 1944329"/>
                <a:gd name="connsiteX39" fmla="*/ 0 w 8663153"/>
                <a:gd name="connsiteY39" fmla="*/ 324061 h 194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663153" h="1944329" extrusionOk="0">
                  <a:moveTo>
                    <a:pt x="0" y="324061"/>
                  </a:moveTo>
                  <a:cubicBezTo>
                    <a:pt x="20622" y="112198"/>
                    <a:pt x="140699" y="3687"/>
                    <a:pt x="324061" y="0"/>
                  </a:cubicBezTo>
                  <a:cubicBezTo>
                    <a:pt x="482218" y="-34783"/>
                    <a:pt x="561660" y="24560"/>
                    <a:pt x="656112" y="0"/>
                  </a:cubicBezTo>
                  <a:cubicBezTo>
                    <a:pt x="750564" y="-24560"/>
                    <a:pt x="1203013" y="79678"/>
                    <a:pt x="1388915" y="0"/>
                  </a:cubicBezTo>
                  <a:cubicBezTo>
                    <a:pt x="1574817" y="-79678"/>
                    <a:pt x="1767132" y="33614"/>
                    <a:pt x="1881267" y="0"/>
                  </a:cubicBezTo>
                  <a:cubicBezTo>
                    <a:pt x="1995402" y="-33614"/>
                    <a:pt x="2263681" y="7728"/>
                    <a:pt x="2533920" y="0"/>
                  </a:cubicBezTo>
                  <a:cubicBezTo>
                    <a:pt x="2804159" y="-7728"/>
                    <a:pt x="2802152" y="5786"/>
                    <a:pt x="3026271" y="0"/>
                  </a:cubicBezTo>
                  <a:cubicBezTo>
                    <a:pt x="3250390" y="-5786"/>
                    <a:pt x="3447868" y="13678"/>
                    <a:pt x="3598774" y="0"/>
                  </a:cubicBezTo>
                  <a:cubicBezTo>
                    <a:pt x="3749680" y="-13678"/>
                    <a:pt x="3906663" y="35672"/>
                    <a:pt x="4010975" y="0"/>
                  </a:cubicBezTo>
                  <a:cubicBezTo>
                    <a:pt x="4115287" y="-35672"/>
                    <a:pt x="4482657" y="77124"/>
                    <a:pt x="4663628" y="0"/>
                  </a:cubicBezTo>
                  <a:cubicBezTo>
                    <a:pt x="4844599" y="-77124"/>
                    <a:pt x="4963554" y="36817"/>
                    <a:pt x="5155980" y="0"/>
                  </a:cubicBezTo>
                  <a:cubicBezTo>
                    <a:pt x="5348406" y="-36817"/>
                    <a:pt x="5384660" y="17330"/>
                    <a:pt x="5488031" y="0"/>
                  </a:cubicBezTo>
                  <a:cubicBezTo>
                    <a:pt x="5591402" y="-17330"/>
                    <a:pt x="5856397" y="59044"/>
                    <a:pt x="5980383" y="0"/>
                  </a:cubicBezTo>
                  <a:cubicBezTo>
                    <a:pt x="6104369" y="-59044"/>
                    <a:pt x="6294118" y="20570"/>
                    <a:pt x="6472735" y="0"/>
                  </a:cubicBezTo>
                  <a:cubicBezTo>
                    <a:pt x="6651352" y="-20570"/>
                    <a:pt x="7051539" y="48008"/>
                    <a:pt x="7205538" y="0"/>
                  </a:cubicBezTo>
                  <a:cubicBezTo>
                    <a:pt x="7359537" y="-48008"/>
                    <a:pt x="7572630" y="28007"/>
                    <a:pt x="7697890" y="0"/>
                  </a:cubicBezTo>
                  <a:cubicBezTo>
                    <a:pt x="7823150" y="-28007"/>
                    <a:pt x="8131484" y="6665"/>
                    <a:pt x="8339092" y="0"/>
                  </a:cubicBezTo>
                  <a:cubicBezTo>
                    <a:pt x="8521451" y="-17255"/>
                    <a:pt x="8692844" y="168298"/>
                    <a:pt x="8663153" y="324061"/>
                  </a:cubicBezTo>
                  <a:cubicBezTo>
                    <a:pt x="8664677" y="537486"/>
                    <a:pt x="8611671" y="610036"/>
                    <a:pt x="8663153" y="782054"/>
                  </a:cubicBezTo>
                  <a:cubicBezTo>
                    <a:pt x="8714635" y="954072"/>
                    <a:pt x="8652511" y="1009643"/>
                    <a:pt x="8663153" y="1214123"/>
                  </a:cubicBezTo>
                  <a:cubicBezTo>
                    <a:pt x="8673795" y="1418603"/>
                    <a:pt x="8626939" y="1431283"/>
                    <a:pt x="8663153" y="1620268"/>
                  </a:cubicBezTo>
                  <a:cubicBezTo>
                    <a:pt x="8695146" y="1786154"/>
                    <a:pt x="8477159" y="1929948"/>
                    <a:pt x="8339092" y="1944329"/>
                  </a:cubicBezTo>
                  <a:cubicBezTo>
                    <a:pt x="8154975" y="1963034"/>
                    <a:pt x="8026078" y="1927658"/>
                    <a:pt x="7846740" y="1944329"/>
                  </a:cubicBezTo>
                  <a:cubicBezTo>
                    <a:pt x="7667402" y="1961000"/>
                    <a:pt x="7413194" y="1907228"/>
                    <a:pt x="7113937" y="1944329"/>
                  </a:cubicBezTo>
                  <a:cubicBezTo>
                    <a:pt x="6814680" y="1981430"/>
                    <a:pt x="6742940" y="1895467"/>
                    <a:pt x="6621585" y="1944329"/>
                  </a:cubicBezTo>
                  <a:cubicBezTo>
                    <a:pt x="6500230" y="1993191"/>
                    <a:pt x="6133038" y="1869129"/>
                    <a:pt x="5968933" y="1944329"/>
                  </a:cubicBezTo>
                  <a:cubicBezTo>
                    <a:pt x="5804828" y="2019529"/>
                    <a:pt x="5557198" y="1894488"/>
                    <a:pt x="5236130" y="1944329"/>
                  </a:cubicBezTo>
                  <a:cubicBezTo>
                    <a:pt x="4915062" y="1994170"/>
                    <a:pt x="4914243" y="1888103"/>
                    <a:pt x="4743778" y="1944329"/>
                  </a:cubicBezTo>
                  <a:cubicBezTo>
                    <a:pt x="4573313" y="2000555"/>
                    <a:pt x="4509709" y="1921345"/>
                    <a:pt x="4331577" y="1944329"/>
                  </a:cubicBezTo>
                  <a:cubicBezTo>
                    <a:pt x="4153445" y="1967313"/>
                    <a:pt x="4057904" y="1923629"/>
                    <a:pt x="3839225" y="1944329"/>
                  </a:cubicBezTo>
                  <a:cubicBezTo>
                    <a:pt x="3620546" y="1965029"/>
                    <a:pt x="3563325" y="1894981"/>
                    <a:pt x="3346873" y="1944329"/>
                  </a:cubicBezTo>
                  <a:cubicBezTo>
                    <a:pt x="3130421" y="1993677"/>
                    <a:pt x="2986233" y="1921064"/>
                    <a:pt x="2854521" y="1944329"/>
                  </a:cubicBezTo>
                  <a:cubicBezTo>
                    <a:pt x="2722809" y="1967594"/>
                    <a:pt x="2616559" y="1903196"/>
                    <a:pt x="2442319" y="1944329"/>
                  </a:cubicBezTo>
                  <a:cubicBezTo>
                    <a:pt x="2268079" y="1985462"/>
                    <a:pt x="2093531" y="1876586"/>
                    <a:pt x="1869817" y="1944329"/>
                  </a:cubicBezTo>
                  <a:cubicBezTo>
                    <a:pt x="1646103" y="2012072"/>
                    <a:pt x="1374570" y="1889529"/>
                    <a:pt x="1217164" y="1944329"/>
                  </a:cubicBezTo>
                  <a:cubicBezTo>
                    <a:pt x="1059758" y="1999129"/>
                    <a:pt x="577088" y="1901893"/>
                    <a:pt x="324061" y="1944329"/>
                  </a:cubicBezTo>
                  <a:cubicBezTo>
                    <a:pt x="149332" y="1939389"/>
                    <a:pt x="2833" y="1790056"/>
                    <a:pt x="0" y="1620268"/>
                  </a:cubicBezTo>
                  <a:cubicBezTo>
                    <a:pt x="-51645" y="1457160"/>
                    <a:pt x="44991" y="1296910"/>
                    <a:pt x="0" y="1162275"/>
                  </a:cubicBezTo>
                  <a:cubicBezTo>
                    <a:pt x="-44991" y="1027640"/>
                    <a:pt x="19685" y="872798"/>
                    <a:pt x="0" y="769092"/>
                  </a:cubicBezTo>
                  <a:cubicBezTo>
                    <a:pt x="-19685" y="665386"/>
                    <a:pt x="15299" y="426079"/>
                    <a:pt x="0" y="324061"/>
                  </a:cubicBezTo>
                  <a:close/>
                </a:path>
              </a:pathLst>
            </a:custGeom>
            <a:noFill/>
            <a:ln w="28575">
              <a:extLst>
                <a:ext uri="{C807C97D-BFC1-408E-A445-0C87EB9F89A2}">
                  <ask:lineSketchStyleProps xmlns:ask="http://schemas.microsoft.com/office/drawing/2018/sketchyshapes" xmlns="" sd="2248205953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peech Bubble: Rectangle with Corners Rounded 76">
              <a:extLst>
                <a:ext uri="{FF2B5EF4-FFF2-40B4-BE49-F238E27FC236}">
                  <a16:creationId xmlns:a16="http://schemas.microsoft.com/office/drawing/2014/main" id="{B80C7933-C617-0CF4-FED0-A7EB04F02042}"/>
                </a:ext>
              </a:extLst>
            </p:cNvPr>
            <p:cNvSpPr/>
            <p:nvPr/>
          </p:nvSpPr>
          <p:spPr>
            <a:xfrm>
              <a:off x="1624524" y="403818"/>
              <a:ext cx="8663153" cy="1944329"/>
            </a:xfrm>
            <a:custGeom>
              <a:avLst/>
              <a:gdLst>
                <a:gd name="connsiteX0" fmla="*/ 0 w 8663153"/>
                <a:gd name="connsiteY0" fmla="*/ 324061 h 1944329"/>
                <a:gd name="connsiteX1" fmla="*/ 324061 w 8663153"/>
                <a:gd name="connsiteY1" fmla="*/ 0 h 1944329"/>
                <a:gd name="connsiteX2" fmla="*/ 656112 w 8663153"/>
                <a:gd name="connsiteY2" fmla="*/ 0 h 1944329"/>
                <a:gd name="connsiteX3" fmla="*/ 1388915 w 8663153"/>
                <a:gd name="connsiteY3" fmla="*/ 0 h 1944329"/>
                <a:gd name="connsiteX4" fmla="*/ 1881267 w 8663153"/>
                <a:gd name="connsiteY4" fmla="*/ 0 h 1944329"/>
                <a:gd name="connsiteX5" fmla="*/ 2533920 w 8663153"/>
                <a:gd name="connsiteY5" fmla="*/ 0 h 1944329"/>
                <a:gd name="connsiteX6" fmla="*/ 3026271 w 8663153"/>
                <a:gd name="connsiteY6" fmla="*/ 0 h 1944329"/>
                <a:gd name="connsiteX7" fmla="*/ 3598774 w 8663153"/>
                <a:gd name="connsiteY7" fmla="*/ 0 h 1944329"/>
                <a:gd name="connsiteX8" fmla="*/ 4010975 w 8663153"/>
                <a:gd name="connsiteY8" fmla="*/ 0 h 1944329"/>
                <a:gd name="connsiteX9" fmla="*/ 4663628 w 8663153"/>
                <a:gd name="connsiteY9" fmla="*/ 0 h 1944329"/>
                <a:gd name="connsiteX10" fmla="*/ 5155980 w 8663153"/>
                <a:gd name="connsiteY10" fmla="*/ 0 h 1944329"/>
                <a:gd name="connsiteX11" fmla="*/ 5488031 w 8663153"/>
                <a:gd name="connsiteY11" fmla="*/ 0 h 1944329"/>
                <a:gd name="connsiteX12" fmla="*/ 5980383 w 8663153"/>
                <a:gd name="connsiteY12" fmla="*/ 0 h 1944329"/>
                <a:gd name="connsiteX13" fmla="*/ 6472735 w 8663153"/>
                <a:gd name="connsiteY13" fmla="*/ 0 h 1944329"/>
                <a:gd name="connsiteX14" fmla="*/ 7205538 w 8663153"/>
                <a:gd name="connsiteY14" fmla="*/ 0 h 1944329"/>
                <a:gd name="connsiteX15" fmla="*/ 7697890 w 8663153"/>
                <a:gd name="connsiteY15" fmla="*/ 0 h 1944329"/>
                <a:gd name="connsiteX16" fmla="*/ 8339092 w 8663153"/>
                <a:gd name="connsiteY16" fmla="*/ 0 h 1944329"/>
                <a:gd name="connsiteX17" fmla="*/ 8663153 w 8663153"/>
                <a:gd name="connsiteY17" fmla="*/ 324061 h 1944329"/>
                <a:gd name="connsiteX18" fmla="*/ 8663153 w 8663153"/>
                <a:gd name="connsiteY18" fmla="*/ 782054 h 1944329"/>
                <a:gd name="connsiteX19" fmla="*/ 8663153 w 8663153"/>
                <a:gd name="connsiteY19" fmla="*/ 1214123 h 1944329"/>
                <a:gd name="connsiteX20" fmla="*/ 8663153 w 8663153"/>
                <a:gd name="connsiteY20" fmla="*/ 1620268 h 1944329"/>
                <a:gd name="connsiteX21" fmla="*/ 8339092 w 8663153"/>
                <a:gd name="connsiteY21" fmla="*/ 1944329 h 1944329"/>
                <a:gd name="connsiteX22" fmla="*/ 7846740 w 8663153"/>
                <a:gd name="connsiteY22" fmla="*/ 1944329 h 1944329"/>
                <a:gd name="connsiteX23" fmla="*/ 7113937 w 8663153"/>
                <a:gd name="connsiteY23" fmla="*/ 1944329 h 1944329"/>
                <a:gd name="connsiteX24" fmla="*/ 6621585 w 8663153"/>
                <a:gd name="connsiteY24" fmla="*/ 1944329 h 1944329"/>
                <a:gd name="connsiteX25" fmla="*/ 5968933 w 8663153"/>
                <a:gd name="connsiteY25" fmla="*/ 1944329 h 1944329"/>
                <a:gd name="connsiteX26" fmla="*/ 5236130 w 8663153"/>
                <a:gd name="connsiteY26" fmla="*/ 1944329 h 1944329"/>
                <a:gd name="connsiteX27" fmla="*/ 4743778 w 8663153"/>
                <a:gd name="connsiteY27" fmla="*/ 1944329 h 1944329"/>
                <a:gd name="connsiteX28" fmla="*/ 4331577 w 8663153"/>
                <a:gd name="connsiteY28" fmla="*/ 1944329 h 1944329"/>
                <a:gd name="connsiteX29" fmla="*/ 3839225 w 8663153"/>
                <a:gd name="connsiteY29" fmla="*/ 1944329 h 1944329"/>
                <a:gd name="connsiteX30" fmla="*/ 3346873 w 8663153"/>
                <a:gd name="connsiteY30" fmla="*/ 1944329 h 1944329"/>
                <a:gd name="connsiteX31" fmla="*/ 2854521 w 8663153"/>
                <a:gd name="connsiteY31" fmla="*/ 1944329 h 1944329"/>
                <a:gd name="connsiteX32" fmla="*/ 2442319 w 8663153"/>
                <a:gd name="connsiteY32" fmla="*/ 1944329 h 1944329"/>
                <a:gd name="connsiteX33" fmla="*/ 1869817 w 8663153"/>
                <a:gd name="connsiteY33" fmla="*/ 1944329 h 1944329"/>
                <a:gd name="connsiteX34" fmla="*/ 1217164 w 8663153"/>
                <a:gd name="connsiteY34" fmla="*/ 1944329 h 1944329"/>
                <a:gd name="connsiteX35" fmla="*/ 324061 w 8663153"/>
                <a:gd name="connsiteY35" fmla="*/ 1944329 h 1944329"/>
                <a:gd name="connsiteX36" fmla="*/ 0 w 8663153"/>
                <a:gd name="connsiteY36" fmla="*/ 1620268 h 1944329"/>
                <a:gd name="connsiteX37" fmla="*/ 0 w 8663153"/>
                <a:gd name="connsiteY37" fmla="*/ 1162275 h 1944329"/>
                <a:gd name="connsiteX38" fmla="*/ 0 w 8663153"/>
                <a:gd name="connsiteY38" fmla="*/ 769092 h 1944329"/>
                <a:gd name="connsiteX39" fmla="*/ 0 w 8663153"/>
                <a:gd name="connsiteY39" fmla="*/ 324061 h 194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663153" h="1944329" extrusionOk="0">
                  <a:moveTo>
                    <a:pt x="0" y="324061"/>
                  </a:moveTo>
                  <a:cubicBezTo>
                    <a:pt x="20622" y="112198"/>
                    <a:pt x="140699" y="3687"/>
                    <a:pt x="324061" y="0"/>
                  </a:cubicBezTo>
                  <a:cubicBezTo>
                    <a:pt x="482218" y="-34783"/>
                    <a:pt x="561660" y="24560"/>
                    <a:pt x="656112" y="0"/>
                  </a:cubicBezTo>
                  <a:cubicBezTo>
                    <a:pt x="750564" y="-24560"/>
                    <a:pt x="1203013" y="79678"/>
                    <a:pt x="1388915" y="0"/>
                  </a:cubicBezTo>
                  <a:cubicBezTo>
                    <a:pt x="1574817" y="-79678"/>
                    <a:pt x="1767132" y="33614"/>
                    <a:pt x="1881267" y="0"/>
                  </a:cubicBezTo>
                  <a:cubicBezTo>
                    <a:pt x="1995402" y="-33614"/>
                    <a:pt x="2263681" y="7728"/>
                    <a:pt x="2533920" y="0"/>
                  </a:cubicBezTo>
                  <a:cubicBezTo>
                    <a:pt x="2804159" y="-7728"/>
                    <a:pt x="2802152" y="5786"/>
                    <a:pt x="3026271" y="0"/>
                  </a:cubicBezTo>
                  <a:cubicBezTo>
                    <a:pt x="3250390" y="-5786"/>
                    <a:pt x="3447868" y="13678"/>
                    <a:pt x="3598774" y="0"/>
                  </a:cubicBezTo>
                  <a:cubicBezTo>
                    <a:pt x="3749680" y="-13678"/>
                    <a:pt x="3906663" y="35672"/>
                    <a:pt x="4010975" y="0"/>
                  </a:cubicBezTo>
                  <a:cubicBezTo>
                    <a:pt x="4115287" y="-35672"/>
                    <a:pt x="4482657" y="77124"/>
                    <a:pt x="4663628" y="0"/>
                  </a:cubicBezTo>
                  <a:cubicBezTo>
                    <a:pt x="4844599" y="-77124"/>
                    <a:pt x="4963554" y="36817"/>
                    <a:pt x="5155980" y="0"/>
                  </a:cubicBezTo>
                  <a:cubicBezTo>
                    <a:pt x="5348406" y="-36817"/>
                    <a:pt x="5384660" y="17330"/>
                    <a:pt x="5488031" y="0"/>
                  </a:cubicBezTo>
                  <a:cubicBezTo>
                    <a:pt x="5591402" y="-17330"/>
                    <a:pt x="5856397" y="59044"/>
                    <a:pt x="5980383" y="0"/>
                  </a:cubicBezTo>
                  <a:cubicBezTo>
                    <a:pt x="6104369" y="-59044"/>
                    <a:pt x="6294118" y="20570"/>
                    <a:pt x="6472735" y="0"/>
                  </a:cubicBezTo>
                  <a:cubicBezTo>
                    <a:pt x="6651352" y="-20570"/>
                    <a:pt x="7051539" y="48008"/>
                    <a:pt x="7205538" y="0"/>
                  </a:cubicBezTo>
                  <a:cubicBezTo>
                    <a:pt x="7359537" y="-48008"/>
                    <a:pt x="7572630" y="28007"/>
                    <a:pt x="7697890" y="0"/>
                  </a:cubicBezTo>
                  <a:cubicBezTo>
                    <a:pt x="7823150" y="-28007"/>
                    <a:pt x="8131484" y="6665"/>
                    <a:pt x="8339092" y="0"/>
                  </a:cubicBezTo>
                  <a:cubicBezTo>
                    <a:pt x="8521451" y="-17255"/>
                    <a:pt x="8692844" y="168298"/>
                    <a:pt x="8663153" y="324061"/>
                  </a:cubicBezTo>
                  <a:cubicBezTo>
                    <a:pt x="8664677" y="537486"/>
                    <a:pt x="8611671" y="610036"/>
                    <a:pt x="8663153" y="782054"/>
                  </a:cubicBezTo>
                  <a:cubicBezTo>
                    <a:pt x="8714635" y="954072"/>
                    <a:pt x="8652511" y="1009643"/>
                    <a:pt x="8663153" y="1214123"/>
                  </a:cubicBezTo>
                  <a:cubicBezTo>
                    <a:pt x="8673795" y="1418603"/>
                    <a:pt x="8626939" y="1431283"/>
                    <a:pt x="8663153" y="1620268"/>
                  </a:cubicBezTo>
                  <a:cubicBezTo>
                    <a:pt x="8695146" y="1786154"/>
                    <a:pt x="8477159" y="1929948"/>
                    <a:pt x="8339092" y="1944329"/>
                  </a:cubicBezTo>
                  <a:cubicBezTo>
                    <a:pt x="8154975" y="1963034"/>
                    <a:pt x="8026078" y="1927658"/>
                    <a:pt x="7846740" y="1944329"/>
                  </a:cubicBezTo>
                  <a:cubicBezTo>
                    <a:pt x="7667402" y="1961000"/>
                    <a:pt x="7413194" y="1907228"/>
                    <a:pt x="7113937" y="1944329"/>
                  </a:cubicBezTo>
                  <a:cubicBezTo>
                    <a:pt x="6814680" y="1981430"/>
                    <a:pt x="6742940" y="1895467"/>
                    <a:pt x="6621585" y="1944329"/>
                  </a:cubicBezTo>
                  <a:cubicBezTo>
                    <a:pt x="6500230" y="1993191"/>
                    <a:pt x="6133038" y="1869129"/>
                    <a:pt x="5968933" y="1944329"/>
                  </a:cubicBezTo>
                  <a:cubicBezTo>
                    <a:pt x="5804828" y="2019529"/>
                    <a:pt x="5557198" y="1894488"/>
                    <a:pt x="5236130" y="1944329"/>
                  </a:cubicBezTo>
                  <a:cubicBezTo>
                    <a:pt x="4915062" y="1994170"/>
                    <a:pt x="4914243" y="1888103"/>
                    <a:pt x="4743778" y="1944329"/>
                  </a:cubicBezTo>
                  <a:cubicBezTo>
                    <a:pt x="4573313" y="2000555"/>
                    <a:pt x="4509709" y="1921345"/>
                    <a:pt x="4331577" y="1944329"/>
                  </a:cubicBezTo>
                  <a:cubicBezTo>
                    <a:pt x="4153445" y="1967313"/>
                    <a:pt x="4057904" y="1923629"/>
                    <a:pt x="3839225" y="1944329"/>
                  </a:cubicBezTo>
                  <a:cubicBezTo>
                    <a:pt x="3620546" y="1965029"/>
                    <a:pt x="3563325" y="1894981"/>
                    <a:pt x="3346873" y="1944329"/>
                  </a:cubicBezTo>
                  <a:cubicBezTo>
                    <a:pt x="3130421" y="1993677"/>
                    <a:pt x="2986233" y="1921064"/>
                    <a:pt x="2854521" y="1944329"/>
                  </a:cubicBezTo>
                  <a:cubicBezTo>
                    <a:pt x="2722809" y="1967594"/>
                    <a:pt x="2616559" y="1903196"/>
                    <a:pt x="2442319" y="1944329"/>
                  </a:cubicBezTo>
                  <a:cubicBezTo>
                    <a:pt x="2268079" y="1985462"/>
                    <a:pt x="2093531" y="1876586"/>
                    <a:pt x="1869817" y="1944329"/>
                  </a:cubicBezTo>
                  <a:cubicBezTo>
                    <a:pt x="1646103" y="2012072"/>
                    <a:pt x="1374570" y="1889529"/>
                    <a:pt x="1217164" y="1944329"/>
                  </a:cubicBezTo>
                  <a:cubicBezTo>
                    <a:pt x="1059758" y="1999129"/>
                    <a:pt x="577088" y="1901893"/>
                    <a:pt x="324061" y="1944329"/>
                  </a:cubicBezTo>
                  <a:cubicBezTo>
                    <a:pt x="149332" y="1939389"/>
                    <a:pt x="2833" y="1790056"/>
                    <a:pt x="0" y="1620268"/>
                  </a:cubicBezTo>
                  <a:cubicBezTo>
                    <a:pt x="-51645" y="1457160"/>
                    <a:pt x="44991" y="1296910"/>
                    <a:pt x="0" y="1162275"/>
                  </a:cubicBezTo>
                  <a:cubicBezTo>
                    <a:pt x="-44991" y="1027640"/>
                    <a:pt x="19685" y="872798"/>
                    <a:pt x="0" y="769092"/>
                  </a:cubicBezTo>
                  <a:cubicBezTo>
                    <a:pt x="-19685" y="665386"/>
                    <a:pt x="15299" y="426079"/>
                    <a:pt x="0" y="324061"/>
                  </a:cubicBezTo>
                  <a:close/>
                </a:path>
              </a:pathLst>
            </a:custGeom>
            <a:noFill/>
            <a:ln w="28575">
              <a:extLst>
                <a:ext uri="{C807C97D-BFC1-408E-A445-0C87EB9F89A2}">
                  <ask:lineSketchStyleProps xmlns:ask="http://schemas.microsoft.com/office/drawing/2018/sketchyshapes" xmlns="" sd="2248205953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DDA49CF-7041-5DBD-02DC-54446B740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05131">
              <a:off x="128113" y="754804"/>
              <a:ext cx="1907803" cy="1932566"/>
            </a:xfrm>
            <a:prstGeom prst="rect">
              <a:avLst/>
            </a:prstGeom>
          </p:spPr>
        </p:pic>
        <p:pic>
          <p:nvPicPr>
            <p:cNvPr id="20" name="Picture 1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A43B636-0CEB-D469-CE72-70BB63EA2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098258" flipH="1" flipV="1">
              <a:off x="9600731" y="1055196"/>
              <a:ext cx="1490548" cy="139483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D337076-B6F9-86C4-5BB2-4355FAA04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331829" y="1798886"/>
              <a:ext cx="1131748" cy="1053359"/>
            </a:xfrm>
            <a:prstGeom prst="rect">
              <a:avLst/>
            </a:prstGeom>
          </p:spPr>
        </p:pic>
      </p:grpSp>
      <p:sp>
        <p:nvSpPr>
          <p:cNvPr id="22" name="圆角矩形 9">
            <a:extLst>
              <a:ext uri="{FF2B5EF4-FFF2-40B4-BE49-F238E27FC236}">
                <a16:creationId xmlns:a16="http://schemas.microsoft.com/office/drawing/2014/main" id="{CCDA59D4-1622-9670-38EB-1996D1ED570E}"/>
              </a:ext>
            </a:extLst>
          </p:cNvPr>
          <p:cNvSpPr/>
          <p:nvPr/>
        </p:nvSpPr>
        <p:spPr>
          <a:xfrm>
            <a:off x="812063" y="3435375"/>
            <a:ext cx="3595482" cy="1546638"/>
          </a:xfrm>
          <a:prstGeom prst="roundRect">
            <a:avLst>
              <a:gd name="adj" fmla="val 39909"/>
            </a:avLst>
          </a:prstGeom>
          <a:solidFill>
            <a:srgbClr val="25A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4500" b="1" dirty="0">
                <a:latin typeface="Cambria" panose="02040503050406030204" pitchFamily="18" charset="0"/>
                <a:ea typeface="Cambria" panose="02040503050406030204" pitchFamily="18" charset="0"/>
              </a:rPr>
              <a:t>Xâm hại </a:t>
            </a:r>
          </a:p>
          <a:p>
            <a:pPr algn="ctr"/>
            <a:r>
              <a:rPr lang="vi-VN" altLang="zh-CN" sz="4500" b="1" dirty="0">
                <a:latin typeface="Cambria" panose="02040503050406030204" pitchFamily="18" charset="0"/>
                <a:ea typeface="Cambria" panose="02040503050406030204" pitchFamily="18" charset="0"/>
              </a:rPr>
              <a:t>thân thể </a:t>
            </a:r>
            <a:endParaRPr lang="zh-CN" altLang="en-US" sz="4500" b="1" dirty="0">
              <a:latin typeface="Cambria" panose="02040503050406030204" pitchFamily="18" charset="0"/>
            </a:endParaRPr>
          </a:p>
        </p:txBody>
      </p:sp>
      <p:sp>
        <p:nvSpPr>
          <p:cNvPr id="23" name="圆角矩形 9">
            <a:extLst>
              <a:ext uri="{FF2B5EF4-FFF2-40B4-BE49-F238E27FC236}">
                <a16:creationId xmlns:a16="http://schemas.microsoft.com/office/drawing/2014/main" id="{C33FBBED-03BC-738A-9B8C-90B375E9104E}"/>
              </a:ext>
            </a:extLst>
          </p:cNvPr>
          <p:cNvSpPr/>
          <p:nvPr/>
        </p:nvSpPr>
        <p:spPr>
          <a:xfrm>
            <a:off x="4523394" y="3439040"/>
            <a:ext cx="3595482" cy="1546638"/>
          </a:xfrm>
          <a:prstGeom prst="roundRect">
            <a:avLst>
              <a:gd name="adj" fmla="val 39909"/>
            </a:avLst>
          </a:prstGeom>
          <a:solidFill>
            <a:srgbClr val="25A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4500" b="1" dirty="0">
                <a:latin typeface="Cambria" panose="02040503050406030204" pitchFamily="18" charset="0"/>
                <a:ea typeface="Cambria" panose="02040503050406030204" pitchFamily="18" charset="0"/>
              </a:rPr>
              <a:t>Xâm hại </a:t>
            </a:r>
          </a:p>
          <a:p>
            <a:pPr algn="ctr"/>
            <a:r>
              <a:rPr lang="vi-VN" altLang="zh-CN" sz="4500" b="1" dirty="0">
                <a:latin typeface="Cambria" panose="02040503050406030204" pitchFamily="18" charset="0"/>
                <a:ea typeface="Cambria" panose="02040503050406030204" pitchFamily="18" charset="0"/>
              </a:rPr>
              <a:t>tinh thần </a:t>
            </a:r>
            <a:endParaRPr lang="zh-CN" altLang="en-US" sz="4500" b="1" dirty="0">
              <a:latin typeface="Cambria" panose="02040503050406030204" pitchFamily="18" charset="0"/>
            </a:endParaRPr>
          </a:p>
        </p:txBody>
      </p:sp>
      <p:sp>
        <p:nvSpPr>
          <p:cNvPr id="24" name="圆角矩形 9">
            <a:extLst>
              <a:ext uri="{FF2B5EF4-FFF2-40B4-BE49-F238E27FC236}">
                <a16:creationId xmlns:a16="http://schemas.microsoft.com/office/drawing/2014/main" id="{63ACE89D-23B9-8717-060A-1338AA5C3B7A}"/>
              </a:ext>
            </a:extLst>
          </p:cNvPr>
          <p:cNvSpPr/>
          <p:nvPr/>
        </p:nvSpPr>
        <p:spPr>
          <a:xfrm>
            <a:off x="8234725" y="3486607"/>
            <a:ext cx="3326754" cy="1504764"/>
          </a:xfrm>
          <a:prstGeom prst="roundRect">
            <a:avLst>
              <a:gd name="adj" fmla="val 39909"/>
            </a:avLst>
          </a:prstGeom>
          <a:solidFill>
            <a:srgbClr val="25A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4500" b="1" dirty="0">
                <a:latin typeface="Cambria" panose="02040503050406030204" pitchFamily="18" charset="0"/>
                <a:ea typeface="Cambria" panose="02040503050406030204" pitchFamily="18" charset="0"/>
              </a:rPr>
              <a:t>Xâm hại tình dục</a:t>
            </a:r>
          </a:p>
        </p:txBody>
      </p:sp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0370" y="396875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cxnSp>
        <p:nvCxnSpPr>
          <p:cNvPr id="2" name="直接箭头连接符 1"/>
          <p:cNvCxnSpPr/>
          <p:nvPr/>
        </p:nvCxnSpPr>
        <p:spPr>
          <a:xfrm>
            <a:off x="2432685" y="1804670"/>
            <a:ext cx="7327265" cy="432562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 descr="千库网_少儿编程_元素编号1283637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328" r="102"/>
          <a:stretch>
            <a:fillRect/>
          </a:stretch>
        </p:blipFill>
        <p:spPr>
          <a:xfrm>
            <a:off x="419735" y="4352925"/>
            <a:ext cx="2487295" cy="2108200"/>
          </a:xfrm>
          <a:prstGeom prst="rect">
            <a:avLst/>
          </a:prstGeom>
        </p:spPr>
      </p:pic>
      <p:pic>
        <p:nvPicPr>
          <p:cNvPr id="23" name="Picture 22" descr="A group of kids sitting at a table&#10;&#10;Description automatically generated">
            <a:extLst>
              <a:ext uri="{FF2B5EF4-FFF2-40B4-BE49-F238E27FC236}">
                <a16:creationId xmlns:a16="http://schemas.microsoft.com/office/drawing/2014/main" id="{FA8905C7-873E-AE61-510A-A81FF40EB1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030" y="747958"/>
            <a:ext cx="8174028" cy="55779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0"/>
            <a:ext cx="12323445" cy="685863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93980"/>
            <a:ext cx="497205" cy="65532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692785" y="878840"/>
            <a:ext cx="10937875" cy="5100320"/>
          </a:xfrm>
          <a:prstGeom prst="rect">
            <a:avLst/>
          </a:prstGeom>
        </p:spPr>
      </p:pic>
      <p:pic>
        <p:nvPicPr>
          <p:cNvPr id="8" name="图片 7" descr="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/>
          <a:stretch>
            <a:fillRect/>
          </a:stretch>
        </p:blipFill>
        <p:spPr>
          <a:xfrm>
            <a:off x="-10795" y="4254500"/>
            <a:ext cx="12345035" cy="2603500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pic>
        <p:nvPicPr>
          <p:cNvPr id="10" name="图片 9" descr="千库网_儿童节卡通植物装饰清新边框_元素编号1222813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0" y="121920"/>
            <a:ext cx="3279140" cy="1738630"/>
          </a:xfrm>
          <a:prstGeom prst="rect">
            <a:avLst/>
          </a:prstGeom>
        </p:spPr>
      </p:pic>
      <p:pic>
        <p:nvPicPr>
          <p:cNvPr id="12" name="图片 11" descr="千库网_儿童节卡通植物装饰清新边框_元素编号1222813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4056380" y="4763770"/>
            <a:ext cx="4211320" cy="20948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8F11C4-3E39-7729-28EE-35EFD06747B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-3177" r="52023" b="67456"/>
          <a:stretch/>
        </p:blipFill>
        <p:spPr>
          <a:xfrm>
            <a:off x="748209" y="-266246"/>
            <a:ext cx="5258119" cy="408132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73ECDF6-1818-2990-F969-4C68889EA9D3}"/>
              </a:ext>
            </a:extLst>
          </p:cNvPr>
          <p:cNvSpPr/>
          <p:nvPr/>
        </p:nvSpPr>
        <p:spPr>
          <a:xfrm>
            <a:off x="1605255" y="3775663"/>
            <a:ext cx="3756980" cy="918258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AD0E5D-F07A-234E-3A22-73962BCF2C05}"/>
              </a:ext>
            </a:extLst>
          </p:cNvPr>
          <p:cNvSpPr txBox="1"/>
          <p:nvPr/>
        </p:nvSpPr>
        <p:spPr>
          <a:xfrm>
            <a:off x="1989684" y="3784331"/>
            <a:ext cx="2988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8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 đập</a:t>
            </a:r>
            <a:endParaRPr lang="en-US" sz="48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1C8E454-90A4-F584-F00F-41E19359CAE7}"/>
              </a:ext>
            </a:extLst>
          </p:cNvPr>
          <p:cNvSpPr/>
          <p:nvPr/>
        </p:nvSpPr>
        <p:spPr>
          <a:xfrm>
            <a:off x="5772562" y="3982719"/>
            <a:ext cx="6086814" cy="936926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49F033-049D-3EC4-3AD8-DB1BF9A58CEC}"/>
              </a:ext>
            </a:extLst>
          </p:cNvPr>
          <p:cNvSpPr txBox="1"/>
          <p:nvPr/>
        </p:nvSpPr>
        <p:spPr>
          <a:xfrm>
            <a:off x="5612866" y="4066461"/>
            <a:ext cx="6315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Lạm dụng sức lao động</a:t>
            </a:r>
            <a:endParaRPr lang="en-US" sz="44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D3A1FE7-FE2B-17A0-3BBC-AE5386DC95A8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34253" r="50719" b="31901"/>
          <a:stretch/>
        </p:blipFill>
        <p:spPr>
          <a:xfrm>
            <a:off x="5985831" y="-40521"/>
            <a:ext cx="5700253" cy="4081326"/>
          </a:xfrm>
          <a:prstGeom prst="rect">
            <a:avLst/>
          </a:prstGeom>
        </p:spPr>
      </p:pic>
      <p:sp>
        <p:nvSpPr>
          <p:cNvPr id="19" name="圆角矩形 9">
            <a:extLst>
              <a:ext uri="{FF2B5EF4-FFF2-40B4-BE49-F238E27FC236}">
                <a16:creationId xmlns:a16="http://schemas.microsoft.com/office/drawing/2014/main" id="{55BDA8B7-5A69-7A24-E1A3-C6AB830EFC50}"/>
              </a:ext>
            </a:extLst>
          </p:cNvPr>
          <p:cNvSpPr/>
          <p:nvPr/>
        </p:nvSpPr>
        <p:spPr>
          <a:xfrm>
            <a:off x="3759126" y="5132086"/>
            <a:ext cx="3595482" cy="1546638"/>
          </a:xfrm>
          <a:prstGeom prst="roundRect">
            <a:avLst>
              <a:gd name="adj" fmla="val 39909"/>
            </a:avLst>
          </a:prstGeom>
          <a:solidFill>
            <a:srgbClr val="25A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4500" b="1" dirty="0">
                <a:latin typeface="Cambria" panose="02040503050406030204" pitchFamily="18" charset="0"/>
                <a:ea typeface="Cambria" panose="02040503050406030204" pitchFamily="18" charset="0"/>
              </a:rPr>
              <a:t>Xâm hại </a:t>
            </a:r>
          </a:p>
          <a:p>
            <a:pPr algn="ctr"/>
            <a:r>
              <a:rPr lang="vi-VN" altLang="zh-CN" sz="4500" b="1" dirty="0">
                <a:latin typeface="Cambria" panose="02040503050406030204" pitchFamily="18" charset="0"/>
                <a:ea typeface="Cambria" panose="02040503050406030204" pitchFamily="18" charset="0"/>
              </a:rPr>
              <a:t>thân thể </a:t>
            </a:r>
            <a:endParaRPr lang="zh-CN" altLang="en-US" sz="4500" b="1" dirty="0">
              <a:latin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6" grpId="0" animBg="1"/>
      <p:bldP spid="17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8D3AE4B-72A6-F2F9-2AAC-0BA02AA985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094" t="-380" b="65950"/>
          <a:stretch/>
        </p:blipFill>
        <p:spPr>
          <a:xfrm>
            <a:off x="153035" y="0"/>
            <a:ext cx="5320665" cy="3986465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013A331-62C4-EBCB-8A4E-87FB4E722817}"/>
              </a:ext>
            </a:extLst>
          </p:cNvPr>
          <p:cNvSpPr/>
          <p:nvPr/>
        </p:nvSpPr>
        <p:spPr>
          <a:xfrm>
            <a:off x="966997" y="4103841"/>
            <a:ext cx="4239341" cy="1496818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7F4DEC-49D9-B35E-4943-7B646A11A02F}"/>
              </a:ext>
            </a:extLst>
          </p:cNvPr>
          <p:cNvSpPr txBox="1"/>
          <p:nvPr/>
        </p:nvSpPr>
        <p:spPr>
          <a:xfrm>
            <a:off x="966997" y="3986465"/>
            <a:ext cx="44297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Lăng mạ, </a:t>
            </a:r>
          </a:p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 phạm</a:t>
            </a:r>
            <a:endParaRPr lang="en-US" sz="50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BDE1542-47CD-F400-F274-61BA74E3FA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66868" r="51216" b="-5679"/>
          <a:stretch/>
        </p:blipFill>
        <p:spPr>
          <a:xfrm>
            <a:off x="5473700" y="-619162"/>
            <a:ext cx="6472554" cy="5368327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EAF5011-A5A2-1BB2-6CC1-FA437CA00360}"/>
              </a:ext>
            </a:extLst>
          </p:cNvPr>
          <p:cNvSpPr/>
          <p:nvPr/>
        </p:nvSpPr>
        <p:spPr>
          <a:xfrm>
            <a:off x="7167033" y="4114113"/>
            <a:ext cx="3756980" cy="1728177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0E4922-715C-05FD-D6A6-95ABFB8BA32B}"/>
              </a:ext>
            </a:extLst>
          </p:cNvPr>
          <p:cNvSpPr txBox="1"/>
          <p:nvPr/>
        </p:nvSpPr>
        <p:spPr>
          <a:xfrm>
            <a:off x="5876952" y="4103841"/>
            <a:ext cx="63150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Bỏ rơi,</a:t>
            </a:r>
          </a:p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bỏ mặc</a:t>
            </a:r>
            <a:endParaRPr lang="en-US" sz="50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圆角矩形 9">
            <a:extLst>
              <a:ext uri="{FF2B5EF4-FFF2-40B4-BE49-F238E27FC236}">
                <a16:creationId xmlns:a16="http://schemas.microsoft.com/office/drawing/2014/main" id="{9EB10097-BAFD-3B8F-06EA-7021283153D4}"/>
              </a:ext>
            </a:extLst>
          </p:cNvPr>
          <p:cNvSpPr/>
          <p:nvPr/>
        </p:nvSpPr>
        <p:spPr>
          <a:xfrm>
            <a:off x="4298259" y="5368327"/>
            <a:ext cx="3595482" cy="1546638"/>
          </a:xfrm>
          <a:prstGeom prst="roundRect">
            <a:avLst>
              <a:gd name="adj" fmla="val 39909"/>
            </a:avLst>
          </a:prstGeom>
          <a:solidFill>
            <a:srgbClr val="25A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4500" b="1" dirty="0">
                <a:latin typeface="Cambria" panose="02040503050406030204" pitchFamily="18" charset="0"/>
                <a:ea typeface="Cambria" panose="02040503050406030204" pitchFamily="18" charset="0"/>
              </a:rPr>
              <a:t>Xâm hại </a:t>
            </a:r>
          </a:p>
          <a:p>
            <a:pPr algn="ctr"/>
            <a:r>
              <a:rPr lang="vi-VN" altLang="zh-CN" sz="4500" b="1" dirty="0">
                <a:latin typeface="Cambria" panose="02040503050406030204" pitchFamily="18" charset="0"/>
                <a:ea typeface="Cambria" panose="02040503050406030204" pitchFamily="18" charset="0"/>
              </a:rPr>
              <a:t>tinh thần </a:t>
            </a:r>
            <a:endParaRPr lang="zh-CN" altLang="en-US" sz="4500" b="1" dirty="0">
              <a:latin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0" grpId="0" animBg="1"/>
      <p:bldP spid="21" grpId="0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0370" y="408940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8" name="图片 7" descr="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0"/>
            <a:ext cx="1308735" cy="13341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1775DF5-6B94-E3CC-E051-9A1B8943D4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316" t="33099" b="31901"/>
          <a:stretch/>
        </p:blipFill>
        <p:spPr>
          <a:xfrm>
            <a:off x="419735" y="262053"/>
            <a:ext cx="5549080" cy="4246138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2CC2CE4-3100-C6E1-F729-57E0FEDCFF44}"/>
              </a:ext>
            </a:extLst>
          </p:cNvPr>
          <p:cNvSpPr/>
          <p:nvPr/>
        </p:nvSpPr>
        <p:spPr>
          <a:xfrm>
            <a:off x="1831255" y="4494619"/>
            <a:ext cx="8795317" cy="1642885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微软雅黑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54B5F7-9E13-CA98-AC5C-94558441D6C2}"/>
              </a:ext>
            </a:extLst>
          </p:cNvPr>
          <p:cNvSpPr txBox="1"/>
          <p:nvPr/>
        </p:nvSpPr>
        <p:spPr>
          <a:xfrm>
            <a:off x="1141248" y="4405959"/>
            <a:ext cx="105768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CE3C6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Đụng chạm cơ thể ở vùng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CE3C6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mặc đồ bơi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CE3C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D271F1A-6C41-F03E-E476-84BB8A95EDA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390" t="69558"/>
          <a:stretch/>
        </p:blipFill>
        <p:spPr>
          <a:xfrm>
            <a:off x="6015998" y="545452"/>
            <a:ext cx="5641028" cy="3760177"/>
          </a:xfrm>
          <a:prstGeom prst="rect">
            <a:avLst/>
          </a:prstGeom>
        </p:spPr>
      </p:pic>
      <p:sp>
        <p:nvSpPr>
          <p:cNvPr id="2" name="圆角矩形 9">
            <a:extLst>
              <a:ext uri="{FF2B5EF4-FFF2-40B4-BE49-F238E27FC236}">
                <a16:creationId xmlns:a16="http://schemas.microsoft.com/office/drawing/2014/main" id="{423B0837-AA93-E612-8743-09ED90B96CF2}"/>
              </a:ext>
            </a:extLst>
          </p:cNvPr>
          <p:cNvSpPr/>
          <p:nvPr/>
        </p:nvSpPr>
        <p:spPr>
          <a:xfrm>
            <a:off x="167878" y="5240496"/>
            <a:ext cx="3326754" cy="1504764"/>
          </a:xfrm>
          <a:prstGeom prst="roundRect">
            <a:avLst>
              <a:gd name="adj" fmla="val 39909"/>
            </a:avLst>
          </a:prstGeom>
          <a:solidFill>
            <a:srgbClr val="25A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4500" b="1" dirty="0">
                <a:latin typeface="Cambria" panose="02040503050406030204" pitchFamily="18" charset="0"/>
                <a:ea typeface="Cambria" panose="02040503050406030204" pitchFamily="18" charset="0"/>
              </a:rPr>
              <a:t>Xâm hại tình dục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30175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9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0370" y="396875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8" name="图片 7" descr="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cxnSp>
        <p:nvCxnSpPr>
          <p:cNvPr id="2" name="直接箭头连接符 1"/>
          <p:cNvCxnSpPr/>
          <p:nvPr/>
        </p:nvCxnSpPr>
        <p:spPr>
          <a:xfrm>
            <a:off x="2432685" y="1804670"/>
            <a:ext cx="7327265" cy="432562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9A3BC3E-7A48-1397-5F00-56E8E767A7DE}"/>
              </a:ext>
            </a:extLst>
          </p:cNvPr>
          <p:cNvSpPr/>
          <p:nvPr/>
        </p:nvSpPr>
        <p:spPr>
          <a:xfrm>
            <a:off x="2432685" y="754215"/>
            <a:ext cx="9217152" cy="2985681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>
                <a:srgbClr val="000000"/>
              </a:buClr>
              <a:defRPr/>
            </a:pPr>
            <a:r>
              <a:rPr lang="vi-VN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suy nghĩ của em về hậu quả của những hành vi đó đối với trẻ em</a:t>
            </a:r>
            <a:endParaRPr lang="en-US" sz="6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图片 14" descr="千库网_少儿编程_元素编号1283637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328" r="102"/>
          <a:stretch>
            <a:fillRect/>
          </a:stretch>
        </p:blipFill>
        <p:spPr>
          <a:xfrm>
            <a:off x="476885" y="2798064"/>
            <a:ext cx="4354594" cy="36908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64089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-635"/>
            <a:ext cx="12323445" cy="685863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93980"/>
            <a:ext cx="497205" cy="65532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692785" y="878840"/>
            <a:ext cx="10937875" cy="5381625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pic>
        <p:nvPicPr>
          <p:cNvPr id="10" name="图片 9" descr="千库网_儿童节卡通植物装饰清新边框_元素编号1222813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0" y="342265"/>
            <a:ext cx="3850005" cy="2041525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3902075" y="4189095"/>
            <a:ext cx="1019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QIANKU</a:t>
            </a:r>
          </a:p>
        </p:txBody>
      </p:sp>
      <p:pic>
        <p:nvPicPr>
          <p:cNvPr id="2" name="图片 2" descr="图片包含 徽标&#10;&#10;描述已自动生成">
            <a:extLst>
              <a:ext uri="{FF2B5EF4-FFF2-40B4-BE49-F238E27FC236}">
                <a16:creationId xmlns:a16="http://schemas.microsoft.com/office/drawing/2014/main" id="{CA7A6620-654C-6E52-CC37-EBC72FF02D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7176">
            <a:off x="2335755" y="54904"/>
            <a:ext cx="9039983" cy="6442550"/>
          </a:xfrm>
          <a:prstGeom prst="rect">
            <a:avLst/>
          </a:prstGeom>
        </p:spPr>
      </p:pic>
      <p:pic>
        <p:nvPicPr>
          <p:cNvPr id="12" name="图片 11" descr="千库网_儿童节卡通植物装饰清新边框_元素编号1222813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-124873" y="4333172"/>
            <a:ext cx="4993005" cy="2484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209826">
            <a:off x="4003341" y="1676953"/>
            <a:ext cx="5468586" cy="38773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304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-635"/>
            <a:ext cx="12323445" cy="6858635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692785" y="878840"/>
            <a:ext cx="10937875" cy="5381625"/>
          </a:xfrm>
          <a:prstGeom prst="rect">
            <a:avLst/>
          </a:prstGeom>
        </p:spPr>
      </p:pic>
      <p:pic>
        <p:nvPicPr>
          <p:cNvPr id="10" name="图片 9" descr="千库网_儿童节卡通植物装饰清新边框_元素编号1222813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63091" y="-177453"/>
            <a:ext cx="3850005" cy="2041525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3902075" y="4189095"/>
            <a:ext cx="1019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QIANKU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045700" y="2620010"/>
            <a:ext cx="158496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04</a:t>
            </a:r>
          </a:p>
        </p:txBody>
      </p:sp>
      <p:sp>
        <p:nvSpPr>
          <p:cNvPr id="22" name="圆角矩形 9">
            <a:extLst>
              <a:ext uri="{FF2B5EF4-FFF2-40B4-BE49-F238E27FC236}">
                <a16:creationId xmlns:a16="http://schemas.microsoft.com/office/drawing/2014/main" id="{CCDA59D4-1622-9670-38EB-1996D1ED570E}"/>
              </a:ext>
            </a:extLst>
          </p:cNvPr>
          <p:cNvSpPr/>
          <p:nvPr/>
        </p:nvSpPr>
        <p:spPr>
          <a:xfrm>
            <a:off x="3006614" y="432243"/>
            <a:ext cx="7216886" cy="1504764"/>
          </a:xfrm>
          <a:prstGeom prst="roundRect">
            <a:avLst>
              <a:gd name="adj" fmla="val 39909"/>
            </a:avLst>
          </a:prstGeom>
          <a:solidFill>
            <a:srgbClr val="25A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Ảnh hưởng tới sức khỏe, thân thể của trẻ em.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微软雅黑"/>
              <a:cs typeface="+mn-cs"/>
            </a:endParaRPr>
          </a:p>
        </p:txBody>
      </p:sp>
      <p:sp>
        <p:nvSpPr>
          <p:cNvPr id="23" name="圆角矩形 9">
            <a:extLst>
              <a:ext uri="{FF2B5EF4-FFF2-40B4-BE49-F238E27FC236}">
                <a16:creationId xmlns:a16="http://schemas.microsoft.com/office/drawing/2014/main" id="{C33FBBED-03BC-738A-9B8C-90B375E9104E}"/>
              </a:ext>
            </a:extLst>
          </p:cNvPr>
          <p:cNvSpPr/>
          <p:nvPr/>
        </p:nvSpPr>
        <p:spPr>
          <a:xfrm>
            <a:off x="2882525" y="2062017"/>
            <a:ext cx="8867515" cy="1641243"/>
          </a:xfrm>
          <a:prstGeom prst="roundRect">
            <a:avLst>
              <a:gd name="adj" fmla="val 39909"/>
            </a:avLst>
          </a:prstGeom>
          <a:solidFill>
            <a:srgbClr val="25A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Ảnh hưởng tới tinh thần, trẻ sẽ bị tự ti, rụt rè, mặc cảm và ám ảnh.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微软雅黑"/>
              <a:cs typeface="+mn-cs"/>
            </a:endParaRPr>
          </a:p>
        </p:txBody>
      </p:sp>
      <p:sp>
        <p:nvSpPr>
          <p:cNvPr id="3" name="圆角矩形 9">
            <a:extLst>
              <a:ext uri="{FF2B5EF4-FFF2-40B4-BE49-F238E27FC236}">
                <a16:creationId xmlns:a16="http://schemas.microsoft.com/office/drawing/2014/main" id="{E90AFD91-BDEF-3560-894D-A1F2FAF46AC5}"/>
              </a:ext>
            </a:extLst>
          </p:cNvPr>
          <p:cNvSpPr/>
          <p:nvPr/>
        </p:nvSpPr>
        <p:spPr>
          <a:xfrm>
            <a:off x="2822835" y="3953280"/>
            <a:ext cx="8867515" cy="1641243"/>
          </a:xfrm>
          <a:prstGeom prst="roundRect">
            <a:avLst>
              <a:gd name="adj" fmla="val 39909"/>
            </a:avLst>
          </a:prstGeom>
          <a:solidFill>
            <a:srgbClr val="25A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Trẻ không được thoải mái vui chơi, học tập như các bạn khác,...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微软雅黑"/>
              <a:cs typeface="+mn-cs"/>
            </a:endParaRPr>
          </a:p>
        </p:txBody>
      </p:sp>
      <p:pic>
        <p:nvPicPr>
          <p:cNvPr id="11" name="图片 11" descr="千库网_儿童节卡通植物装饰清新边框_元素编号12228134">
            <a:extLst>
              <a:ext uri="{FF2B5EF4-FFF2-40B4-BE49-F238E27FC236}">
                <a16:creationId xmlns:a16="http://schemas.microsoft.com/office/drawing/2014/main" id="{4CFBC530-6532-A59E-34E2-F7E9306469A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-267392" y="4422833"/>
            <a:ext cx="4993005" cy="24841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41599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 animBg="1"/>
      <p:bldP spid="23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0052" y="530754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图片 2" descr="图片包含 徽标&#10;&#10;描述已自动生成">
            <a:extLst>
              <a:ext uri="{FF2B5EF4-FFF2-40B4-BE49-F238E27FC236}">
                <a16:creationId xmlns:a16="http://schemas.microsoft.com/office/drawing/2014/main" id="{83D7F7A6-BB01-6D15-E8BB-AC638302F3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7176">
            <a:off x="243199" y="-96587"/>
            <a:ext cx="11678828" cy="7051174"/>
          </a:xfrm>
          <a:prstGeom prst="rect">
            <a:avLst/>
          </a:prstGeom>
        </p:spPr>
      </p:pic>
      <p:pic>
        <p:nvPicPr>
          <p:cNvPr id="8" name="图片 7" descr="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0"/>
            <a:ext cx="1308735" cy="1334135"/>
          </a:xfrm>
          <a:prstGeom prst="rect">
            <a:avLst/>
          </a:prstGeom>
        </p:spPr>
      </p:pic>
      <p:sp>
        <p:nvSpPr>
          <p:cNvPr id="136" name="Freeform 133"/>
          <p:cNvSpPr>
            <a:spLocks noEditPoints="1"/>
          </p:cNvSpPr>
          <p:nvPr/>
        </p:nvSpPr>
        <p:spPr bwMode="auto">
          <a:xfrm>
            <a:off x="1287145" y="2527300"/>
            <a:ext cx="451485" cy="635635"/>
          </a:xfrm>
          <a:custGeom>
            <a:avLst/>
            <a:gdLst>
              <a:gd name="T0" fmla="*/ 93 w 93"/>
              <a:gd name="T1" fmla="*/ 89 h 136"/>
              <a:gd name="T2" fmla="*/ 93 w 93"/>
              <a:gd name="T3" fmla="*/ 120 h 136"/>
              <a:gd name="T4" fmla="*/ 77 w 93"/>
              <a:gd name="T5" fmla="*/ 136 h 136"/>
              <a:gd name="T6" fmla="*/ 48 w 93"/>
              <a:gd name="T7" fmla="*/ 136 h 136"/>
              <a:gd name="T8" fmla="*/ 36 w 93"/>
              <a:gd name="T9" fmla="*/ 131 h 136"/>
              <a:gd name="T10" fmla="*/ 5 w 93"/>
              <a:gd name="T11" fmla="*/ 100 h 136"/>
              <a:gd name="T12" fmla="*/ 5 w 93"/>
              <a:gd name="T13" fmla="*/ 91 h 136"/>
              <a:gd name="T14" fmla="*/ 7 w 93"/>
              <a:gd name="T15" fmla="*/ 89 h 136"/>
              <a:gd name="T16" fmla="*/ 11 w 93"/>
              <a:gd name="T17" fmla="*/ 87 h 136"/>
              <a:gd name="T18" fmla="*/ 15 w 93"/>
              <a:gd name="T19" fmla="*/ 89 h 136"/>
              <a:gd name="T20" fmla="*/ 32 w 93"/>
              <a:gd name="T21" fmla="*/ 105 h 136"/>
              <a:gd name="T22" fmla="*/ 32 w 93"/>
              <a:gd name="T23" fmla="*/ 44 h 136"/>
              <a:gd name="T24" fmla="*/ 38 w 93"/>
              <a:gd name="T25" fmla="*/ 38 h 136"/>
              <a:gd name="T26" fmla="*/ 40 w 93"/>
              <a:gd name="T27" fmla="*/ 38 h 136"/>
              <a:gd name="T28" fmla="*/ 46 w 93"/>
              <a:gd name="T29" fmla="*/ 44 h 136"/>
              <a:gd name="T30" fmla="*/ 46 w 93"/>
              <a:gd name="T31" fmla="*/ 78 h 136"/>
              <a:gd name="T32" fmla="*/ 48 w 93"/>
              <a:gd name="T33" fmla="*/ 77 h 136"/>
              <a:gd name="T34" fmla="*/ 52 w 93"/>
              <a:gd name="T35" fmla="*/ 77 h 136"/>
              <a:gd name="T36" fmla="*/ 59 w 93"/>
              <a:gd name="T37" fmla="*/ 78 h 136"/>
              <a:gd name="T38" fmla="*/ 60 w 93"/>
              <a:gd name="T39" fmla="*/ 78 h 136"/>
              <a:gd name="T40" fmla="*/ 60 w 93"/>
              <a:gd name="T41" fmla="*/ 83 h 136"/>
              <a:gd name="T42" fmla="*/ 61 w 93"/>
              <a:gd name="T43" fmla="*/ 84 h 136"/>
              <a:gd name="T44" fmla="*/ 62 w 93"/>
              <a:gd name="T45" fmla="*/ 83 h 136"/>
              <a:gd name="T46" fmla="*/ 62 w 93"/>
              <a:gd name="T47" fmla="*/ 78 h 136"/>
              <a:gd name="T48" fmla="*/ 65 w 93"/>
              <a:gd name="T49" fmla="*/ 78 h 136"/>
              <a:gd name="T50" fmla="*/ 72 w 93"/>
              <a:gd name="T51" fmla="*/ 80 h 136"/>
              <a:gd name="T52" fmla="*/ 72 w 93"/>
              <a:gd name="T53" fmla="*/ 80 h 136"/>
              <a:gd name="T54" fmla="*/ 72 w 93"/>
              <a:gd name="T55" fmla="*/ 85 h 136"/>
              <a:gd name="T56" fmla="*/ 73 w 93"/>
              <a:gd name="T57" fmla="*/ 86 h 136"/>
              <a:gd name="T58" fmla="*/ 75 w 93"/>
              <a:gd name="T59" fmla="*/ 85 h 136"/>
              <a:gd name="T60" fmla="*/ 75 w 93"/>
              <a:gd name="T61" fmla="*/ 79 h 136"/>
              <a:gd name="T62" fmla="*/ 77 w 93"/>
              <a:gd name="T63" fmla="*/ 79 h 136"/>
              <a:gd name="T64" fmla="*/ 84 w 93"/>
              <a:gd name="T65" fmla="*/ 81 h 136"/>
              <a:gd name="T66" fmla="*/ 84 w 93"/>
              <a:gd name="T67" fmla="*/ 81 h 136"/>
              <a:gd name="T68" fmla="*/ 85 w 93"/>
              <a:gd name="T69" fmla="*/ 81 h 136"/>
              <a:gd name="T70" fmla="*/ 85 w 93"/>
              <a:gd name="T71" fmla="*/ 81 h 136"/>
              <a:gd name="T72" fmla="*/ 85 w 93"/>
              <a:gd name="T73" fmla="*/ 86 h 136"/>
              <a:gd name="T74" fmla="*/ 86 w 93"/>
              <a:gd name="T75" fmla="*/ 87 h 136"/>
              <a:gd name="T76" fmla="*/ 87 w 93"/>
              <a:gd name="T77" fmla="*/ 86 h 136"/>
              <a:gd name="T78" fmla="*/ 87 w 93"/>
              <a:gd name="T79" fmla="*/ 81 h 136"/>
              <a:gd name="T80" fmla="*/ 93 w 93"/>
              <a:gd name="T81" fmla="*/ 89 h 136"/>
              <a:gd name="T82" fmla="*/ 57 w 93"/>
              <a:gd name="T83" fmla="*/ 39 h 136"/>
              <a:gd name="T84" fmla="*/ 38 w 93"/>
              <a:gd name="T85" fmla="*/ 19 h 136"/>
              <a:gd name="T86" fmla="*/ 18 w 93"/>
              <a:gd name="T87" fmla="*/ 39 h 136"/>
              <a:gd name="T88" fmla="*/ 25 w 93"/>
              <a:gd name="T89" fmla="*/ 53 h 136"/>
              <a:gd name="T90" fmla="*/ 25 w 93"/>
              <a:gd name="T91" fmla="*/ 44 h 136"/>
              <a:gd name="T92" fmla="*/ 38 w 93"/>
              <a:gd name="T93" fmla="*/ 31 h 136"/>
              <a:gd name="T94" fmla="*/ 40 w 93"/>
              <a:gd name="T95" fmla="*/ 31 h 136"/>
              <a:gd name="T96" fmla="*/ 53 w 93"/>
              <a:gd name="T97" fmla="*/ 44 h 136"/>
              <a:gd name="T98" fmla="*/ 53 w 93"/>
              <a:gd name="T99" fmla="*/ 51 h 136"/>
              <a:gd name="T100" fmla="*/ 57 w 93"/>
              <a:gd name="T101" fmla="*/ 39 h 136"/>
              <a:gd name="T102" fmla="*/ 25 w 93"/>
              <a:gd name="T103" fmla="*/ 74 h 136"/>
              <a:gd name="T104" fmla="*/ 25 w 93"/>
              <a:gd name="T105" fmla="*/ 65 h 136"/>
              <a:gd name="T106" fmla="*/ 9 w 93"/>
              <a:gd name="T107" fmla="*/ 39 h 136"/>
              <a:gd name="T108" fmla="*/ 38 w 93"/>
              <a:gd name="T109" fmla="*/ 9 h 136"/>
              <a:gd name="T110" fmla="*/ 67 w 93"/>
              <a:gd name="T111" fmla="*/ 39 h 136"/>
              <a:gd name="T112" fmla="*/ 53 w 93"/>
              <a:gd name="T113" fmla="*/ 64 h 136"/>
              <a:gd name="T114" fmla="*/ 53 w 93"/>
              <a:gd name="T115" fmla="*/ 70 h 136"/>
              <a:gd name="T116" fmla="*/ 58 w 93"/>
              <a:gd name="T117" fmla="*/ 71 h 136"/>
              <a:gd name="T118" fmla="*/ 76 w 93"/>
              <a:gd name="T119" fmla="*/ 39 h 136"/>
              <a:gd name="T120" fmla="*/ 38 w 93"/>
              <a:gd name="T121" fmla="*/ 0 h 136"/>
              <a:gd name="T122" fmla="*/ 0 w 93"/>
              <a:gd name="T123" fmla="*/ 39 h 136"/>
              <a:gd name="T124" fmla="*/ 25 w 93"/>
              <a:gd name="T125" fmla="*/ 74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3" h="136">
                <a:moveTo>
                  <a:pt x="93" y="89"/>
                </a:moveTo>
                <a:cubicBezTo>
                  <a:pt x="93" y="120"/>
                  <a:pt x="93" y="120"/>
                  <a:pt x="93" y="120"/>
                </a:cubicBezTo>
                <a:cubicBezTo>
                  <a:pt x="93" y="129"/>
                  <a:pt x="86" y="136"/>
                  <a:pt x="77" y="136"/>
                </a:cubicBezTo>
                <a:cubicBezTo>
                  <a:pt x="48" y="136"/>
                  <a:pt x="48" y="136"/>
                  <a:pt x="48" y="136"/>
                </a:cubicBezTo>
                <a:cubicBezTo>
                  <a:pt x="43" y="136"/>
                  <a:pt x="39" y="134"/>
                  <a:pt x="36" y="131"/>
                </a:cubicBezTo>
                <a:cubicBezTo>
                  <a:pt x="5" y="100"/>
                  <a:pt x="5" y="100"/>
                  <a:pt x="5" y="100"/>
                </a:cubicBezTo>
                <a:cubicBezTo>
                  <a:pt x="2" y="97"/>
                  <a:pt x="2" y="94"/>
                  <a:pt x="5" y="91"/>
                </a:cubicBezTo>
                <a:cubicBezTo>
                  <a:pt x="7" y="89"/>
                  <a:pt x="7" y="89"/>
                  <a:pt x="7" y="89"/>
                </a:cubicBezTo>
                <a:cubicBezTo>
                  <a:pt x="8" y="88"/>
                  <a:pt x="10" y="87"/>
                  <a:pt x="11" y="87"/>
                </a:cubicBezTo>
                <a:cubicBezTo>
                  <a:pt x="13" y="87"/>
                  <a:pt x="14" y="88"/>
                  <a:pt x="15" y="89"/>
                </a:cubicBezTo>
                <a:cubicBezTo>
                  <a:pt x="32" y="105"/>
                  <a:pt x="32" y="105"/>
                  <a:pt x="32" y="105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0"/>
                  <a:pt x="34" y="38"/>
                  <a:pt x="38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3" y="38"/>
                  <a:pt x="46" y="40"/>
                  <a:pt x="46" y="44"/>
                </a:cubicBezTo>
                <a:cubicBezTo>
                  <a:pt x="46" y="78"/>
                  <a:pt x="46" y="78"/>
                  <a:pt x="46" y="78"/>
                </a:cubicBezTo>
                <a:cubicBezTo>
                  <a:pt x="48" y="77"/>
                  <a:pt x="48" y="77"/>
                  <a:pt x="48" y="77"/>
                </a:cubicBezTo>
                <a:cubicBezTo>
                  <a:pt x="50" y="77"/>
                  <a:pt x="51" y="77"/>
                  <a:pt x="52" y="77"/>
                </a:cubicBezTo>
                <a:cubicBezTo>
                  <a:pt x="57" y="77"/>
                  <a:pt x="59" y="78"/>
                  <a:pt x="59" y="78"/>
                </a:cubicBezTo>
                <a:cubicBezTo>
                  <a:pt x="60" y="78"/>
                  <a:pt x="60" y="78"/>
                  <a:pt x="60" y="78"/>
                </a:cubicBezTo>
                <a:cubicBezTo>
                  <a:pt x="60" y="83"/>
                  <a:pt x="60" y="83"/>
                  <a:pt x="60" y="83"/>
                </a:cubicBezTo>
                <a:cubicBezTo>
                  <a:pt x="60" y="83"/>
                  <a:pt x="60" y="84"/>
                  <a:pt x="61" y="84"/>
                </a:cubicBezTo>
                <a:cubicBezTo>
                  <a:pt x="61" y="84"/>
                  <a:pt x="62" y="83"/>
                  <a:pt x="62" y="83"/>
                </a:cubicBezTo>
                <a:cubicBezTo>
                  <a:pt x="62" y="78"/>
                  <a:pt x="62" y="78"/>
                  <a:pt x="62" y="78"/>
                </a:cubicBezTo>
                <a:cubicBezTo>
                  <a:pt x="62" y="78"/>
                  <a:pt x="63" y="78"/>
                  <a:pt x="65" y="78"/>
                </a:cubicBezTo>
                <a:cubicBezTo>
                  <a:pt x="67" y="78"/>
                  <a:pt x="70" y="79"/>
                  <a:pt x="72" y="80"/>
                </a:cubicBezTo>
                <a:cubicBezTo>
                  <a:pt x="72" y="80"/>
                  <a:pt x="72" y="80"/>
                  <a:pt x="72" y="80"/>
                </a:cubicBezTo>
                <a:cubicBezTo>
                  <a:pt x="72" y="85"/>
                  <a:pt x="72" y="85"/>
                  <a:pt x="72" y="85"/>
                </a:cubicBezTo>
                <a:cubicBezTo>
                  <a:pt x="72" y="85"/>
                  <a:pt x="73" y="86"/>
                  <a:pt x="73" y="86"/>
                </a:cubicBezTo>
                <a:cubicBezTo>
                  <a:pt x="74" y="86"/>
                  <a:pt x="75" y="85"/>
                  <a:pt x="75" y="85"/>
                </a:cubicBezTo>
                <a:cubicBezTo>
                  <a:pt x="75" y="79"/>
                  <a:pt x="75" y="79"/>
                  <a:pt x="75" y="79"/>
                </a:cubicBezTo>
                <a:cubicBezTo>
                  <a:pt x="75" y="79"/>
                  <a:pt x="76" y="79"/>
                  <a:pt x="77" y="79"/>
                </a:cubicBezTo>
                <a:cubicBezTo>
                  <a:pt x="81" y="79"/>
                  <a:pt x="84" y="81"/>
                  <a:pt x="84" y="81"/>
                </a:cubicBezTo>
                <a:cubicBezTo>
                  <a:pt x="84" y="81"/>
                  <a:pt x="84" y="81"/>
                  <a:pt x="84" y="81"/>
                </a:cubicBezTo>
                <a:cubicBezTo>
                  <a:pt x="85" y="81"/>
                  <a:pt x="85" y="81"/>
                  <a:pt x="85" y="81"/>
                </a:cubicBezTo>
                <a:cubicBezTo>
                  <a:pt x="85" y="81"/>
                  <a:pt x="85" y="81"/>
                  <a:pt x="85" y="81"/>
                </a:cubicBezTo>
                <a:cubicBezTo>
                  <a:pt x="85" y="86"/>
                  <a:pt x="85" y="86"/>
                  <a:pt x="85" y="86"/>
                </a:cubicBezTo>
                <a:cubicBezTo>
                  <a:pt x="85" y="87"/>
                  <a:pt x="85" y="87"/>
                  <a:pt x="86" y="87"/>
                </a:cubicBezTo>
                <a:cubicBezTo>
                  <a:pt x="87" y="87"/>
                  <a:pt x="87" y="87"/>
                  <a:pt x="87" y="86"/>
                </a:cubicBezTo>
                <a:cubicBezTo>
                  <a:pt x="87" y="81"/>
                  <a:pt x="87" y="81"/>
                  <a:pt x="87" y="81"/>
                </a:cubicBezTo>
                <a:cubicBezTo>
                  <a:pt x="92" y="83"/>
                  <a:pt x="93" y="86"/>
                  <a:pt x="93" y="89"/>
                </a:cubicBezTo>
                <a:close/>
                <a:moveTo>
                  <a:pt x="57" y="39"/>
                </a:moveTo>
                <a:cubicBezTo>
                  <a:pt x="57" y="28"/>
                  <a:pt x="49" y="19"/>
                  <a:pt x="38" y="19"/>
                </a:cubicBezTo>
                <a:cubicBezTo>
                  <a:pt x="27" y="19"/>
                  <a:pt x="18" y="28"/>
                  <a:pt x="18" y="39"/>
                </a:cubicBezTo>
                <a:cubicBezTo>
                  <a:pt x="18" y="44"/>
                  <a:pt x="21" y="49"/>
                  <a:pt x="25" y="53"/>
                </a:cubicBezTo>
                <a:cubicBezTo>
                  <a:pt x="25" y="44"/>
                  <a:pt x="25" y="44"/>
                  <a:pt x="25" y="44"/>
                </a:cubicBezTo>
                <a:cubicBezTo>
                  <a:pt x="25" y="37"/>
                  <a:pt x="30" y="31"/>
                  <a:pt x="38" y="31"/>
                </a:cubicBezTo>
                <a:cubicBezTo>
                  <a:pt x="40" y="31"/>
                  <a:pt x="40" y="31"/>
                  <a:pt x="40" y="31"/>
                </a:cubicBezTo>
                <a:cubicBezTo>
                  <a:pt x="47" y="31"/>
                  <a:pt x="53" y="37"/>
                  <a:pt x="53" y="44"/>
                </a:cubicBezTo>
                <a:cubicBezTo>
                  <a:pt x="53" y="51"/>
                  <a:pt x="53" y="51"/>
                  <a:pt x="53" y="51"/>
                </a:cubicBezTo>
                <a:cubicBezTo>
                  <a:pt x="56" y="48"/>
                  <a:pt x="57" y="43"/>
                  <a:pt x="57" y="39"/>
                </a:cubicBezTo>
                <a:close/>
                <a:moveTo>
                  <a:pt x="25" y="74"/>
                </a:moveTo>
                <a:cubicBezTo>
                  <a:pt x="25" y="65"/>
                  <a:pt x="25" y="65"/>
                  <a:pt x="25" y="65"/>
                </a:cubicBezTo>
                <a:cubicBezTo>
                  <a:pt x="15" y="60"/>
                  <a:pt x="9" y="50"/>
                  <a:pt x="9" y="39"/>
                </a:cubicBezTo>
                <a:cubicBezTo>
                  <a:pt x="9" y="22"/>
                  <a:pt x="22" y="9"/>
                  <a:pt x="38" y="9"/>
                </a:cubicBezTo>
                <a:cubicBezTo>
                  <a:pt x="54" y="9"/>
                  <a:pt x="67" y="22"/>
                  <a:pt x="67" y="39"/>
                </a:cubicBezTo>
                <a:cubicBezTo>
                  <a:pt x="67" y="49"/>
                  <a:pt x="61" y="58"/>
                  <a:pt x="53" y="64"/>
                </a:cubicBezTo>
                <a:cubicBezTo>
                  <a:pt x="53" y="70"/>
                  <a:pt x="53" y="70"/>
                  <a:pt x="53" y="70"/>
                </a:cubicBezTo>
                <a:cubicBezTo>
                  <a:pt x="55" y="70"/>
                  <a:pt x="57" y="70"/>
                  <a:pt x="58" y="71"/>
                </a:cubicBezTo>
                <a:cubicBezTo>
                  <a:pt x="69" y="64"/>
                  <a:pt x="76" y="52"/>
                  <a:pt x="76" y="39"/>
                </a:cubicBezTo>
                <a:cubicBezTo>
                  <a:pt x="76" y="17"/>
                  <a:pt x="59" y="0"/>
                  <a:pt x="38" y="0"/>
                </a:cubicBezTo>
                <a:cubicBezTo>
                  <a:pt x="17" y="0"/>
                  <a:pt x="0" y="17"/>
                  <a:pt x="0" y="39"/>
                </a:cubicBezTo>
                <a:cubicBezTo>
                  <a:pt x="0" y="55"/>
                  <a:pt x="10" y="69"/>
                  <a:pt x="25" y="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85" name="组合 184"/>
          <p:cNvGrpSpPr/>
          <p:nvPr/>
        </p:nvGrpSpPr>
        <p:grpSpPr>
          <a:xfrm>
            <a:off x="6618605" y="2566035"/>
            <a:ext cx="574040" cy="504190"/>
            <a:chOff x="14923" y="5094"/>
            <a:chExt cx="728" cy="714"/>
          </a:xfrm>
          <a:solidFill>
            <a:srgbClr val="FFFFFF"/>
          </a:solidFill>
        </p:grpSpPr>
        <p:sp>
          <p:nvSpPr>
            <p:cNvPr id="97" name="Freeform 295"/>
            <p:cNvSpPr>
              <a:spLocks noEditPoints="1"/>
            </p:cNvSpPr>
            <p:nvPr/>
          </p:nvSpPr>
          <p:spPr bwMode="auto">
            <a:xfrm>
              <a:off x="14923" y="5094"/>
              <a:ext cx="728" cy="647"/>
            </a:xfrm>
            <a:custGeom>
              <a:avLst/>
              <a:gdLst>
                <a:gd name="T0" fmla="*/ 215 w 222"/>
                <a:gd name="T1" fmla="*/ 0 h 197"/>
                <a:gd name="T2" fmla="*/ 7 w 222"/>
                <a:gd name="T3" fmla="*/ 0 h 197"/>
                <a:gd name="T4" fmla="*/ 0 w 222"/>
                <a:gd name="T5" fmla="*/ 7 h 197"/>
                <a:gd name="T6" fmla="*/ 0 w 222"/>
                <a:gd name="T7" fmla="*/ 190 h 197"/>
                <a:gd name="T8" fmla="*/ 7 w 222"/>
                <a:gd name="T9" fmla="*/ 197 h 197"/>
                <a:gd name="T10" fmla="*/ 46 w 222"/>
                <a:gd name="T11" fmla="*/ 197 h 197"/>
                <a:gd name="T12" fmla="*/ 46 w 222"/>
                <a:gd name="T13" fmla="*/ 182 h 197"/>
                <a:gd name="T14" fmla="*/ 14 w 222"/>
                <a:gd name="T15" fmla="*/ 182 h 197"/>
                <a:gd name="T16" fmla="*/ 14 w 222"/>
                <a:gd name="T17" fmla="*/ 49 h 197"/>
                <a:gd name="T18" fmla="*/ 208 w 222"/>
                <a:gd name="T19" fmla="*/ 49 h 197"/>
                <a:gd name="T20" fmla="*/ 208 w 222"/>
                <a:gd name="T21" fmla="*/ 182 h 197"/>
                <a:gd name="T22" fmla="*/ 173 w 222"/>
                <a:gd name="T23" fmla="*/ 182 h 197"/>
                <a:gd name="T24" fmla="*/ 173 w 222"/>
                <a:gd name="T25" fmla="*/ 197 h 197"/>
                <a:gd name="T26" fmla="*/ 215 w 222"/>
                <a:gd name="T27" fmla="*/ 197 h 197"/>
                <a:gd name="T28" fmla="*/ 222 w 222"/>
                <a:gd name="T29" fmla="*/ 190 h 197"/>
                <a:gd name="T30" fmla="*/ 222 w 222"/>
                <a:gd name="T31" fmla="*/ 7 h 197"/>
                <a:gd name="T32" fmla="*/ 215 w 222"/>
                <a:gd name="T33" fmla="*/ 0 h 197"/>
                <a:gd name="T34" fmla="*/ 143 w 222"/>
                <a:gd name="T35" fmla="*/ 34 h 197"/>
                <a:gd name="T36" fmla="*/ 134 w 222"/>
                <a:gd name="T37" fmla="*/ 24 h 197"/>
                <a:gd name="T38" fmla="*/ 143 w 222"/>
                <a:gd name="T39" fmla="*/ 15 h 197"/>
                <a:gd name="T40" fmla="*/ 153 w 222"/>
                <a:gd name="T41" fmla="*/ 24 h 197"/>
                <a:gd name="T42" fmla="*/ 143 w 222"/>
                <a:gd name="T43" fmla="*/ 34 h 197"/>
                <a:gd name="T44" fmla="*/ 171 w 222"/>
                <a:gd name="T45" fmla="*/ 34 h 197"/>
                <a:gd name="T46" fmla="*/ 162 w 222"/>
                <a:gd name="T47" fmla="*/ 24 h 197"/>
                <a:gd name="T48" fmla="*/ 171 w 222"/>
                <a:gd name="T49" fmla="*/ 15 h 197"/>
                <a:gd name="T50" fmla="*/ 180 w 222"/>
                <a:gd name="T51" fmla="*/ 24 h 197"/>
                <a:gd name="T52" fmla="*/ 171 w 222"/>
                <a:gd name="T53" fmla="*/ 34 h 197"/>
                <a:gd name="T54" fmla="*/ 198 w 222"/>
                <a:gd name="T55" fmla="*/ 34 h 197"/>
                <a:gd name="T56" fmla="*/ 189 w 222"/>
                <a:gd name="T57" fmla="*/ 24 h 197"/>
                <a:gd name="T58" fmla="*/ 198 w 222"/>
                <a:gd name="T59" fmla="*/ 15 h 197"/>
                <a:gd name="T60" fmla="*/ 208 w 222"/>
                <a:gd name="T61" fmla="*/ 24 h 197"/>
                <a:gd name="T62" fmla="*/ 198 w 222"/>
                <a:gd name="T63" fmla="*/ 34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2" h="197">
                  <a:moveTo>
                    <a:pt x="215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3"/>
                    <a:pt x="3" y="197"/>
                    <a:pt x="7" y="197"/>
                  </a:cubicBezTo>
                  <a:cubicBezTo>
                    <a:pt x="46" y="197"/>
                    <a:pt x="46" y="197"/>
                    <a:pt x="46" y="197"/>
                  </a:cubicBezTo>
                  <a:cubicBezTo>
                    <a:pt x="46" y="182"/>
                    <a:pt x="46" y="182"/>
                    <a:pt x="46" y="182"/>
                  </a:cubicBezTo>
                  <a:cubicBezTo>
                    <a:pt x="14" y="182"/>
                    <a:pt x="14" y="182"/>
                    <a:pt x="14" y="182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208" y="49"/>
                    <a:pt x="208" y="49"/>
                    <a:pt x="208" y="49"/>
                  </a:cubicBezTo>
                  <a:cubicBezTo>
                    <a:pt x="208" y="182"/>
                    <a:pt x="208" y="182"/>
                    <a:pt x="208" y="182"/>
                  </a:cubicBezTo>
                  <a:cubicBezTo>
                    <a:pt x="173" y="182"/>
                    <a:pt x="173" y="182"/>
                    <a:pt x="173" y="182"/>
                  </a:cubicBezTo>
                  <a:cubicBezTo>
                    <a:pt x="173" y="197"/>
                    <a:pt x="173" y="197"/>
                    <a:pt x="173" y="197"/>
                  </a:cubicBezTo>
                  <a:cubicBezTo>
                    <a:pt x="215" y="197"/>
                    <a:pt x="215" y="197"/>
                    <a:pt x="215" y="197"/>
                  </a:cubicBezTo>
                  <a:cubicBezTo>
                    <a:pt x="219" y="197"/>
                    <a:pt x="222" y="193"/>
                    <a:pt x="222" y="190"/>
                  </a:cubicBezTo>
                  <a:cubicBezTo>
                    <a:pt x="222" y="7"/>
                    <a:pt x="222" y="7"/>
                    <a:pt x="222" y="7"/>
                  </a:cubicBezTo>
                  <a:cubicBezTo>
                    <a:pt x="222" y="3"/>
                    <a:pt x="219" y="0"/>
                    <a:pt x="215" y="0"/>
                  </a:cubicBezTo>
                  <a:close/>
                  <a:moveTo>
                    <a:pt x="143" y="34"/>
                  </a:moveTo>
                  <a:cubicBezTo>
                    <a:pt x="138" y="34"/>
                    <a:pt x="134" y="29"/>
                    <a:pt x="134" y="24"/>
                  </a:cubicBezTo>
                  <a:cubicBezTo>
                    <a:pt x="134" y="19"/>
                    <a:pt x="138" y="15"/>
                    <a:pt x="143" y="15"/>
                  </a:cubicBezTo>
                  <a:cubicBezTo>
                    <a:pt x="149" y="15"/>
                    <a:pt x="153" y="19"/>
                    <a:pt x="153" y="24"/>
                  </a:cubicBezTo>
                  <a:cubicBezTo>
                    <a:pt x="153" y="29"/>
                    <a:pt x="149" y="34"/>
                    <a:pt x="143" y="34"/>
                  </a:cubicBezTo>
                  <a:close/>
                  <a:moveTo>
                    <a:pt x="171" y="34"/>
                  </a:moveTo>
                  <a:cubicBezTo>
                    <a:pt x="166" y="34"/>
                    <a:pt x="162" y="29"/>
                    <a:pt x="162" y="24"/>
                  </a:cubicBezTo>
                  <a:cubicBezTo>
                    <a:pt x="162" y="19"/>
                    <a:pt x="166" y="15"/>
                    <a:pt x="171" y="15"/>
                  </a:cubicBezTo>
                  <a:cubicBezTo>
                    <a:pt x="176" y="15"/>
                    <a:pt x="180" y="19"/>
                    <a:pt x="180" y="24"/>
                  </a:cubicBezTo>
                  <a:cubicBezTo>
                    <a:pt x="180" y="29"/>
                    <a:pt x="176" y="34"/>
                    <a:pt x="171" y="34"/>
                  </a:cubicBezTo>
                  <a:close/>
                  <a:moveTo>
                    <a:pt x="198" y="34"/>
                  </a:moveTo>
                  <a:cubicBezTo>
                    <a:pt x="193" y="34"/>
                    <a:pt x="189" y="29"/>
                    <a:pt x="189" y="24"/>
                  </a:cubicBezTo>
                  <a:cubicBezTo>
                    <a:pt x="189" y="19"/>
                    <a:pt x="193" y="15"/>
                    <a:pt x="198" y="15"/>
                  </a:cubicBezTo>
                  <a:cubicBezTo>
                    <a:pt x="204" y="15"/>
                    <a:pt x="208" y="19"/>
                    <a:pt x="208" y="24"/>
                  </a:cubicBezTo>
                  <a:cubicBezTo>
                    <a:pt x="208" y="29"/>
                    <a:pt x="204" y="34"/>
                    <a:pt x="198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8" name="Freeform 296"/>
            <p:cNvSpPr/>
            <p:nvPr/>
          </p:nvSpPr>
          <p:spPr bwMode="auto">
            <a:xfrm>
              <a:off x="15030" y="5395"/>
              <a:ext cx="233" cy="120"/>
            </a:xfrm>
            <a:custGeom>
              <a:avLst/>
              <a:gdLst>
                <a:gd name="T0" fmla="*/ 89 w 89"/>
                <a:gd name="T1" fmla="*/ 21 h 46"/>
                <a:gd name="T2" fmla="*/ 67 w 89"/>
                <a:gd name="T3" fmla="*/ 0 h 46"/>
                <a:gd name="T4" fmla="*/ 0 w 89"/>
                <a:gd name="T5" fmla="*/ 27 h 46"/>
                <a:gd name="T6" fmla="*/ 24 w 89"/>
                <a:gd name="T7" fmla="*/ 46 h 46"/>
                <a:gd name="T8" fmla="*/ 89 w 89"/>
                <a:gd name="T9" fmla="*/ 2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46">
                  <a:moveTo>
                    <a:pt x="89" y="21"/>
                  </a:moveTo>
                  <a:lnTo>
                    <a:pt x="67" y="0"/>
                  </a:lnTo>
                  <a:lnTo>
                    <a:pt x="0" y="27"/>
                  </a:lnTo>
                  <a:lnTo>
                    <a:pt x="24" y="46"/>
                  </a:lnTo>
                  <a:lnTo>
                    <a:pt x="89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9" name="Freeform 297"/>
            <p:cNvSpPr/>
            <p:nvPr/>
          </p:nvSpPr>
          <p:spPr bwMode="auto">
            <a:xfrm>
              <a:off x="15292" y="5387"/>
              <a:ext cx="230" cy="123"/>
            </a:xfrm>
            <a:custGeom>
              <a:avLst/>
              <a:gdLst>
                <a:gd name="T0" fmla="*/ 88 w 88"/>
                <a:gd name="T1" fmla="*/ 26 h 47"/>
                <a:gd name="T2" fmla="*/ 23 w 88"/>
                <a:gd name="T3" fmla="*/ 0 h 47"/>
                <a:gd name="T4" fmla="*/ 0 w 88"/>
                <a:gd name="T5" fmla="*/ 21 h 47"/>
                <a:gd name="T6" fmla="*/ 66 w 88"/>
                <a:gd name="T7" fmla="*/ 47 h 47"/>
                <a:gd name="T8" fmla="*/ 88 w 88"/>
                <a:gd name="T9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7">
                  <a:moveTo>
                    <a:pt x="88" y="26"/>
                  </a:moveTo>
                  <a:lnTo>
                    <a:pt x="23" y="0"/>
                  </a:lnTo>
                  <a:lnTo>
                    <a:pt x="0" y="21"/>
                  </a:lnTo>
                  <a:lnTo>
                    <a:pt x="66" y="47"/>
                  </a:lnTo>
                  <a:lnTo>
                    <a:pt x="88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0" name="Freeform 298"/>
            <p:cNvSpPr/>
            <p:nvPr/>
          </p:nvSpPr>
          <p:spPr bwMode="auto">
            <a:xfrm>
              <a:off x="15292" y="5612"/>
              <a:ext cx="173" cy="196"/>
            </a:xfrm>
            <a:custGeom>
              <a:avLst/>
              <a:gdLst>
                <a:gd name="T0" fmla="*/ 0 w 66"/>
                <a:gd name="T1" fmla="*/ 0 h 75"/>
                <a:gd name="T2" fmla="*/ 0 w 66"/>
                <a:gd name="T3" fmla="*/ 75 h 75"/>
                <a:gd name="T4" fmla="*/ 66 w 66"/>
                <a:gd name="T5" fmla="*/ 49 h 75"/>
                <a:gd name="T6" fmla="*/ 66 w 66"/>
                <a:gd name="T7" fmla="*/ 10 h 75"/>
                <a:gd name="T8" fmla="*/ 29 w 66"/>
                <a:gd name="T9" fmla="*/ 24 h 75"/>
                <a:gd name="T10" fmla="*/ 0 w 66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75">
                  <a:moveTo>
                    <a:pt x="0" y="0"/>
                  </a:moveTo>
                  <a:lnTo>
                    <a:pt x="0" y="75"/>
                  </a:lnTo>
                  <a:lnTo>
                    <a:pt x="66" y="49"/>
                  </a:lnTo>
                  <a:lnTo>
                    <a:pt x="66" y="10"/>
                  </a:lnTo>
                  <a:lnTo>
                    <a:pt x="29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1" name="Freeform 299"/>
            <p:cNvSpPr/>
            <p:nvPr/>
          </p:nvSpPr>
          <p:spPr bwMode="auto">
            <a:xfrm>
              <a:off x="15313" y="5531"/>
              <a:ext cx="230" cy="120"/>
            </a:xfrm>
            <a:custGeom>
              <a:avLst/>
              <a:gdLst>
                <a:gd name="T0" fmla="*/ 0 w 88"/>
                <a:gd name="T1" fmla="*/ 26 h 46"/>
                <a:gd name="T2" fmla="*/ 23 w 88"/>
                <a:gd name="T3" fmla="*/ 46 h 46"/>
                <a:gd name="T4" fmla="*/ 88 w 88"/>
                <a:gd name="T5" fmla="*/ 20 h 46"/>
                <a:gd name="T6" fmla="*/ 65 w 88"/>
                <a:gd name="T7" fmla="*/ 0 h 46"/>
                <a:gd name="T8" fmla="*/ 0 w 88"/>
                <a:gd name="T9" fmla="*/ 2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6">
                  <a:moveTo>
                    <a:pt x="0" y="26"/>
                  </a:moveTo>
                  <a:lnTo>
                    <a:pt x="23" y="46"/>
                  </a:lnTo>
                  <a:lnTo>
                    <a:pt x="88" y="20"/>
                  </a:lnTo>
                  <a:lnTo>
                    <a:pt x="65" y="0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2" name="Freeform 300"/>
            <p:cNvSpPr/>
            <p:nvPr/>
          </p:nvSpPr>
          <p:spPr bwMode="auto">
            <a:xfrm>
              <a:off x="15098" y="5625"/>
              <a:ext cx="173" cy="183"/>
            </a:xfrm>
            <a:custGeom>
              <a:avLst/>
              <a:gdLst>
                <a:gd name="T0" fmla="*/ 0 w 66"/>
                <a:gd name="T1" fmla="*/ 8 h 70"/>
                <a:gd name="T2" fmla="*/ 0 w 66"/>
                <a:gd name="T3" fmla="*/ 44 h 70"/>
                <a:gd name="T4" fmla="*/ 66 w 66"/>
                <a:gd name="T5" fmla="*/ 70 h 70"/>
                <a:gd name="T6" fmla="*/ 66 w 66"/>
                <a:gd name="T7" fmla="*/ 0 h 70"/>
                <a:gd name="T8" fmla="*/ 41 w 66"/>
                <a:gd name="T9" fmla="*/ 24 h 70"/>
                <a:gd name="T10" fmla="*/ 0 w 66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70">
                  <a:moveTo>
                    <a:pt x="0" y="8"/>
                  </a:moveTo>
                  <a:lnTo>
                    <a:pt x="0" y="44"/>
                  </a:lnTo>
                  <a:lnTo>
                    <a:pt x="66" y="70"/>
                  </a:lnTo>
                  <a:lnTo>
                    <a:pt x="66" y="0"/>
                  </a:lnTo>
                  <a:lnTo>
                    <a:pt x="41" y="24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3" name="Freeform 301"/>
            <p:cNvSpPr/>
            <p:nvPr/>
          </p:nvSpPr>
          <p:spPr bwMode="auto">
            <a:xfrm>
              <a:off x="15030" y="5536"/>
              <a:ext cx="230" cy="126"/>
            </a:xfrm>
            <a:custGeom>
              <a:avLst/>
              <a:gdLst>
                <a:gd name="T0" fmla="*/ 88 w 88"/>
                <a:gd name="T1" fmla="*/ 27 h 48"/>
                <a:gd name="T2" fmla="*/ 23 w 88"/>
                <a:gd name="T3" fmla="*/ 0 h 48"/>
                <a:gd name="T4" fmla="*/ 0 w 88"/>
                <a:gd name="T5" fmla="*/ 22 h 48"/>
                <a:gd name="T6" fmla="*/ 65 w 88"/>
                <a:gd name="T7" fmla="*/ 48 h 48"/>
                <a:gd name="T8" fmla="*/ 88 w 88"/>
                <a:gd name="T9" fmla="*/ 2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8">
                  <a:moveTo>
                    <a:pt x="88" y="27"/>
                  </a:moveTo>
                  <a:lnTo>
                    <a:pt x="23" y="0"/>
                  </a:lnTo>
                  <a:lnTo>
                    <a:pt x="0" y="22"/>
                  </a:lnTo>
                  <a:lnTo>
                    <a:pt x="65" y="48"/>
                  </a:lnTo>
                  <a:lnTo>
                    <a:pt x="88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4606" name="KSO_Shape"/>
          <p:cNvSpPr>
            <a:spLocks noChangeAspect="1"/>
          </p:cNvSpPr>
          <p:nvPr/>
        </p:nvSpPr>
        <p:spPr bwMode="auto">
          <a:xfrm>
            <a:off x="6618605" y="4502150"/>
            <a:ext cx="582295" cy="495300"/>
          </a:xfrm>
          <a:custGeom>
            <a:avLst/>
            <a:gdLst>
              <a:gd name="T0" fmla="*/ 1114659 w 1125538"/>
              <a:gd name="T1" fmla="*/ 1446451 h 1516063"/>
              <a:gd name="T2" fmla="*/ 1124632 w 1125538"/>
              <a:gd name="T3" fmla="*/ 1455581 h 1516063"/>
              <a:gd name="T4" fmla="*/ 1123952 w 1125538"/>
              <a:gd name="T5" fmla="*/ 1506706 h 1516063"/>
              <a:gd name="T6" fmla="*/ 1112619 w 1125538"/>
              <a:gd name="T7" fmla="*/ 1514922 h 1516063"/>
              <a:gd name="T8" fmla="*/ 14959 w 1125538"/>
              <a:gd name="T9" fmla="*/ 1515379 h 1516063"/>
              <a:gd name="T10" fmla="*/ 2720 w 1125538"/>
              <a:gd name="T11" fmla="*/ 1508075 h 1516063"/>
              <a:gd name="T12" fmla="*/ 453 w 1125538"/>
              <a:gd name="T13" fmla="*/ 1456950 h 1516063"/>
              <a:gd name="T14" fmla="*/ 9292 w 1125538"/>
              <a:gd name="T15" fmla="*/ 1447136 h 1516063"/>
              <a:gd name="T16" fmla="*/ 202628 w 1125538"/>
              <a:gd name="T17" fmla="*/ 1074964 h 1516063"/>
              <a:gd name="T18" fmla="*/ 218423 w 1125538"/>
              <a:gd name="T19" fmla="*/ 1080869 h 1516063"/>
              <a:gd name="T20" fmla="*/ 223838 w 1125538"/>
              <a:gd name="T21" fmla="*/ 1377473 h 1516063"/>
              <a:gd name="T22" fmla="*/ 216843 w 1125538"/>
              <a:gd name="T23" fmla="*/ 1389056 h 1516063"/>
              <a:gd name="T24" fmla="*/ 200146 w 1125538"/>
              <a:gd name="T25" fmla="*/ 1393825 h 1516063"/>
              <a:gd name="T26" fmla="*/ 8574 w 1125538"/>
              <a:gd name="T27" fmla="*/ 1390191 h 1516063"/>
              <a:gd name="T28" fmla="*/ 225 w 1125538"/>
              <a:gd name="T29" fmla="*/ 1379063 h 1516063"/>
              <a:gd name="T30" fmla="*/ 4287 w 1125538"/>
              <a:gd name="T31" fmla="*/ 1082005 h 1516063"/>
              <a:gd name="T32" fmla="*/ 18954 w 1125538"/>
              <a:gd name="T33" fmla="*/ 1075191 h 1516063"/>
              <a:gd name="T34" fmla="*/ 494553 w 1125538"/>
              <a:gd name="T35" fmla="*/ 906007 h 1516063"/>
              <a:gd name="T36" fmla="*/ 508443 w 1125538"/>
              <a:gd name="T37" fmla="*/ 918225 h 1516063"/>
              <a:gd name="T38" fmla="*/ 510720 w 1125538"/>
              <a:gd name="T39" fmla="*/ 1373688 h 1516063"/>
              <a:gd name="T40" fmla="*/ 500929 w 1125538"/>
              <a:gd name="T41" fmla="*/ 1389526 h 1516063"/>
              <a:gd name="T42" fmla="*/ 307154 w 1125538"/>
              <a:gd name="T43" fmla="*/ 1393599 h 1516063"/>
              <a:gd name="T44" fmla="*/ 291215 w 1125538"/>
              <a:gd name="T45" fmla="*/ 1384549 h 1516063"/>
              <a:gd name="T46" fmla="*/ 285750 w 1125538"/>
              <a:gd name="T47" fmla="*/ 930216 h 1516063"/>
              <a:gd name="T48" fmla="*/ 292581 w 1125538"/>
              <a:gd name="T49" fmla="*/ 912342 h 1516063"/>
              <a:gd name="T50" fmla="*/ 614065 w 1125538"/>
              <a:gd name="T51" fmla="*/ 754062 h 1516063"/>
              <a:gd name="T52" fmla="*/ 807605 w 1125538"/>
              <a:gd name="T53" fmla="*/ 758598 h 1516063"/>
              <a:gd name="T54" fmla="*/ 814388 w 1125538"/>
              <a:gd name="T55" fmla="*/ 776968 h 1516063"/>
              <a:gd name="T56" fmla="*/ 808962 w 1125538"/>
              <a:gd name="T57" fmla="*/ 1387929 h 1516063"/>
              <a:gd name="T58" fmla="*/ 790874 w 1125538"/>
              <a:gd name="T59" fmla="*/ 1393825 h 1516063"/>
              <a:gd name="T60" fmla="*/ 597559 w 1125538"/>
              <a:gd name="T61" fmla="*/ 1389290 h 1516063"/>
              <a:gd name="T62" fmla="*/ 590550 w 1125538"/>
              <a:gd name="T63" fmla="*/ 1370920 h 1516063"/>
              <a:gd name="T64" fmla="*/ 595977 w 1125538"/>
              <a:gd name="T65" fmla="*/ 759959 h 1516063"/>
              <a:gd name="T66" fmla="*/ 614065 w 1125538"/>
              <a:gd name="T67" fmla="*/ 754062 h 1516063"/>
              <a:gd name="T68" fmla="*/ 1117173 w 1125538"/>
              <a:gd name="T69" fmla="*/ 374198 h 1516063"/>
              <a:gd name="T70" fmla="*/ 1125538 w 1125538"/>
              <a:gd name="T71" fmla="*/ 395525 h 1516063"/>
              <a:gd name="T72" fmla="*/ 1121695 w 1125538"/>
              <a:gd name="T73" fmla="*/ 1383617 h 1516063"/>
              <a:gd name="T74" fmla="*/ 1106998 w 1125538"/>
              <a:gd name="T75" fmla="*/ 1390650 h 1516063"/>
              <a:gd name="T76" fmla="*/ 910292 w 1125538"/>
              <a:gd name="T77" fmla="*/ 1388381 h 1516063"/>
              <a:gd name="T78" fmla="*/ 901926 w 1125538"/>
              <a:gd name="T79" fmla="*/ 1366827 h 1516063"/>
              <a:gd name="T80" fmla="*/ 905544 w 1125538"/>
              <a:gd name="T81" fmla="*/ 378509 h 1516063"/>
              <a:gd name="T82" fmla="*/ 920466 w 1125538"/>
              <a:gd name="T83" fmla="*/ 371702 h 1516063"/>
              <a:gd name="T84" fmla="*/ 871862 w 1125538"/>
              <a:gd name="T85" fmla="*/ 250077 h 1516063"/>
              <a:gd name="T86" fmla="*/ 834181 w 1125538"/>
              <a:gd name="T87" fmla="*/ 369107 h 1516063"/>
              <a:gd name="T88" fmla="*/ 785151 w 1125538"/>
              <a:gd name="T89" fmla="*/ 471133 h 1516063"/>
              <a:gd name="T90" fmla="*/ 726588 w 1125538"/>
              <a:gd name="T91" fmla="*/ 557062 h 1516063"/>
              <a:gd name="T92" fmla="*/ 660533 w 1125538"/>
              <a:gd name="T93" fmla="*/ 628934 h 1516063"/>
              <a:gd name="T94" fmla="*/ 589258 w 1125538"/>
              <a:gd name="T95" fmla="*/ 687429 h 1516063"/>
              <a:gd name="T96" fmla="*/ 514351 w 1125538"/>
              <a:gd name="T97" fmla="*/ 733907 h 1516063"/>
              <a:gd name="T98" fmla="*/ 419015 w 1125538"/>
              <a:gd name="T99" fmla="*/ 777438 h 1516063"/>
              <a:gd name="T100" fmla="*/ 271244 w 1125538"/>
              <a:gd name="T101" fmla="*/ 819382 h 1516063"/>
              <a:gd name="T102" fmla="*/ 143448 w 1125538"/>
              <a:gd name="T103" fmla="*/ 835933 h 1516063"/>
              <a:gd name="T104" fmla="*/ 29499 w 1125538"/>
              <a:gd name="T105" fmla="*/ 836840 h 1516063"/>
              <a:gd name="T106" fmla="*/ 97823 w 1125538"/>
              <a:gd name="T107" fmla="*/ 823690 h 1516063"/>
              <a:gd name="T108" fmla="*/ 204055 w 1125538"/>
              <a:gd name="T109" fmla="*/ 801017 h 1516063"/>
              <a:gd name="T110" fmla="*/ 299618 w 1125538"/>
              <a:gd name="T111" fmla="*/ 770863 h 1516063"/>
              <a:gd name="T112" fmla="*/ 404715 w 1125538"/>
              <a:gd name="T113" fmla="*/ 724838 h 1516063"/>
              <a:gd name="T114" fmla="*/ 542725 w 1125538"/>
              <a:gd name="T115" fmla="*/ 635962 h 1516063"/>
              <a:gd name="T116" fmla="*/ 647822 w 1125538"/>
              <a:gd name="T117" fmla="*/ 535296 h 1516063"/>
              <a:gd name="T118" fmla="*/ 724091 w 1125538"/>
              <a:gd name="T119" fmla="*/ 431683 h 1516063"/>
              <a:gd name="T120" fmla="*/ 776299 w 1125538"/>
              <a:gd name="T121" fmla="*/ 333285 h 1516063"/>
              <a:gd name="T122" fmla="*/ 814206 w 1125538"/>
              <a:gd name="T123" fmla="*/ 229445 h 1516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25538" h="1516063">
                <a:moveTo>
                  <a:pt x="19039" y="1444625"/>
                </a:moveTo>
                <a:lnTo>
                  <a:pt x="21305" y="1444625"/>
                </a:lnTo>
                <a:lnTo>
                  <a:pt x="1104460" y="1444625"/>
                </a:lnTo>
                <a:lnTo>
                  <a:pt x="1106726" y="1444625"/>
                </a:lnTo>
                <a:lnTo>
                  <a:pt x="1108766" y="1444853"/>
                </a:lnTo>
                <a:lnTo>
                  <a:pt x="1110806" y="1445310"/>
                </a:lnTo>
                <a:lnTo>
                  <a:pt x="1112619" y="1445766"/>
                </a:lnTo>
                <a:lnTo>
                  <a:pt x="1114659" y="1446451"/>
                </a:lnTo>
                <a:lnTo>
                  <a:pt x="1116472" y="1447136"/>
                </a:lnTo>
                <a:lnTo>
                  <a:pt x="1118059" y="1448277"/>
                </a:lnTo>
                <a:lnTo>
                  <a:pt x="1119419" y="1449190"/>
                </a:lnTo>
                <a:lnTo>
                  <a:pt x="1120779" y="1450331"/>
                </a:lnTo>
                <a:lnTo>
                  <a:pt x="1122138" y="1451472"/>
                </a:lnTo>
                <a:lnTo>
                  <a:pt x="1123272" y="1452614"/>
                </a:lnTo>
                <a:lnTo>
                  <a:pt x="1123952" y="1453983"/>
                </a:lnTo>
                <a:lnTo>
                  <a:pt x="1124632" y="1455581"/>
                </a:lnTo>
                <a:lnTo>
                  <a:pt x="1125312" y="1456950"/>
                </a:lnTo>
                <a:lnTo>
                  <a:pt x="1125538" y="1458319"/>
                </a:lnTo>
                <a:lnTo>
                  <a:pt x="1125538" y="1459917"/>
                </a:lnTo>
                <a:lnTo>
                  <a:pt x="1125538" y="1500771"/>
                </a:lnTo>
                <a:lnTo>
                  <a:pt x="1125538" y="1502369"/>
                </a:lnTo>
                <a:lnTo>
                  <a:pt x="1125312" y="1503967"/>
                </a:lnTo>
                <a:lnTo>
                  <a:pt x="1124632" y="1505336"/>
                </a:lnTo>
                <a:lnTo>
                  <a:pt x="1123952" y="1506706"/>
                </a:lnTo>
                <a:lnTo>
                  <a:pt x="1123272" y="1508075"/>
                </a:lnTo>
                <a:lnTo>
                  <a:pt x="1122138" y="1509444"/>
                </a:lnTo>
                <a:lnTo>
                  <a:pt x="1120779" y="1510586"/>
                </a:lnTo>
                <a:lnTo>
                  <a:pt x="1119419" y="1511499"/>
                </a:lnTo>
                <a:lnTo>
                  <a:pt x="1118059" y="1512640"/>
                </a:lnTo>
                <a:lnTo>
                  <a:pt x="1116472" y="1513324"/>
                </a:lnTo>
                <a:lnTo>
                  <a:pt x="1114659" y="1514237"/>
                </a:lnTo>
                <a:lnTo>
                  <a:pt x="1112619" y="1514922"/>
                </a:lnTo>
                <a:lnTo>
                  <a:pt x="1110806" y="1515379"/>
                </a:lnTo>
                <a:lnTo>
                  <a:pt x="1108766" y="1515835"/>
                </a:lnTo>
                <a:lnTo>
                  <a:pt x="1106726" y="1516063"/>
                </a:lnTo>
                <a:lnTo>
                  <a:pt x="1104460" y="1516063"/>
                </a:lnTo>
                <a:lnTo>
                  <a:pt x="21305" y="1516063"/>
                </a:lnTo>
                <a:lnTo>
                  <a:pt x="19039" y="1516063"/>
                </a:lnTo>
                <a:lnTo>
                  <a:pt x="16772" y="1515835"/>
                </a:lnTo>
                <a:lnTo>
                  <a:pt x="14959" y="1515379"/>
                </a:lnTo>
                <a:lnTo>
                  <a:pt x="12919" y="1514922"/>
                </a:lnTo>
                <a:lnTo>
                  <a:pt x="11333" y="1514237"/>
                </a:lnTo>
                <a:lnTo>
                  <a:pt x="9292" y="1513324"/>
                </a:lnTo>
                <a:lnTo>
                  <a:pt x="7706" y="1512640"/>
                </a:lnTo>
                <a:lnTo>
                  <a:pt x="6346" y="1511499"/>
                </a:lnTo>
                <a:lnTo>
                  <a:pt x="4986" y="1510586"/>
                </a:lnTo>
                <a:lnTo>
                  <a:pt x="3853" y="1509444"/>
                </a:lnTo>
                <a:lnTo>
                  <a:pt x="2720" y="1508075"/>
                </a:lnTo>
                <a:lnTo>
                  <a:pt x="1586" y="1506706"/>
                </a:lnTo>
                <a:lnTo>
                  <a:pt x="906" y="1505336"/>
                </a:lnTo>
                <a:lnTo>
                  <a:pt x="453" y="1503967"/>
                </a:lnTo>
                <a:lnTo>
                  <a:pt x="226" y="1502369"/>
                </a:lnTo>
                <a:lnTo>
                  <a:pt x="0" y="1500771"/>
                </a:lnTo>
                <a:lnTo>
                  <a:pt x="0" y="1459917"/>
                </a:lnTo>
                <a:lnTo>
                  <a:pt x="226" y="1458319"/>
                </a:lnTo>
                <a:lnTo>
                  <a:pt x="453" y="1456950"/>
                </a:lnTo>
                <a:lnTo>
                  <a:pt x="906" y="1455581"/>
                </a:lnTo>
                <a:lnTo>
                  <a:pt x="1586" y="1453983"/>
                </a:lnTo>
                <a:lnTo>
                  <a:pt x="2720" y="1452614"/>
                </a:lnTo>
                <a:lnTo>
                  <a:pt x="3853" y="1451472"/>
                </a:lnTo>
                <a:lnTo>
                  <a:pt x="4986" y="1450331"/>
                </a:lnTo>
                <a:lnTo>
                  <a:pt x="6346" y="1449190"/>
                </a:lnTo>
                <a:lnTo>
                  <a:pt x="7706" y="1448277"/>
                </a:lnTo>
                <a:lnTo>
                  <a:pt x="9292" y="1447136"/>
                </a:lnTo>
                <a:lnTo>
                  <a:pt x="11333" y="1446451"/>
                </a:lnTo>
                <a:lnTo>
                  <a:pt x="12919" y="1445766"/>
                </a:lnTo>
                <a:lnTo>
                  <a:pt x="14959" y="1445310"/>
                </a:lnTo>
                <a:lnTo>
                  <a:pt x="16772" y="1444853"/>
                </a:lnTo>
                <a:lnTo>
                  <a:pt x="19039" y="1444625"/>
                </a:lnTo>
                <a:close/>
                <a:moveTo>
                  <a:pt x="23693" y="1074737"/>
                </a:moveTo>
                <a:lnTo>
                  <a:pt x="200146" y="1074737"/>
                </a:lnTo>
                <a:lnTo>
                  <a:pt x="202628" y="1074964"/>
                </a:lnTo>
                <a:lnTo>
                  <a:pt x="204884" y="1075191"/>
                </a:lnTo>
                <a:lnTo>
                  <a:pt x="207141" y="1075419"/>
                </a:lnTo>
                <a:lnTo>
                  <a:pt x="209397" y="1076100"/>
                </a:lnTo>
                <a:lnTo>
                  <a:pt x="211428" y="1076781"/>
                </a:lnTo>
                <a:lnTo>
                  <a:pt x="213233" y="1077690"/>
                </a:lnTo>
                <a:lnTo>
                  <a:pt x="215038" y="1078598"/>
                </a:lnTo>
                <a:lnTo>
                  <a:pt x="216843" y="1079734"/>
                </a:lnTo>
                <a:lnTo>
                  <a:pt x="218423" y="1080869"/>
                </a:lnTo>
                <a:lnTo>
                  <a:pt x="219551" y="1082005"/>
                </a:lnTo>
                <a:lnTo>
                  <a:pt x="220905" y="1083367"/>
                </a:lnTo>
                <a:lnTo>
                  <a:pt x="221807" y="1084957"/>
                </a:lnTo>
                <a:lnTo>
                  <a:pt x="222484" y="1086547"/>
                </a:lnTo>
                <a:lnTo>
                  <a:pt x="223161" y="1087910"/>
                </a:lnTo>
                <a:lnTo>
                  <a:pt x="223387" y="1089499"/>
                </a:lnTo>
                <a:lnTo>
                  <a:pt x="223838" y="1091316"/>
                </a:lnTo>
                <a:lnTo>
                  <a:pt x="223838" y="1377473"/>
                </a:lnTo>
                <a:lnTo>
                  <a:pt x="223387" y="1379063"/>
                </a:lnTo>
                <a:lnTo>
                  <a:pt x="223161" y="1380653"/>
                </a:lnTo>
                <a:lnTo>
                  <a:pt x="222484" y="1382470"/>
                </a:lnTo>
                <a:lnTo>
                  <a:pt x="221807" y="1383832"/>
                </a:lnTo>
                <a:lnTo>
                  <a:pt x="220905" y="1385195"/>
                </a:lnTo>
                <a:lnTo>
                  <a:pt x="219551" y="1386558"/>
                </a:lnTo>
                <a:lnTo>
                  <a:pt x="218423" y="1387693"/>
                </a:lnTo>
                <a:lnTo>
                  <a:pt x="216843" y="1389056"/>
                </a:lnTo>
                <a:lnTo>
                  <a:pt x="215038" y="1390191"/>
                </a:lnTo>
                <a:lnTo>
                  <a:pt x="213233" y="1391100"/>
                </a:lnTo>
                <a:lnTo>
                  <a:pt x="211428" y="1392008"/>
                </a:lnTo>
                <a:lnTo>
                  <a:pt x="209397" y="1392690"/>
                </a:lnTo>
                <a:lnTo>
                  <a:pt x="207141" y="1393144"/>
                </a:lnTo>
                <a:lnTo>
                  <a:pt x="204884" y="1393598"/>
                </a:lnTo>
                <a:lnTo>
                  <a:pt x="202628" y="1393825"/>
                </a:lnTo>
                <a:lnTo>
                  <a:pt x="200146" y="1393825"/>
                </a:lnTo>
                <a:lnTo>
                  <a:pt x="23693" y="1393825"/>
                </a:lnTo>
                <a:lnTo>
                  <a:pt x="21211" y="1393825"/>
                </a:lnTo>
                <a:lnTo>
                  <a:pt x="18954" y="1393598"/>
                </a:lnTo>
                <a:lnTo>
                  <a:pt x="16472" y="1393144"/>
                </a:lnTo>
                <a:lnTo>
                  <a:pt x="14441" y="1392690"/>
                </a:lnTo>
                <a:lnTo>
                  <a:pt x="12411" y="1392008"/>
                </a:lnTo>
                <a:lnTo>
                  <a:pt x="10605" y="1391100"/>
                </a:lnTo>
                <a:lnTo>
                  <a:pt x="8574" y="1390191"/>
                </a:lnTo>
                <a:lnTo>
                  <a:pt x="6995" y="1389056"/>
                </a:lnTo>
                <a:lnTo>
                  <a:pt x="5415" y="1387693"/>
                </a:lnTo>
                <a:lnTo>
                  <a:pt x="4287" y="1386558"/>
                </a:lnTo>
                <a:lnTo>
                  <a:pt x="3159" y="1385195"/>
                </a:lnTo>
                <a:lnTo>
                  <a:pt x="1805" y="1383832"/>
                </a:lnTo>
                <a:lnTo>
                  <a:pt x="1128" y="1382470"/>
                </a:lnTo>
                <a:lnTo>
                  <a:pt x="451" y="1380653"/>
                </a:lnTo>
                <a:lnTo>
                  <a:pt x="225" y="1379063"/>
                </a:lnTo>
                <a:lnTo>
                  <a:pt x="0" y="1377473"/>
                </a:lnTo>
                <a:lnTo>
                  <a:pt x="0" y="1091316"/>
                </a:lnTo>
                <a:lnTo>
                  <a:pt x="225" y="1089499"/>
                </a:lnTo>
                <a:lnTo>
                  <a:pt x="451" y="1087910"/>
                </a:lnTo>
                <a:lnTo>
                  <a:pt x="1128" y="1086547"/>
                </a:lnTo>
                <a:lnTo>
                  <a:pt x="1805" y="1084957"/>
                </a:lnTo>
                <a:lnTo>
                  <a:pt x="3159" y="1083367"/>
                </a:lnTo>
                <a:lnTo>
                  <a:pt x="4287" y="1082005"/>
                </a:lnTo>
                <a:lnTo>
                  <a:pt x="5415" y="1080869"/>
                </a:lnTo>
                <a:lnTo>
                  <a:pt x="6995" y="1079734"/>
                </a:lnTo>
                <a:lnTo>
                  <a:pt x="8574" y="1078598"/>
                </a:lnTo>
                <a:lnTo>
                  <a:pt x="10605" y="1077690"/>
                </a:lnTo>
                <a:lnTo>
                  <a:pt x="12411" y="1076781"/>
                </a:lnTo>
                <a:lnTo>
                  <a:pt x="14441" y="1076100"/>
                </a:lnTo>
                <a:lnTo>
                  <a:pt x="16472" y="1075419"/>
                </a:lnTo>
                <a:lnTo>
                  <a:pt x="18954" y="1075191"/>
                </a:lnTo>
                <a:lnTo>
                  <a:pt x="21211" y="1074964"/>
                </a:lnTo>
                <a:lnTo>
                  <a:pt x="23693" y="1074737"/>
                </a:lnTo>
                <a:close/>
                <a:moveTo>
                  <a:pt x="307154" y="904875"/>
                </a:moveTo>
                <a:lnTo>
                  <a:pt x="309431" y="904875"/>
                </a:lnTo>
                <a:lnTo>
                  <a:pt x="487494" y="904875"/>
                </a:lnTo>
                <a:lnTo>
                  <a:pt x="489771" y="904875"/>
                </a:lnTo>
                <a:lnTo>
                  <a:pt x="492276" y="905328"/>
                </a:lnTo>
                <a:lnTo>
                  <a:pt x="494553" y="906007"/>
                </a:lnTo>
                <a:lnTo>
                  <a:pt x="496602" y="906685"/>
                </a:lnTo>
                <a:lnTo>
                  <a:pt x="498652" y="908043"/>
                </a:lnTo>
                <a:lnTo>
                  <a:pt x="500929" y="909174"/>
                </a:lnTo>
                <a:lnTo>
                  <a:pt x="502523" y="910758"/>
                </a:lnTo>
                <a:lnTo>
                  <a:pt x="504344" y="912342"/>
                </a:lnTo>
                <a:lnTo>
                  <a:pt x="505710" y="913926"/>
                </a:lnTo>
                <a:lnTo>
                  <a:pt x="507304" y="916188"/>
                </a:lnTo>
                <a:lnTo>
                  <a:pt x="508443" y="918225"/>
                </a:lnTo>
                <a:lnTo>
                  <a:pt x="509354" y="920261"/>
                </a:lnTo>
                <a:lnTo>
                  <a:pt x="510264" y="922750"/>
                </a:lnTo>
                <a:lnTo>
                  <a:pt x="510720" y="925012"/>
                </a:lnTo>
                <a:lnTo>
                  <a:pt x="511175" y="927501"/>
                </a:lnTo>
                <a:lnTo>
                  <a:pt x="511175" y="930216"/>
                </a:lnTo>
                <a:lnTo>
                  <a:pt x="511175" y="1368484"/>
                </a:lnTo>
                <a:lnTo>
                  <a:pt x="511175" y="1370973"/>
                </a:lnTo>
                <a:lnTo>
                  <a:pt x="510720" y="1373688"/>
                </a:lnTo>
                <a:lnTo>
                  <a:pt x="510264" y="1376177"/>
                </a:lnTo>
                <a:lnTo>
                  <a:pt x="509354" y="1378439"/>
                </a:lnTo>
                <a:lnTo>
                  <a:pt x="508443" y="1380702"/>
                </a:lnTo>
                <a:lnTo>
                  <a:pt x="507304" y="1382738"/>
                </a:lnTo>
                <a:lnTo>
                  <a:pt x="505710" y="1384549"/>
                </a:lnTo>
                <a:lnTo>
                  <a:pt x="504344" y="1386359"/>
                </a:lnTo>
                <a:lnTo>
                  <a:pt x="502523" y="1388169"/>
                </a:lnTo>
                <a:lnTo>
                  <a:pt x="500929" y="1389526"/>
                </a:lnTo>
                <a:lnTo>
                  <a:pt x="498652" y="1390884"/>
                </a:lnTo>
                <a:lnTo>
                  <a:pt x="496602" y="1391789"/>
                </a:lnTo>
                <a:lnTo>
                  <a:pt x="494553" y="1392694"/>
                </a:lnTo>
                <a:lnTo>
                  <a:pt x="492276" y="1393373"/>
                </a:lnTo>
                <a:lnTo>
                  <a:pt x="489771" y="1393599"/>
                </a:lnTo>
                <a:lnTo>
                  <a:pt x="487494" y="1393825"/>
                </a:lnTo>
                <a:lnTo>
                  <a:pt x="309431" y="1393825"/>
                </a:lnTo>
                <a:lnTo>
                  <a:pt x="307154" y="1393599"/>
                </a:lnTo>
                <a:lnTo>
                  <a:pt x="304422" y="1393373"/>
                </a:lnTo>
                <a:lnTo>
                  <a:pt x="302372" y="1392694"/>
                </a:lnTo>
                <a:lnTo>
                  <a:pt x="300323" y="1391789"/>
                </a:lnTo>
                <a:lnTo>
                  <a:pt x="298274" y="1390884"/>
                </a:lnTo>
                <a:lnTo>
                  <a:pt x="295997" y="1389526"/>
                </a:lnTo>
                <a:lnTo>
                  <a:pt x="294403" y="1388169"/>
                </a:lnTo>
                <a:lnTo>
                  <a:pt x="292581" y="1386359"/>
                </a:lnTo>
                <a:lnTo>
                  <a:pt x="291215" y="1384549"/>
                </a:lnTo>
                <a:lnTo>
                  <a:pt x="289621" y="1382738"/>
                </a:lnTo>
                <a:lnTo>
                  <a:pt x="288483" y="1380702"/>
                </a:lnTo>
                <a:lnTo>
                  <a:pt x="287572" y="1378439"/>
                </a:lnTo>
                <a:lnTo>
                  <a:pt x="286661" y="1376177"/>
                </a:lnTo>
                <a:lnTo>
                  <a:pt x="286206" y="1373688"/>
                </a:lnTo>
                <a:lnTo>
                  <a:pt x="285750" y="1370973"/>
                </a:lnTo>
                <a:lnTo>
                  <a:pt x="285750" y="1368484"/>
                </a:lnTo>
                <a:lnTo>
                  <a:pt x="285750" y="930216"/>
                </a:lnTo>
                <a:lnTo>
                  <a:pt x="285750" y="927501"/>
                </a:lnTo>
                <a:lnTo>
                  <a:pt x="286206" y="925012"/>
                </a:lnTo>
                <a:lnTo>
                  <a:pt x="286661" y="922750"/>
                </a:lnTo>
                <a:lnTo>
                  <a:pt x="287572" y="920261"/>
                </a:lnTo>
                <a:lnTo>
                  <a:pt x="288483" y="918225"/>
                </a:lnTo>
                <a:lnTo>
                  <a:pt x="289621" y="916188"/>
                </a:lnTo>
                <a:lnTo>
                  <a:pt x="291215" y="913926"/>
                </a:lnTo>
                <a:lnTo>
                  <a:pt x="292581" y="912342"/>
                </a:lnTo>
                <a:lnTo>
                  <a:pt x="294403" y="910758"/>
                </a:lnTo>
                <a:lnTo>
                  <a:pt x="295997" y="909174"/>
                </a:lnTo>
                <a:lnTo>
                  <a:pt x="298274" y="908043"/>
                </a:lnTo>
                <a:lnTo>
                  <a:pt x="300323" y="906685"/>
                </a:lnTo>
                <a:lnTo>
                  <a:pt x="302372" y="906007"/>
                </a:lnTo>
                <a:lnTo>
                  <a:pt x="304422" y="905328"/>
                </a:lnTo>
                <a:lnTo>
                  <a:pt x="307154" y="904875"/>
                </a:lnTo>
                <a:close/>
                <a:moveTo>
                  <a:pt x="614065" y="754062"/>
                </a:moveTo>
                <a:lnTo>
                  <a:pt x="790874" y="754062"/>
                </a:lnTo>
                <a:lnTo>
                  <a:pt x="795848" y="754289"/>
                </a:lnTo>
                <a:lnTo>
                  <a:pt x="797883" y="754516"/>
                </a:lnTo>
                <a:lnTo>
                  <a:pt x="800144" y="754969"/>
                </a:lnTo>
                <a:lnTo>
                  <a:pt x="802179" y="755650"/>
                </a:lnTo>
                <a:lnTo>
                  <a:pt x="804214" y="756330"/>
                </a:lnTo>
                <a:lnTo>
                  <a:pt x="806023" y="757237"/>
                </a:lnTo>
                <a:lnTo>
                  <a:pt x="807605" y="758598"/>
                </a:lnTo>
                <a:lnTo>
                  <a:pt x="808962" y="759959"/>
                </a:lnTo>
                <a:lnTo>
                  <a:pt x="810545" y="761546"/>
                </a:lnTo>
                <a:lnTo>
                  <a:pt x="811675" y="763360"/>
                </a:lnTo>
                <a:lnTo>
                  <a:pt x="812579" y="765855"/>
                </a:lnTo>
                <a:lnTo>
                  <a:pt x="813484" y="768123"/>
                </a:lnTo>
                <a:lnTo>
                  <a:pt x="813936" y="770618"/>
                </a:lnTo>
                <a:lnTo>
                  <a:pt x="814388" y="773793"/>
                </a:lnTo>
                <a:lnTo>
                  <a:pt x="814388" y="776968"/>
                </a:lnTo>
                <a:lnTo>
                  <a:pt x="814388" y="1370920"/>
                </a:lnTo>
                <a:lnTo>
                  <a:pt x="814388" y="1374322"/>
                </a:lnTo>
                <a:lnTo>
                  <a:pt x="813936" y="1377043"/>
                </a:lnTo>
                <a:lnTo>
                  <a:pt x="813484" y="1379764"/>
                </a:lnTo>
                <a:lnTo>
                  <a:pt x="812579" y="1382259"/>
                </a:lnTo>
                <a:lnTo>
                  <a:pt x="811675" y="1384300"/>
                </a:lnTo>
                <a:lnTo>
                  <a:pt x="810545" y="1386114"/>
                </a:lnTo>
                <a:lnTo>
                  <a:pt x="808962" y="1387929"/>
                </a:lnTo>
                <a:lnTo>
                  <a:pt x="807605" y="1389290"/>
                </a:lnTo>
                <a:lnTo>
                  <a:pt x="806023" y="1390423"/>
                </a:lnTo>
                <a:lnTo>
                  <a:pt x="804214" y="1391331"/>
                </a:lnTo>
                <a:lnTo>
                  <a:pt x="802179" y="1392238"/>
                </a:lnTo>
                <a:lnTo>
                  <a:pt x="800144" y="1392691"/>
                </a:lnTo>
                <a:lnTo>
                  <a:pt x="797883" y="1393145"/>
                </a:lnTo>
                <a:lnTo>
                  <a:pt x="795848" y="1393598"/>
                </a:lnTo>
                <a:lnTo>
                  <a:pt x="790874" y="1393825"/>
                </a:lnTo>
                <a:lnTo>
                  <a:pt x="614065" y="1393825"/>
                </a:lnTo>
                <a:lnTo>
                  <a:pt x="609316" y="1393598"/>
                </a:lnTo>
                <a:lnTo>
                  <a:pt x="607055" y="1393145"/>
                </a:lnTo>
                <a:lnTo>
                  <a:pt x="605021" y="1392691"/>
                </a:lnTo>
                <a:lnTo>
                  <a:pt x="602760" y="1392238"/>
                </a:lnTo>
                <a:lnTo>
                  <a:pt x="600951" y="1391331"/>
                </a:lnTo>
                <a:lnTo>
                  <a:pt x="599142" y="1390423"/>
                </a:lnTo>
                <a:lnTo>
                  <a:pt x="597559" y="1389290"/>
                </a:lnTo>
                <a:lnTo>
                  <a:pt x="595977" y="1387929"/>
                </a:lnTo>
                <a:lnTo>
                  <a:pt x="594394" y="1386114"/>
                </a:lnTo>
                <a:lnTo>
                  <a:pt x="593263" y="1384300"/>
                </a:lnTo>
                <a:lnTo>
                  <a:pt x="592359" y="1382259"/>
                </a:lnTo>
                <a:lnTo>
                  <a:pt x="591681" y="1379764"/>
                </a:lnTo>
                <a:lnTo>
                  <a:pt x="591002" y="1377043"/>
                </a:lnTo>
                <a:lnTo>
                  <a:pt x="590776" y="1374322"/>
                </a:lnTo>
                <a:lnTo>
                  <a:pt x="590550" y="1370920"/>
                </a:lnTo>
                <a:lnTo>
                  <a:pt x="590550" y="776968"/>
                </a:lnTo>
                <a:lnTo>
                  <a:pt x="590776" y="773793"/>
                </a:lnTo>
                <a:lnTo>
                  <a:pt x="591002" y="770618"/>
                </a:lnTo>
                <a:lnTo>
                  <a:pt x="591681" y="768123"/>
                </a:lnTo>
                <a:lnTo>
                  <a:pt x="592359" y="765855"/>
                </a:lnTo>
                <a:lnTo>
                  <a:pt x="593263" y="763360"/>
                </a:lnTo>
                <a:lnTo>
                  <a:pt x="594394" y="761546"/>
                </a:lnTo>
                <a:lnTo>
                  <a:pt x="595977" y="759959"/>
                </a:lnTo>
                <a:lnTo>
                  <a:pt x="597559" y="758598"/>
                </a:lnTo>
                <a:lnTo>
                  <a:pt x="599142" y="757237"/>
                </a:lnTo>
                <a:lnTo>
                  <a:pt x="600951" y="756330"/>
                </a:lnTo>
                <a:lnTo>
                  <a:pt x="602760" y="755650"/>
                </a:lnTo>
                <a:lnTo>
                  <a:pt x="605021" y="754969"/>
                </a:lnTo>
                <a:lnTo>
                  <a:pt x="607055" y="754516"/>
                </a:lnTo>
                <a:lnTo>
                  <a:pt x="609316" y="754289"/>
                </a:lnTo>
                <a:lnTo>
                  <a:pt x="614065" y="754062"/>
                </a:lnTo>
                <a:close/>
                <a:moveTo>
                  <a:pt x="925215" y="371475"/>
                </a:moveTo>
                <a:lnTo>
                  <a:pt x="1102024" y="371475"/>
                </a:lnTo>
                <a:lnTo>
                  <a:pt x="1106998" y="371702"/>
                </a:lnTo>
                <a:lnTo>
                  <a:pt x="1109033" y="371702"/>
                </a:lnTo>
                <a:lnTo>
                  <a:pt x="1111294" y="371929"/>
                </a:lnTo>
                <a:lnTo>
                  <a:pt x="1113329" y="372383"/>
                </a:lnTo>
                <a:lnTo>
                  <a:pt x="1115364" y="373290"/>
                </a:lnTo>
                <a:lnTo>
                  <a:pt x="1117173" y="374198"/>
                </a:lnTo>
                <a:lnTo>
                  <a:pt x="1118755" y="375332"/>
                </a:lnTo>
                <a:lnTo>
                  <a:pt x="1120112" y="376694"/>
                </a:lnTo>
                <a:lnTo>
                  <a:pt x="1121695" y="378509"/>
                </a:lnTo>
                <a:lnTo>
                  <a:pt x="1122825" y="381004"/>
                </a:lnTo>
                <a:lnTo>
                  <a:pt x="1123729" y="383727"/>
                </a:lnTo>
                <a:lnTo>
                  <a:pt x="1124634" y="387130"/>
                </a:lnTo>
                <a:lnTo>
                  <a:pt x="1125086" y="390987"/>
                </a:lnTo>
                <a:lnTo>
                  <a:pt x="1125538" y="395525"/>
                </a:lnTo>
                <a:lnTo>
                  <a:pt x="1125538" y="400517"/>
                </a:lnTo>
                <a:lnTo>
                  <a:pt x="1125538" y="1361609"/>
                </a:lnTo>
                <a:lnTo>
                  <a:pt x="1125538" y="1366827"/>
                </a:lnTo>
                <a:lnTo>
                  <a:pt x="1125086" y="1371138"/>
                </a:lnTo>
                <a:lnTo>
                  <a:pt x="1124634" y="1375222"/>
                </a:lnTo>
                <a:lnTo>
                  <a:pt x="1123729" y="1378398"/>
                </a:lnTo>
                <a:lnTo>
                  <a:pt x="1122825" y="1381348"/>
                </a:lnTo>
                <a:lnTo>
                  <a:pt x="1121695" y="1383617"/>
                </a:lnTo>
                <a:lnTo>
                  <a:pt x="1120112" y="1385432"/>
                </a:lnTo>
                <a:lnTo>
                  <a:pt x="1118755" y="1387020"/>
                </a:lnTo>
                <a:lnTo>
                  <a:pt x="1117173" y="1388381"/>
                </a:lnTo>
                <a:lnTo>
                  <a:pt x="1115364" y="1389289"/>
                </a:lnTo>
                <a:lnTo>
                  <a:pt x="1113329" y="1389743"/>
                </a:lnTo>
                <a:lnTo>
                  <a:pt x="1111294" y="1390196"/>
                </a:lnTo>
                <a:lnTo>
                  <a:pt x="1109033" y="1390423"/>
                </a:lnTo>
                <a:lnTo>
                  <a:pt x="1106998" y="1390650"/>
                </a:lnTo>
                <a:lnTo>
                  <a:pt x="1102024" y="1390650"/>
                </a:lnTo>
                <a:lnTo>
                  <a:pt x="925215" y="1390650"/>
                </a:lnTo>
                <a:lnTo>
                  <a:pt x="920466" y="1390650"/>
                </a:lnTo>
                <a:lnTo>
                  <a:pt x="918205" y="1390423"/>
                </a:lnTo>
                <a:lnTo>
                  <a:pt x="916171" y="1390196"/>
                </a:lnTo>
                <a:lnTo>
                  <a:pt x="913910" y="1389743"/>
                </a:lnTo>
                <a:lnTo>
                  <a:pt x="912101" y="1389289"/>
                </a:lnTo>
                <a:lnTo>
                  <a:pt x="910292" y="1388381"/>
                </a:lnTo>
                <a:lnTo>
                  <a:pt x="908709" y="1387020"/>
                </a:lnTo>
                <a:lnTo>
                  <a:pt x="907127" y="1385432"/>
                </a:lnTo>
                <a:lnTo>
                  <a:pt x="905544" y="1383617"/>
                </a:lnTo>
                <a:lnTo>
                  <a:pt x="904413" y="1381348"/>
                </a:lnTo>
                <a:lnTo>
                  <a:pt x="903509" y="1378398"/>
                </a:lnTo>
                <a:lnTo>
                  <a:pt x="902831" y="1375222"/>
                </a:lnTo>
                <a:lnTo>
                  <a:pt x="902152" y="1371138"/>
                </a:lnTo>
                <a:lnTo>
                  <a:pt x="901926" y="1366827"/>
                </a:lnTo>
                <a:lnTo>
                  <a:pt x="901700" y="1361609"/>
                </a:lnTo>
                <a:lnTo>
                  <a:pt x="901700" y="400517"/>
                </a:lnTo>
                <a:lnTo>
                  <a:pt x="901926" y="395525"/>
                </a:lnTo>
                <a:lnTo>
                  <a:pt x="902152" y="390987"/>
                </a:lnTo>
                <a:lnTo>
                  <a:pt x="902831" y="387130"/>
                </a:lnTo>
                <a:lnTo>
                  <a:pt x="903509" y="383727"/>
                </a:lnTo>
                <a:lnTo>
                  <a:pt x="904413" y="381004"/>
                </a:lnTo>
                <a:lnTo>
                  <a:pt x="905544" y="378509"/>
                </a:lnTo>
                <a:lnTo>
                  <a:pt x="907127" y="376694"/>
                </a:lnTo>
                <a:lnTo>
                  <a:pt x="908709" y="375332"/>
                </a:lnTo>
                <a:lnTo>
                  <a:pt x="910292" y="374198"/>
                </a:lnTo>
                <a:lnTo>
                  <a:pt x="912101" y="373290"/>
                </a:lnTo>
                <a:lnTo>
                  <a:pt x="913910" y="372383"/>
                </a:lnTo>
                <a:lnTo>
                  <a:pt x="916171" y="371929"/>
                </a:lnTo>
                <a:lnTo>
                  <a:pt x="918205" y="371702"/>
                </a:lnTo>
                <a:lnTo>
                  <a:pt x="920466" y="371702"/>
                </a:lnTo>
                <a:lnTo>
                  <a:pt x="925215" y="371475"/>
                </a:lnTo>
                <a:close/>
                <a:moveTo>
                  <a:pt x="866187" y="0"/>
                </a:moveTo>
                <a:lnTo>
                  <a:pt x="1014412" y="183647"/>
                </a:lnTo>
                <a:lnTo>
                  <a:pt x="885708" y="183647"/>
                </a:lnTo>
                <a:lnTo>
                  <a:pt x="882530" y="200651"/>
                </a:lnTo>
                <a:lnTo>
                  <a:pt x="879126" y="217202"/>
                </a:lnTo>
                <a:lnTo>
                  <a:pt x="875494" y="233980"/>
                </a:lnTo>
                <a:lnTo>
                  <a:pt x="871862" y="250077"/>
                </a:lnTo>
                <a:lnTo>
                  <a:pt x="867776" y="265948"/>
                </a:lnTo>
                <a:lnTo>
                  <a:pt x="863690" y="281365"/>
                </a:lnTo>
                <a:lnTo>
                  <a:pt x="859150" y="296782"/>
                </a:lnTo>
                <a:lnTo>
                  <a:pt x="854384" y="311746"/>
                </a:lnTo>
                <a:lnTo>
                  <a:pt x="849844" y="326483"/>
                </a:lnTo>
                <a:lnTo>
                  <a:pt x="844623" y="340994"/>
                </a:lnTo>
                <a:lnTo>
                  <a:pt x="839402" y="355051"/>
                </a:lnTo>
                <a:lnTo>
                  <a:pt x="834181" y="369107"/>
                </a:lnTo>
                <a:lnTo>
                  <a:pt x="828734" y="382711"/>
                </a:lnTo>
                <a:lnTo>
                  <a:pt x="822832" y="396088"/>
                </a:lnTo>
                <a:lnTo>
                  <a:pt x="816930" y="409238"/>
                </a:lnTo>
                <a:lnTo>
                  <a:pt x="811028" y="422161"/>
                </a:lnTo>
                <a:lnTo>
                  <a:pt x="804900" y="434857"/>
                </a:lnTo>
                <a:lnTo>
                  <a:pt x="798317" y="446874"/>
                </a:lnTo>
                <a:lnTo>
                  <a:pt x="791734" y="459117"/>
                </a:lnTo>
                <a:lnTo>
                  <a:pt x="785151" y="471133"/>
                </a:lnTo>
                <a:lnTo>
                  <a:pt x="778342" y="482470"/>
                </a:lnTo>
                <a:lnTo>
                  <a:pt x="771305" y="494033"/>
                </a:lnTo>
                <a:lnTo>
                  <a:pt x="764041" y="505142"/>
                </a:lnTo>
                <a:lnTo>
                  <a:pt x="756777" y="516025"/>
                </a:lnTo>
                <a:lnTo>
                  <a:pt x="749514" y="526681"/>
                </a:lnTo>
                <a:lnTo>
                  <a:pt x="742023" y="537110"/>
                </a:lnTo>
                <a:lnTo>
                  <a:pt x="734305" y="547313"/>
                </a:lnTo>
                <a:lnTo>
                  <a:pt x="726588" y="557062"/>
                </a:lnTo>
                <a:lnTo>
                  <a:pt x="718643" y="567038"/>
                </a:lnTo>
                <a:lnTo>
                  <a:pt x="710698" y="576334"/>
                </a:lnTo>
                <a:lnTo>
                  <a:pt x="702754" y="585629"/>
                </a:lnTo>
                <a:lnTo>
                  <a:pt x="694582" y="594698"/>
                </a:lnTo>
                <a:lnTo>
                  <a:pt x="686183" y="603767"/>
                </a:lnTo>
                <a:lnTo>
                  <a:pt x="677785" y="612156"/>
                </a:lnTo>
                <a:lnTo>
                  <a:pt x="669159" y="620545"/>
                </a:lnTo>
                <a:lnTo>
                  <a:pt x="660533" y="628934"/>
                </a:lnTo>
                <a:lnTo>
                  <a:pt x="651908" y="636869"/>
                </a:lnTo>
                <a:lnTo>
                  <a:pt x="643282" y="644578"/>
                </a:lnTo>
                <a:lnTo>
                  <a:pt x="634429" y="652286"/>
                </a:lnTo>
                <a:lnTo>
                  <a:pt x="625577" y="659541"/>
                </a:lnTo>
                <a:lnTo>
                  <a:pt x="616497" y="666797"/>
                </a:lnTo>
                <a:lnTo>
                  <a:pt x="607417" y="673825"/>
                </a:lnTo>
                <a:lnTo>
                  <a:pt x="598338" y="680627"/>
                </a:lnTo>
                <a:lnTo>
                  <a:pt x="589258" y="687429"/>
                </a:lnTo>
                <a:lnTo>
                  <a:pt x="579952" y="693777"/>
                </a:lnTo>
                <a:lnTo>
                  <a:pt x="570645" y="700125"/>
                </a:lnTo>
                <a:lnTo>
                  <a:pt x="561565" y="706020"/>
                </a:lnTo>
                <a:lnTo>
                  <a:pt x="552259" y="711915"/>
                </a:lnTo>
                <a:lnTo>
                  <a:pt x="542725" y="717810"/>
                </a:lnTo>
                <a:lnTo>
                  <a:pt x="533191" y="723478"/>
                </a:lnTo>
                <a:lnTo>
                  <a:pt x="523885" y="728919"/>
                </a:lnTo>
                <a:lnTo>
                  <a:pt x="514351" y="733907"/>
                </a:lnTo>
                <a:lnTo>
                  <a:pt x="504818" y="739122"/>
                </a:lnTo>
                <a:lnTo>
                  <a:pt x="495284" y="743883"/>
                </a:lnTo>
                <a:lnTo>
                  <a:pt x="485750" y="748644"/>
                </a:lnTo>
                <a:lnTo>
                  <a:pt x="476217" y="753179"/>
                </a:lnTo>
                <a:lnTo>
                  <a:pt x="466683" y="757486"/>
                </a:lnTo>
                <a:lnTo>
                  <a:pt x="457149" y="761794"/>
                </a:lnTo>
                <a:lnTo>
                  <a:pt x="437855" y="769956"/>
                </a:lnTo>
                <a:lnTo>
                  <a:pt x="419015" y="777438"/>
                </a:lnTo>
                <a:lnTo>
                  <a:pt x="399948" y="784467"/>
                </a:lnTo>
                <a:lnTo>
                  <a:pt x="381107" y="790815"/>
                </a:lnTo>
                <a:lnTo>
                  <a:pt x="362040" y="796936"/>
                </a:lnTo>
                <a:lnTo>
                  <a:pt x="343654" y="802151"/>
                </a:lnTo>
                <a:lnTo>
                  <a:pt x="325041" y="807139"/>
                </a:lnTo>
                <a:lnTo>
                  <a:pt x="306881" y="811673"/>
                </a:lnTo>
                <a:lnTo>
                  <a:pt x="288722" y="815528"/>
                </a:lnTo>
                <a:lnTo>
                  <a:pt x="271244" y="819382"/>
                </a:lnTo>
                <a:lnTo>
                  <a:pt x="253539" y="822556"/>
                </a:lnTo>
                <a:lnTo>
                  <a:pt x="236514" y="825504"/>
                </a:lnTo>
                <a:lnTo>
                  <a:pt x="219944" y="827998"/>
                </a:lnTo>
                <a:lnTo>
                  <a:pt x="203828" y="830038"/>
                </a:lnTo>
                <a:lnTo>
                  <a:pt x="187938" y="831852"/>
                </a:lnTo>
                <a:lnTo>
                  <a:pt x="172503" y="833666"/>
                </a:lnTo>
                <a:lnTo>
                  <a:pt x="157748" y="835026"/>
                </a:lnTo>
                <a:lnTo>
                  <a:pt x="143448" y="835933"/>
                </a:lnTo>
                <a:lnTo>
                  <a:pt x="129602" y="836840"/>
                </a:lnTo>
                <a:lnTo>
                  <a:pt x="116436" y="837293"/>
                </a:lnTo>
                <a:lnTo>
                  <a:pt x="103725" y="837747"/>
                </a:lnTo>
                <a:lnTo>
                  <a:pt x="91921" y="837973"/>
                </a:lnTo>
                <a:lnTo>
                  <a:pt x="80571" y="838200"/>
                </a:lnTo>
                <a:lnTo>
                  <a:pt x="60369" y="837973"/>
                </a:lnTo>
                <a:lnTo>
                  <a:pt x="43345" y="837520"/>
                </a:lnTo>
                <a:lnTo>
                  <a:pt x="29499" y="836840"/>
                </a:lnTo>
                <a:lnTo>
                  <a:pt x="19511" y="836386"/>
                </a:lnTo>
                <a:lnTo>
                  <a:pt x="11112" y="835480"/>
                </a:lnTo>
                <a:lnTo>
                  <a:pt x="26094" y="834119"/>
                </a:lnTo>
                <a:lnTo>
                  <a:pt x="40848" y="832079"/>
                </a:lnTo>
                <a:lnTo>
                  <a:pt x="55375" y="830265"/>
                </a:lnTo>
                <a:lnTo>
                  <a:pt x="69676" y="828224"/>
                </a:lnTo>
                <a:lnTo>
                  <a:pt x="83976" y="826184"/>
                </a:lnTo>
                <a:lnTo>
                  <a:pt x="97823" y="823690"/>
                </a:lnTo>
                <a:lnTo>
                  <a:pt x="111669" y="821423"/>
                </a:lnTo>
                <a:lnTo>
                  <a:pt x="125516" y="818929"/>
                </a:lnTo>
                <a:lnTo>
                  <a:pt x="138908" y="815981"/>
                </a:lnTo>
                <a:lnTo>
                  <a:pt x="152301" y="813261"/>
                </a:lnTo>
                <a:lnTo>
                  <a:pt x="165693" y="810540"/>
                </a:lnTo>
                <a:lnTo>
                  <a:pt x="178405" y="807366"/>
                </a:lnTo>
                <a:lnTo>
                  <a:pt x="191343" y="804418"/>
                </a:lnTo>
                <a:lnTo>
                  <a:pt x="204055" y="801017"/>
                </a:lnTo>
                <a:lnTo>
                  <a:pt x="216312" y="797617"/>
                </a:lnTo>
                <a:lnTo>
                  <a:pt x="228797" y="793989"/>
                </a:lnTo>
                <a:lnTo>
                  <a:pt x="241054" y="790588"/>
                </a:lnTo>
                <a:lnTo>
                  <a:pt x="252858" y="786734"/>
                </a:lnTo>
                <a:lnTo>
                  <a:pt x="264888" y="783106"/>
                </a:lnTo>
                <a:lnTo>
                  <a:pt x="276692" y="779025"/>
                </a:lnTo>
                <a:lnTo>
                  <a:pt x="288041" y="775171"/>
                </a:lnTo>
                <a:lnTo>
                  <a:pt x="299618" y="770863"/>
                </a:lnTo>
                <a:lnTo>
                  <a:pt x="310513" y="766782"/>
                </a:lnTo>
                <a:lnTo>
                  <a:pt x="321863" y="762474"/>
                </a:lnTo>
                <a:lnTo>
                  <a:pt x="332531" y="757940"/>
                </a:lnTo>
                <a:lnTo>
                  <a:pt x="343427" y="753632"/>
                </a:lnTo>
                <a:lnTo>
                  <a:pt x="353869" y="748871"/>
                </a:lnTo>
                <a:lnTo>
                  <a:pt x="364310" y="744336"/>
                </a:lnTo>
                <a:lnTo>
                  <a:pt x="384739" y="734587"/>
                </a:lnTo>
                <a:lnTo>
                  <a:pt x="404715" y="724838"/>
                </a:lnTo>
                <a:lnTo>
                  <a:pt x="423782" y="714635"/>
                </a:lnTo>
                <a:lnTo>
                  <a:pt x="442622" y="703979"/>
                </a:lnTo>
                <a:lnTo>
                  <a:pt x="460554" y="693323"/>
                </a:lnTo>
                <a:lnTo>
                  <a:pt x="478260" y="682214"/>
                </a:lnTo>
                <a:lnTo>
                  <a:pt x="495057" y="671104"/>
                </a:lnTo>
                <a:lnTo>
                  <a:pt x="511400" y="659541"/>
                </a:lnTo>
                <a:lnTo>
                  <a:pt x="527290" y="647752"/>
                </a:lnTo>
                <a:lnTo>
                  <a:pt x="542725" y="635962"/>
                </a:lnTo>
                <a:lnTo>
                  <a:pt x="557479" y="623719"/>
                </a:lnTo>
                <a:lnTo>
                  <a:pt x="571780" y="611476"/>
                </a:lnTo>
                <a:lnTo>
                  <a:pt x="585853" y="599006"/>
                </a:lnTo>
                <a:lnTo>
                  <a:pt x="599246" y="586536"/>
                </a:lnTo>
                <a:lnTo>
                  <a:pt x="612184" y="574066"/>
                </a:lnTo>
                <a:lnTo>
                  <a:pt x="624215" y="561143"/>
                </a:lnTo>
                <a:lnTo>
                  <a:pt x="636245" y="548446"/>
                </a:lnTo>
                <a:lnTo>
                  <a:pt x="647822" y="535296"/>
                </a:lnTo>
                <a:lnTo>
                  <a:pt x="658717" y="522600"/>
                </a:lnTo>
                <a:lnTo>
                  <a:pt x="669613" y="509677"/>
                </a:lnTo>
                <a:lnTo>
                  <a:pt x="679601" y="496527"/>
                </a:lnTo>
                <a:lnTo>
                  <a:pt x="689361" y="483376"/>
                </a:lnTo>
                <a:lnTo>
                  <a:pt x="698441" y="470680"/>
                </a:lnTo>
                <a:lnTo>
                  <a:pt x="707520" y="457757"/>
                </a:lnTo>
                <a:lnTo>
                  <a:pt x="716146" y="444607"/>
                </a:lnTo>
                <a:lnTo>
                  <a:pt x="724091" y="431683"/>
                </a:lnTo>
                <a:lnTo>
                  <a:pt x="732035" y="419214"/>
                </a:lnTo>
                <a:lnTo>
                  <a:pt x="739299" y="406517"/>
                </a:lnTo>
                <a:lnTo>
                  <a:pt x="746336" y="393820"/>
                </a:lnTo>
                <a:lnTo>
                  <a:pt x="753146" y="381577"/>
                </a:lnTo>
                <a:lnTo>
                  <a:pt x="759501" y="369107"/>
                </a:lnTo>
                <a:lnTo>
                  <a:pt x="765176" y="356864"/>
                </a:lnTo>
                <a:lnTo>
                  <a:pt x="770851" y="345075"/>
                </a:lnTo>
                <a:lnTo>
                  <a:pt x="776299" y="333285"/>
                </a:lnTo>
                <a:lnTo>
                  <a:pt x="781520" y="321722"/>
                </a:lnTo>
                <a:lnTo>
                  <a:pt x="786059" y="310386"/>
                </a:lnTo>
                <a:lnTo>
                  <a:pt x="790599" y="299050"/>
                </a:lnTo>
                <a:lnTo>
                  <a:pt x="794685" y="288394"/>
                </a:lnTo>
                <a:lnTo>
                  <a:pt x="798544" y="277737"/>
                </a:lnTo>
                <a:lnTo>
                  <a:pt x="802176" y="267308"/>
                </a:lnTo>
                <a:lnTo>
                  <a:pt x="808531" y="247810"/>
                </a:lnTo>
                <a:lnTo>
                  <a:pt x="814206" y="229445"/>
                </a:lnTo>
                <a:lnTo>
                  <a:pt x="818973" y="212441"/>
                </a:lnTo>
                <a:lnTo>
                  <a:pt x="822605" y="197250"/>
                </a:lnTo>
                <a:lnTo>
                  <a:pt x="825783" y="183647"/>
                </a:lnTo>
                <a:lnTo>
                  <a:pt x="695944" y="183647"/>
                </a:lnTo>
                <a:lnTo>
                  <a:pt x="86618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A60F89-BF73-7AD4-516A-783DA268CE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1830" y="1908598"/>
            <a:ext cx="9443025" cy="33085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6" grpId="0" animBg="1"/>
      <p:bldP spid="2460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0370" y="408940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0"/>
            <a:ext cx="1308735" cy="1334135"/>
          </a:xfrm>
          <a:prstGeom prst="rect">
            <a:avLst/>
          </a:prstGeom>
        </p:spPr>
      </p:pic>
      <p:pic>
        <p:nvPicPr>
          <p:cNvPr id="7" name="图片 2" descr="图片包含 徽标&#10;&#10;描述已自动生成">
            <a:extLst>
              <a:ext uri="{FF2B5EF4-FFF2-40B4-BE49-F238E27FC236}">
                <a16:creationId xmlns:a16="http://schemas.microsoft.com/office/drawing/2014/main" id="{72477FB2-2E51-EE17-2C98-D44997144E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4792">
            <a:off x="1492986" y="352609"/>
            <a:ext cx="8633388" cy="61527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470509-DF6B-B755-E2E5-1568244C79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9300" y="1907550"/>
            <a:ext cx="5613400" cy="3953187"/>
          </a:xfrm>
          <a:prstGeom prst="rect">
            <a:avLst/>
          </a:prstGeom>
        </p:spPr>
      </p:pic>
      <p:pic>
        <p:nvPicPr>
          <p:cNvPr id="20" name="Picture 19" descr="A cartoon of two people with a child on his shoulders&#10;&#10;Description automatically generated">
            <a:extLst>
              <a:ext uri="{FF2B5EF4-FFF2-40B4-BE49-F238E27FC236}">
                <a16:creationId xmlns:a16="http://schemas.microsoft.com/office/drawing/2014/main" id="{C9E53EE7-AA0A-0F70-6297-94C77BD1ED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00" b="97800" l="10000" r="90000">
                        <a14:foregroundMark x1="27200" y1="95350" x2="48800" y2="94100"/>
                        <a14:foregroundMark x1="48800" y1="94100" x2="50650" y2="94100"/>
                        <a14:foregroundMark x1="58650" y1="92850" x2="78250" y2="97350"/>
                        <a14:foregroundMark x1="78250" y1="97350" x2="79050" y2="97800"/>
                        <a14:foregroundMark x1="40750" y1="7700" x2="46000" y2="10450"/>
                        <a14:foregroundMark x1="39550" y1="73750" x2="51550" y2="78050"/>
                        <a14:foregroundMark x1="55900" y1="78650" x2="70700" y2="8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65" y="2173353"/>
            <a:ext cx="4114800" cy="4114800"/>
          </a:xfrm>
          <a:prstGeom prst="rect">
            <a:avLst/>
          </a:prstGeom>
        </p:spPr>
      </p:pic>
      <p:pic>
        <p:nvPicPr>
          <p:cNvPr id="21" name="图片 1" descr="千库网_儿童读书日读书教育掉落书本_元素编号13394323">
            <a:extLst>
              <a:ext uri="{FF2B5EF4-FFF2-40B4-BE49-F238E27FC236}">
                <a16:creationId xmlns:a16="http://schemas.microsoft.com/office/drawing/2014/main" id="{4901FDE1-6898-A1B3-7ADD-4AF2DE27E26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1840" y="1444155"/>
            <a:ext cx="3376930" cy="48799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-635"/>
            <a:ext cx="12323445" cy="685863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93980"/>
            <a:ext cx="497205" cy="65532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692785" y="878840"/>
            <a:ext cx="10937875" cy="5381625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pic>
        <p:nvPicPr>
          <p:cNvPr id="10" name="图片 9" descr="千库网_儿童节卡通植物装饰清新边框_元素编号1222813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0" y="342265"/>
            <a:ext cx="3850005" cy="2041525"/>
          </a:xfrm>
          <a:prstGeom prst="rect">
            <a:avLst/>
          </a:prstGeom>
        </p:spPr>
      </p:pic>
      <p:pic>
        <p:nvPicPr>
          <p:cNvPr id="12" name="图片 11" descr="千库网_儿童节卡通植物装饰清新边框_元素编号1222813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3850005" y="4374515"/>
            <a:ext cx="4993005" cy="2484120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3902075" y="4189095"/>
            <a:ext cx="1019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QIANKU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045700" y="2620010"/>
            <a:ext cx="158496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02</a:t>
            </a:r>
          </a:p>
        </p:txBody>
      </p:sp>
      <p:sp>
        <p:nvSpPr>
          <p:cNvPr id="16" name="等腰三角形 15"/>
          <p:cNvSpPr/>
          <p:nvPr/>
        </p:nvSpPr>
        <p:spPr>
          <a:xfrm rot="5400000" flipH="1">
            <a:off x="11561445" y="3166110"/>
            <a:ext cx="490855" cy="3524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5952A8-F858-3356-43C1-F85B780B4C2E}"/>
              </a:ext>
            </a:extLst>
          </p:cNvPr>
          <p:cNvSpPr txBox="1"/>
          <p:nvPr/>
        </p:nvSpPr>
        <p:spPr>
          <a:xfrm>
            <a:off x="-199073" y="2101880"/>
            <a:ext cx="1309116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 algn="ctr">
              <a:buAutoNum type="arabicPeriod"/>
            </a:pPr>
            <a:r>
              <a:rPr lang="en-SG" sz="80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SG" sz="80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80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SG" sz="80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80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SG" sz="80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vi</a:t>
            </a:r>
            <a:endParaRPr lang="vi-VN" sz="8000" b="1" i="0" dirty="0">
              <a:solidFill>
                <a:srgbClr val="C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SG" sz="80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80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xâm</a:t>
            </a:r>
            <a:r>
              <a:rPr lang="en-SG" sz="80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80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hại</a:t>
            </a:r>
            <a:r>
              <a:rPr lang="en-SG" sz="80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80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SG" sz="80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80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endParaRPr lang="en-SG" sz="8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5" grpId="0"/>
      <p:bldP spid="16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0"/>
            <a:ext cx="12323445" cy="6858635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pic>
        <p:nvPicPr>
          <p:cNvPr id="8" name="图片 7" descr="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/>
          <a:stretch>
            <a:fillRect/>
          </a:stretch>
        </p:blipFill>
        <p:spPr>
          <a:xfrm>
            <a:off x="-10795" y="4254500"/>
            <a:ext cx="12345035" cy="260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6D3708-0E95-E197-859C-618D0DA3DA6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1901"/>
          <a:stretch/>
        </p:blipFill>
        <p:spPr>
          <a:xfrm>
            <a:off x="1103072" y="1746769"/>
            <a:ext cx="4868571" cy="345642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EA3F8F0-17BC-9B0A-C2AD-1A6C82B23D6B}"/>
              </a:ext>
            </a:extLst>
          </p:cNvPr>
          <p:cNvSpPr/>
          <p:nvPr/>
        </p:nvSpPr>
        <p:spPr>
          <a:xfrm>
            <a:off x="838200" y="39031"/>
            <a:ext cx="11186160" cy="1420537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>
                <a:srgbClr val="000000"/>
              </a:buClr>
              <a:defRPr/>
            </a:pPr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hình ảnh và mô tả sự việc được thể hiện trong tranh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4789B6-2C3E-4D5B-05C0-3009DA85026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66868"/>
          <a:stretch/>
        </p:blipFill>
        <p:spPr>
          <a:xfrm>
            <a:off x="6358871" y="1853684"/>
            <a:ext cx="5577346" cy="192647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0052" y="396875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</a:endParaRPr>
          </a:p>
        </p:txBody>
      </p:sp>
      <p:pic>
        <p:nvPicPr>
          <p:cNvPr id="8" name="图片 7" descr="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0"/>
            <a:ext cx="1308735" cy="133413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316BC8F-696A-EE5F-85B8-4D132A231FC9}"/>
              </a:ext>
            </a:extLst>
          </p:cNvPr>
          <p:cNvGrpSpPr/>
          <p:nvPr/>
        </p:nvGrpSpPr>
        <p:grpSpPr>
          <a:xfrm>
            <a:off x="93838" y="308033"/>
            <a:ext cx="11840601" cy="2718304"/>
            <a:chOff x="115732" y="283176"/>
            <a:chExt cx="10975547" cy="256906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646164C-A5AE-A554-A108-32CFEC569225}"/>
                </a:ext>
              </a:extLst>
            </p:cNvPr>
            <p:cNvSpPr txBox="1"/>
            <p:nvPr/>
          </p:nvSpPr>
          <p:spPr>
            <a:xfrm>
              <a:off x="1846319" y="283176"/>
              <a:ext cx="7666132" cy="2268861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5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Lựa chọn cụm từ chỉ hành vi làm tổn thương trẻ em cho phù hợp với từng hình ảnh.</a:t>
              </a:r>
              <a:endParaRPr lang="en-US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" name="Speech Bubble: Rectangle with Corners Rounded 74">
              <a:extLst>
                <a:ext uri="{FF2B5EF4-FFF2-40B4-BE49-F238E27FC236}">
                  <a16:creationId xmlns:a16="http://schemas.microsoft.com/office/drawing/2014/main" id="{773E2251-7923-E8D9-6085-2D4B57DD5F03}"/>
                </a:ext>
              </a:extLst>
            </p:cNvPr>
            <p:cNvSpPr/>
            <p:nvPr/>
          </p:nvSpPr>
          <p:spPr>
            <a:xfrm>
              <a:off x="1516868" y="426329"/>
              <a:ext cx="8663153" cy="1944329"/>
            </a:xfrm>
            <a:custGeom>
              <a:avLst/>
              <a:gdLst>
                <a:gd name="connsiteX0" fmla="*/ 0 w 8663153"/>
                <a:gd name="connsiteY0" fmla="*/ 324061 h 1944329"/>
                <a:gd name="connsiteX1" fmla="*/ 324061 w 8663153"/>
                <a:gd name="connsiteY1" fmla="*/ 0 h 1944329"/>
                <a:gd name="connsiteX2" fmla="*/ 656112 w 8663153"/>
                <a:gd name="connsiteY2" fmla="*/ 0 h 1944329"/>
                <a:gd name="connsiteX3" fmla="*/ 1388915 w 8663153"/>
                <a:gd name="connsiteY3" fmla="*/ 0 h 1944329"/>
                <a:gd name="connsiteX4" fmla="*/ 1881267 w 8663153"/>
                <a:gd name="connsiteY4" fmla="*/ 0 h 1944329"/>
                <a:gd name="connsiteX5" fmla="*/ 2533920 w 8663153"/>
                <a:gd name="connsiteY5" fmla="*/ 0 h 1944329"/>
                <a:gd name="connsiteX6" fmla="*/ 3026271 w 8663153"/>
                <a:gd name="connsiteY6" fmla="*/ 0 h 1944329"/>
                <a:gd name="connsiteX7" fmla="*/ 3598774 w 8663153"/>
                <a:gd name="connsiteY7" fmla="*/ 0 h 1944329"/>
                <a:gd name="connsiteX8" fmla="*/ 4010975 w 8663153"/>
                <a:gd name="connsiteY8" fmla="*/ 0 h 1944329"/>
                <a:gd name="connsiteX9" fmla="*/ 4663628 w 8663153"/>
                <a:gd name="connsiteY9" fmla="*/ 0 h 1944329"/>
                <a:gd name="connsiteX10" fmla="*/ 5155980 w 8663153"/>
                <a:gd name="connsiteY10" fmla="*/ 0 h 1944329"/>
                <a:gd name="connsiteX11" fmla="*/ 5488031 w 8663153"/>
                <a:gd name="connsiteY11" fmla="*/ 0 h 1944329"/>
                <a:gd name="connsiteX12" fmla="*/ 5980383 w 8663153"/>
                <a:gd name="connsiteY12" fmla="*/ 0 h 1944329"/>
                <a:gd name="connsiteX13" fmla="*/ 6472735 w 8663153"/>
                <a:gd name="connsiteY13" fmla="*/ 0 h 1944329"/>
                <a:gd name="connsiteX14" fmla="*/ 7205538 w 8663153"/>
                <a:gd name="connsiteY14" fmla="*/ 0 h 1944329"/>
                <a:gd name="connsiteX15" fmla="*/ 7697890 w 8663153"/>
                <a:gd name="connsiteY15" fmla="*/ 0 h 1944329"/>
                <a:gd name="connsiteX16" fmla="*/ 8339092 w 8663153"/>
                <a:gd name="connsiteY16" fmla="*/ 0 h 1944329"/>
                <a:gd name="connsiteX17" fmla="*/ 8663153 w 8663153"/>
                <a:gd name="connsiteY17" fmla="*/ 324061 h 1944329"/>
                <a:gd name="connsiteX18" fmla="*/ 8663153 w 8663153"/>
                <a:gd name="connsiteY18" fmla="*/ 782054 h 1944329"/>
                <a:gd name="connsiteX19" fmla="*/ 8663153 w 8663153"/>
                <a:gd name="connsiteY19" fmla="*/ 1214123 h 1944329"/>
                <a:gd name="connsiteX20" fmla="*/ 8663153 w 8663153"/>
                <a:gd name="connsiteY20" fmla="*/ 1620268 h 1944329"/>
                <a:gd name="connsiteX21" fmla="*/ 8339092 w 8663153"/>
                <a:gd name="connsiteY21" fmla="*/ 1944329 h 1944329"/>
                <a:gd name="connsiteX22" fmla="*/ 7846740 w 8663153"/>
                <a:gd name="connsiteY22" fmla="*/ 1944329 h 1944329"/>
                <a:gd name="connsiteX23" fmla="*/ 7113937 w 8663153"/>
                <a:gd name="connsiteY23" fmla="*/ 1944329 h 1944329"/>
                <a:gd name="connsiteX24" fmla="*/ 6621585 w 8663153"/>
                <a:gd name="connsiteY24" fmla="*/ 1944329 h 1944329"/>
                <a:gd name="connsiteX25" fmla="*/ 5968933 w 8663153"/>
                <a:gd name="connsiteY25" fmla="*/ 1944329 h 1944329"/>
                <a:gd name="connsiteX26" fmla="*/ 5236130 w 8663153"/>
                <a:gd name="connsiteY26" fmla="*/ 1944329 h 1944329"/>
                <a:gd name="connsiteX27" fmla="*/ 4743778 w 8663153"/>
                <a:gd name="connsiteY27" fmla="*/ 1944329 h 1944329"/>
                <a:gd name="connsiteX28" fmla="*/ 4331577 w 8663153"/>
                <a:gd name="connsiteY28" fmla="*/ 1944329 h 1944329"/>
                <a:gd name="connsiteX29" fmla="*/ 3839225 w 8663153"/>
                <a:gd name="connsiteY29" fmla="*/ 1944329 h 1944329"/>
                <a:gd name="connsiteX30" fmla="*/ 3346873 w 8663153"/>
                <a:gd name="connsiteY30" fmla="*/ 1944329 h 1944329"/>
                <a:gd name="connsiteX31" fmla="*/ 2854521 w 8663153"/>
                <a:gd name="connsiteY31" fmla="*/ 1944329 h 1944329"/>
                <a:gd name="connsiteX32" fmla="*/ 2442319 w 8663153"/>
                <a:gd name="connsiteY32" fmla="*/ 1944329 h 1944329"/>
                <a:gd name="connsiteX33" fmla="*/ 1869817 w 8663153"/>
                <a:gd name="connsiteY33" fmla="*/ 1944329 h 1944329"/>
                <a:gd name="connsiteX34" fmla="*/ 1217164 w 8663153"/>
                <a:gd name="connsiteY34" fmla="*/ 1944329 h 1944329"/>
                <a:gd name="connsiteX35" fmla="*/ 324061 w 8663153"/>
                <a:gd name="connsiteY35" fmla="*/ 1944329 h 1944329"/>
                <a:gd name="connsiteX36" fmla="*/ 0 w 8663153"/>
                <a:gd name="connsiteY36" fmla="*/ 1620268 h 1944329"/>
                <a:gd name="connsiteX37" fmla="*/ 0 w 8663153"/>
                <a:gd name="connsiteY37" fmla="*/ 1162275 h 1944329"/>
                <a:gd name="connsiteX38" fmla="*/ 0 w 8663153"/>
                <a:gd name="connsiteY38" fmla="*/ 769092 h 1944329"/>
                <a:gd name="connsiteX39" fmla="*/ 0 w 8663153"/>
                <a:gd name="connsiteY39" fmla="*/ 324061 h 194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663153" h="1944329" extrusionOk="0">
                  <a:moveTo>
                    <a:pt x="0" y="324061"/>
                  </a:moveTo>
                  <a:cubicBezTo>
                    <a:pt x="20622" y="112198"/>
                    <a:pt x="140699" y="3687"/>
                    <a:pt x="324061" y="0"/>
                  </a:cubicBezTo>
                  <a:cubicBezTo>
                    <a:pt x="482218" y="-34783"/>
                    <a:pt x="561660" y="24560"/>
                    <a:pt x="656112" y="0"/>
                  </a:cubicBezTo>
                  <a:cubicBezTo>
                    <a:pt x="750564" y="-24560"/>
                    <a:pt x="1203013" y="79678"/>
                    <a:pt x="1388915" y="0"/>
                  </a:cubicBezTo>
                  <a:cubicBezTo>
                    <a:pt x="1574817" y="-79678"/>
                    <a:pt x="1767132" y="33614"/>
                    <a:pt x="1881267" y="0"/>
                  </a:cubicBezTo>
                  <a:cubicBezTo>
                    <a:pt x="1995402" y="-33614"/>
                    <a:pt x="2263681" y="7728"/>
                    <a:pt x="2533920" y="0"/>
                  </a:cubicBezTo>
                  <a:cubicBezTo>
                    <a:pt x="2804159" y="-7728"/>
                    <a:pt x="2802152" y="5786"/>
                    <a:pt x="3026271" y="0"/>
                  </a:cubicBezTo>
                  <a:cubicBezTo>
                    <a:pt x="3250390" y="-5786"/>
                    <a:pt x="3447868" y="13678"/>
                    <a:pt x="3598774" y="0"/>
                  </a:cubicBezTo>
                  <a:cubicBezTo>
                    <a:pt x="3749680" y="-13678"/>
                    <a:pt x="3906663" y="35672"/>
                    <a:pt x="4010975" y="0"/>
                  </a:cubicBezTo>
                  <a:cubicBezTo>
                    <a:pt x="4115287" y="-35672"/>
                    <a:pt x="4482657" y="77124"/>
                    <a:pt x="4663628" y="0"/>
                  </a:cubicBezTo>
                  <a:cubicBezTo>
                    <a:pt x="4844599" y="-77124"/>
                    <a:pt x="4963554" y="36817"/>
                    <a:pt x="5155980" y="0"/>
                  </a:cubicBezTo>
                  <a:cubicBezTo>
                    <a:pt x="5348406" y="-36817"/>
                    <a:pt x="5384660" y="17330"/>
                    <a:pt x="5488031" y="0"/>
                  </a:cubicBezTo>
                  <a:cubicBezTo>
                    <a:pt x="5591402" y="-17330"/>
                    <a:pt x="5856397" y="59044"/>
                    <a:pt x="5980383" y="0"/>
                  </a:cubicBezTo>
                  <a:cubicBezTo>
                    <a:pt x="6104369" y="-59044"/>
                    <a:pt x="6294118" y="20570"/>
                    <a:pt x="6472735" y="0"/>
                  </a:cubicBezTo>
                  <a:cubicBezTo>
                    <a:pt x="6651352" y="-20570"/>
                    <a:pt x="7051539" y="48008"/>
                    <a:pt x="7205538" y="0"/>
                  </a:cubicBezTo>
                  <a:cubicBezTo>
                    <a:pt x="7359537" y="-48008"/>
                    <a:pt x="7572630" y="28007"/>
                    <a:pt x="7697890" y="0"/>
                  </a:cubicBezTo>
                  <a:cubicBezTo>
                    <a:pt x="7823150" y="-28007"/>
                    <a:pt x="8131484" y="6665"/>
                    <a:pt x="8339092" y="0"/>
                  </a:cubicBezTo>
                  <a:cubicBezTo>
                    <a:pt x="8521451" y="-17255"/>
                    <a:pt x="8692844" y="168298"/>
                    <a:pt x="8663153" y="324061"/>
                  </a:cubicBezTo>
                  <a:cubicBezTo>
                    <a:pt x="8664677" y="537486"/>
                    <a:pt x="8611671" y="610036"/>
                    <a:pt x="8663153" y="782054"/>
                  </a:cubicBezTo>
                  <a:cubicBezTo>
                    <a:pt x="8714635" y="954072"/>
                    <a:pt x="8652511" y="1009643"/>
                    <a:pt x="8663153" y="1214123"/>
                  </a:cubicBezTo>
                  <a:cubicBezTo>
                    <a:pt x="8673795" y="1418603"/>
                    <a:pt x="8626939" y="1431283"/>
                    <a:pt x="8663153" y="1620268"/>
                  </a:cubicBezTo>
                  <a:cubicBezTo>
                    <a:pt x="8695146" y="1786154"/>
                    <a:pt x="8477159" y="1929948"/>
                    <a:pt x="8339092" y="1944329"/>
                  </a:cubicBezTo>
                  <a:cubicBezTo>
                    <a:pt x="8154975" y="1963034"/>
                    <a:pt x="8026078" y="1927658"/>
                    <a:pt x="7846740" y="1944329"/>
                  </a:cubicBezTo>
                  <a:cubicBezTo>
                    <a:pt x="7667402" y="1961000"/>
                    <a:pt x="7413194" y="1907228"/>
                    <a:pt x="7113937" y="1944329"/>
                  </a:cubicBezTo>
                  <a:cubicBezTo>
                    <a:pt x="6814680" y="1981430"/>
                    <a:pt x="6742940" y="1895467"/>
                    <a:pt x="6621585" y="1944329"/>
                  </a:cubicBezTo>
                  <a:cubicBezTo>
                    <a:pt x="6500230" y="1993191"/>
                    <a:pt x="6133038" y="1869129"/>
                    <a:pt x="5968933" y="1944329"/>
                  </a:cubicBezTo>
                  <a:cubicBezTo>
                    <a:pt x="5804828" y="2019529"/>
                    <a:pt x="5557198" y="1894488"/>
                    <a:pt x="5236130" y="1944329"/>
                  </a:cubicBezTo>
                  <a:cubicBezTo>
                    <a:pt x="4915062" y="1994170"/>
                    <a:pt x="4914243" y="1888103"/>
                    <a:pt x="4743778" y="1944329"/>
                  </a:cubicBezTo>
                  <a:cubicBezTo>
                    <a:pt x="4573313" y="2000555"/>
                    <a:pt x="4509709" y="1921345"/>
                    <a:pt x="4331577" y="1944329"/>
                  </a:cubicBezTo>
                  <a:cubicBezTo>
                    <a:pt x="4153445" y="1967313"/>
                    <a:pt x="4057904" y="1923629"/>
                    <a:pt x="3839225" y="1944329"/>
                  </a:cubicBezTo>
                  <a:cubicBezTo>
                    <a:pt x="3620546" y="1965029"/>
                    <a:pt x="3563325" y="1894981"/>
                    <a:pt x="3346873" y="1944329"/>
                  </a:cubicBezTo>
                  <a:cubicBezTo>
                    <a:pt x="3130421" y="1993677"/>
                    <a:pt x="2986233" y="1921064"/>
                    <a:pt x="2854521" y="1944329"/>
                  </a:cubicBezTo>
                  <a:cubicBezTo>
                    <a:pt x="2722809" y="1967594"/>
                    <a:pt x="2616559" y="1903196"/>
                    <a:pt x="2442319" y="1944329"/>
                  </a:cubicBezTo>
                  <a:cubicBezTo>
                    <a:pt x="2268079" y="1985462"/>
                    <a:pt x="2093531" y="1876586"/>
                    <a:pt x="1869817" y="1944329"/>
                  </a:cubicBezTo>
                  <a:cubicBezTo>
                    <a:pt x="1646103" y="2012072"/>
                    <a:pt x="1374570" y="1889529"/>
                    <a:pt x="1217164" y="1944329"/>
                  </a:cubicBezTo>
                  <a:cubicBezTo>
                    <a:pt x="1059758" y="1999129"/>
                    <a:pt x="577088" y="1901893"/>
                    <a:pt x="324061" y="1944329"/>
                  </a:cubicBezTo>
                  <a:cubicBezTo>
                    <a:pt x="149332" y="1939389"/>
                    <a:pt x="2833" y="1790056"/>
                    <a:pt x="0" y="1620268"/>
                  </a:cubicBezTo>
                  <a:cubicBezTo>
                    <a:pt x="-51645" y="1457160"/>
                    <a:pt x="44991" y="1296910"/>
                    <a:pt x="0" y="1162275"/>
                  </a:cubicBezTo>
                  <a:cubicBezTo>
                    <a:pt x="-44991" y="1027640"/>
                    <a:pt x="19685" y="872798"/>
                    <a:pt x="0" y="769092"/>
                  </a:cubicBezTo>
                  <a:cubicBezTo>
                    <a:pt x="-19685" y="665386"/>
                    <a:pt x="15299" y="426079"/>
                    <a:pt x="0" y="324061"/>
                  </a:cubicBezTo>
                  <a:close/>
                </a:path>
              </a:pathLst>
            </a:custGeom>
            <a:noFill/>
            <a:ln w="28575">
              <a:extLst>
                <a:ext uri="{C807C97D-BFC1-408E-A445-0C87EB9F89A2}">
                  <ask:lineSketchStyleProps xmlns:ask="http://schemas.microsoft.com/office/drawing/2018/sketchyshapes" xmlns="" sd="2248205953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Speech Bubble: Rectangle with Corners Rounded 75">
              <a:extLst>
                <a:ext uri="{FF2B5EF4-FFF2-40B4-BE49-F238E27FC236}">
                  <a16:creationId xmlns:a16="http://schemas.microsoft.com/office/drawing/2014/main" id="{1C976EB2-26F5-EEDB-7999-462ED47A5085}"/>
                </a:ext>
              </a:extLst>
            </p:cNvPr>
            <p:cNvSpPr/>
            <p:nvPr/>
          </p:nvSpPr>
          <p:spPr>
            <a:xfrm>
              <a:off x="1394674" y="448840"/>
              <a:ext cx="8663153" cy="1944329"/>
            </a:xfrm>
            <a:custGeom>
              <a:avLst/>
              <a:gdLst>
                <a:gd name="connsiteX0" fmla="*/ 0 w 8663153"/>
                <a:gd name="connsiteY0" fmla="*/ 324061 h 1944329"/>
                <a:gd name="connsiteX1" fmla="*/ 324061 w 8663153"/>
                <a:gd name="connsiteY1" fmla="*/ 0 h 1944329"/>
                <a:gd name="connsiteX2" fmla="*/ 656112 w 8663153"/>
                <a:gd name="connsiteY2" fmla="*/ 0 h 1944329"/>
                <a:gd name="connsiteX3" fmla="*/ 1388915 w 8663153"/>
                <a:gd name="connsiteY3" fmla="*/ 0 h 1944329"/>
                <a:gd name="connsiteX4" fmla="*/ 1881267 w 8663153"/>
                <a:gd name="connsiteY4" fmla="*/ 0 h 1944329"/>
                <a:gd name="connsiteX5" fmla="*/ 2533920 w 8663153"/>
                <a:gd name="connsiteY5" fmla="*/ 0 h 1944329"/>
                <a:gd name="connsiteX6" fmla="*/ 3026271 w 8663153"/>
                <a:gd name="connsiteY6" fmla="*/ 0 h 1944329"/>
                <a:gd name="connsiteX7" fmla="*/ 3598774 w 8663153"/>
                <a:gd name="connsiteY7" fmla="*/ 0 h 1944329"/>
                <a:gd name="connsiteX8" fmla="*/ 4010975 w 8663153"/>
                <a:gd name="connsiteY8" fmla="*/ 0 h 1944329"/>
                <a:gd name="connsiteX9" fmla="*/ 4663628 w 8663153"/>
                <a:gd name="connsiteY9" fmla="*/ 0 h 1944329"/>
                <a:gd name="connsiteX10" fmla="*/ 5155980 w 8663153"/>
                <a:gd name="connsiteY10" fmla="*/ 0 h 1944329"/>
                <a:gd name="connsiteX11" fmla="*/ 5488031 w 8663153"/>
                <a:gd name="connsiteY11" fmla="*/ 0 h 1944329"/>
                <a:gd name="connsiteX12" fmla="*/ 5980383 w 8663153"/>
                <a:gd name="connsiteY12" fmla="*/ 0 h 1944329"/>
                <a:gd name="connsiteX13" fmla="*/ 6472735 w 8663153"/>
                <a:gd name="connsiteY13" fmla="*/ 0 h 1944329"/>
                <a:gd name="connsiteX14" fmla="*/ 7205538 w 8663153"/>
                <a:gd name="connsiteY14" fmla="*/ 0 h 1944329"/>
                <a:gd name="connsiteX15" fmla="*/ 7697890 w 8663153"/>
                <a:gd name="connsiteY15" fmla="*/ 0 h 1944329"/>
                <a:gd name="connsiteX16" fmla="*/ 8339092 w 8663153"/>
                <a:gd name="connsiteY16" fmla="*/ 0 h 1944329"/>
                <a:gd name="connsiteX17" fmla="*/ 8663153 w 8663153"/>
                <a:gd name="connsiteY17" fmla="*/ 324061 h 1944329"/>
                <a:gd name="connsiteX18" fmla="*/ 8663153 w 8663153"/>
                <a:gd name="connsiteY18" fmla="*/ 782054 h 1944329"/>
                <a:gd name="connsiteX19" fmla="*/ 8663153 w 8663153"/>
                <a:gd name="connsiteY19" fmla="*/ 1214123 h 1944329"/>
                <a:gd name="connsiteX20" fmla="*/ 8663153 w 8663153"/>
                <a:gd name="connsiteY20" fmla="*/ 1620268 h 1944329"/>
                <a:gd name="connsiteX21" fmla="*/ 8339092 w 8663153"/>
                <a:gd name="connsiteY21" fmla="*/ 1944329 h 1944329"/>
                <a:gd name="connsiteX22" fmla="*/ 7846740 w 8663153"/>
                <a:gd name="connsiteY22" fmla="*/ 1944329 h 1944329"/>
                <a:gd name="connsiteX23" fmla="*/ 7113937 w 8663153"/>
                <a:gd name="connsiteY23" fmla="*/ 1944329 h 1944329"/>
                <a:gd name="connsiteX24" fmla="*/ 6621585 w 8663153"/>
                <a:gd name="connsiteY24" fmla="*/ 1944329 h 1944329"/>
                <a:gd name="connsiteX25" fmla="*/ 5968933 w 8663153"/>
                <a:gd name="connsiteY25" fmla="*/ 1944329 h 1944329"/>
                <a:gd name="connsiteX26" fmla="*/ 5236130 w 8663153"/>
                <a:gd name="connsiteY26" fmla="*/ 1944329 h 1944329"/>
                <a:gd name="connsiteX27" fmla="*/ 4743778 w 8663153"/>
                <a:gd name="connsiteY27" fmla="*/ 1944329 h 1944329"/>
                <a:gd name="connsiteX28" fmla="*/ 4331577 w 8663153"/>
                <a:gd name="connsiteY28" fmla="*/ 1944329 h 1944329"/>
                <a:gd name="connsiteX29" fmla="*/ 3839225 w 8663153"/>
                <a:gd name="connsiteY29" fmla="*/ 1944329 h 1944329"/>
                <a:gd name="connsiteX30" fmla="*/ 3346873 w 8663153"/>
                <a:gd name="connsiteY30" fmla="*/ 1944329 h 1944329"/>
                <a:gd name="connsiteX31" fmla="*/ 2854521 w 8663153"/>
                <a:gd name="connsiteY31" fmla="*/ 1944329 h 1944329"/>
                <a:gd name="connsiteX32" fmla="*/ 2442319 w 8663153"/>
                <a:gd name="connsiteY32" fmla="*/ 1944329 h 1944329"/>
                <a:gd name="connsiteX33" fmla="*/ 1869817 w 8663153"/>
                <a:gd name="connsiteY33" fmla="*/ 1944329 h 1944329"/>
                <a:gd name="connsiteX34" fmla="*/ 1217164 w 8663153"/>
                <a:gd name="connsiteY34" fmla="*/ 1944329 h 1944329"/>
                <a:gd name="connsiteX35" fmla="*/ 324061 w 8663153"/>
                <a:gd name="connsiteY35" fmla="*/ 1944329 h 1944329"/>
                <a:gd name="connsiteX36" fmla="*/ 0 w 8663153"/>
                <a:gd name="connsiteY36" fmla="*/ 1620268 h 1944329"/>
                <a:gd name="connsiteX37" fmla="*/ 0 w 8663153"/>
                <a:gd name="connsiteY37" fmla="*/ 1162275 h 1944329"/>
                <a:gd name="connsiteX38" fmla="*/ 0 w 8663153"/>
                <a:gd name="connsiteY38" fmla="*/ 769092 h 1944329"/>
                <a:gd name="connsiteX39" fmla="*/ 0 w 8663153"/>
                <a:gd name="connsiteY39" fmla="*/ 324061 h 194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663153" h="1944329" extrusionOk="0">
                  <a:moveTo>
                    <a:pt x="0" y="324061"/>
                  </a:moveTo>
                  <a:cubicBezTo>
                    <a:pt x="20622" y="112198"/>
                    <a:pt x="140699" y="3687"/>
                    <a:pt x="324061" y="0"/>
                  </a:cubicBezTo>
                  <a:cubicBezTo>
                    <a:pt x="482218" y="-34783"/>
                    <a:pt x="561660" y="24560"/>
                    <a:pt x="656112" y="0"/>
                  </a:cubicBezTo>
                  <a:cubicBezTo>
                    <a:pt x="750564" y="-24560"/>
                    <a:pt x="1203013" y="79678"/>
                    <a:pt x="1388915" y="0"/>
                  </a:cubicBezTo>
                  <a:cubicBezTo>
                    <a:pt x="1574817" y="-79678"/>
                    <a:pt x="1767132" y="33614"/>
                    <a:pt x="1881267" y="0"/>
                  </a:cubicBezTo>
                  <a:cubicBezTo>
                    <a:pt x="1995402" y="-33614"/>
                    <a:pt x="2263681" y="7728"/>
                    <a:pt x="2533920" y="0"/>
                  </a:cubicBezTo>
                  <a:cubicBezTo>
                    <a:pt x="2804159" y="-7728"/>
                    <a:pt x="2802152" y="5786"/>
                    <a:pt x="3026271" y="0"/>
                  </a:cubicBezTo>
                  <a:cubicBezTo>
                    <a:pt x="3250390" y="-5786"/>
                    <a:pt x="3447868" y="13678"/>
                    <a:pt x="3598774" y="0"/>
                  </a:cubicBezTo>
                  <a:cubicBezTo>
                    <a:pt x="3749680" y="-13678"/>
                    <a:pt x="3906663" y="35672"/>
                    <a:pt x="4010975" y="0"/>
                  </a:cubicBezTo>
                  <a:cubicBezTo>
                    <a:pt x="4115287" y="-35672"/>
                    <a:pt x="4482657" y="77124"/>
                    <a:pt x="4663628" y="0"/>
                  </a:cubicBezTo>
                  <a:cubicBezTo>
                    <a:pt x="4844599" y="-77124"/>
                    <a:pt x="4963554" y="36817"/>
                    <a:pt x="5155980" y="0"/>
                  </a:cubicBezTo>
                  <a:cubicBezTo>
                    <a:pt x="5348406" y="-36817"/>
                    <a:pt x="5384660" y="17330"/>
                    <a:pt x="5488031" y="0"/>
                  </a:cubicBezTo>
                  <a:cubicBezTo>
                    <a:pt x="5591402" y="-17330"/>
                    <a:pt x="5856397" y="59044"/>
                    <a:pt x="5980383" y="0"/>
                  </a:cubicBezTo>
                  <a:cubicBezTo>
                    <a:pt x="6104369" y="-59044"/>
                    <a:pt x="6294118" y="20570"/>
                    <a:pt x="6472735" y="0"/>
                  </a:cubicBezTo>
                  <a:cubicBezTo>
                    <a:pt x="6651352" y="-20570"/>
                    <a:pt x="7051539" y="48008"/>
                    <a:pt x="7205538" y="0"/>
                  </a:cubicBezTo>
                  <a:cubicBezTo>
                    <a:pt x="7359537" y="-48008"/>
                    <a:pt x="7572630" y="28007"/>
                    <a:pt x="7697890" y="0"/>
                  </a:cubicBezTo>
                  <a:cubicBezTo>
                    <a:pt x="7823150" y="-28007"/>
                    <a:pt x="8131484" y="6665"/>
                    <a:pt x="8339092" y="0"/>
                  </a:cubicBezTo>
                  <a:cubicBezTo>
                    <a:pt x="8521451" y="-17255"/>
                    <a:pt x="8692844" y="168298"/>
                    <a:pt x="8663153" y="324061"/>
                  </a:cubicBezTo>
                  <a:cubicBezTo>
                    <a:pt x="8664677" y="537486"/>
                    <a:pt x="8611671" y="610036"/>
                    <a:pt x="8663153" y="782054"/>
                  </a:cubicBezTo>
                  <a:cubicBezTo>
                    <a:pt x="8714635" y="954072"/>
                    <a:pt x="8652511" y="1009643"/>
                    <a:pt x="8663153" y="1214123"/>
                  </a:cubicBezTo>
                  <a:cubicBezTo>
                    <a:pt x="8673795" y="1418603"/>
                    <a:pt x="8626939" y="1431283"/>
                    <a:pt x="8663153" y="1620268"/>
                  </a:cubicBezTo>
                  <a:cubicBezTo>
                    <a:pt x="8695146" y="1786154"/>
                    <a:pt x="8477159" y="1929948"/>
                    <a:pt x="8339092" y="1944329"/>
                  </a:cubicBezTo>
                  <a:cubicBezTo>
                    <a:pt x="8154975" y="1963034"/>
                    <a:pt x="8026078" y="1927658"/>
                    <a:pt x="7846740" y="1944329"/>
                  </a:cubicBezTo>
                  <a:cubicBezTo>
                    <a:pt x="7667402" y="1961000"/>
                    <a:pt x="7413194" y="1907228"/>
                    <a:pt x="7113937" y="1944329"/>
                  </a:cubicBezTo>
                  <a:cubicBezTo>
                    <a:pt x="6814680" y="1981430"/>
                    <a:pt x="6742940" y="1895467"/>
                    <a:pt x="6621585" y="1944329"/>
                  </a:cubicBezTo>
                  <a:cubicBezTo>
                    <a:pt x="6500230" y="1993191"/>
                    <a:pt x="6133038" y="1869129"/>
                    <a:pt x="5968933" y="1944329"/>
                  </a:cubicBezTo>
                  <a:cubicBezTo>
                    <a:pt x="5804828" y="2019529"/>
                    <a:pt x="5557198" y="1894488"/>
                    <a:pt x="5236130" y="1944329"/>
                  </a:cubicBezTo>
                  <a:cubicBezTo>
                    <a:pt x="4915062" y="1994170"/>
                    <a:pt x="4914243" y="1888103"/>
                    <a:pt x="4743778" y="1944329"/>
                  </a:cubicBezTo>
                  <a:cubicBezTo>
                    <a:pt x="4573313" y="2000555"/>
                    <a:pt x="4509709" y="1921345"/>
                    <a:pt x="4331577" y="1944329"/>
                  </a:cubicBezTo>
                  <a:cubicBezTo>
                    <a:pt x="4153445" y="1967313"/>
                    <a:pt x="4057904" y="1923629"/>
                    <a:pt x="3839225" y="1944329"/>
                  </a:cubicBezTo>
                  <a:cubicBezTo>
                    <a:pt x="3620546" y="1965029"/>
                    <a:pt x="3563325" y="1894981"/>
                    <a:pt x="3346873" y="1944329"/>
                  </a:cubicBezTo>
                  <a:cubicBezTo>
                    <a:pt x="3130421" y="1993677"/>
                    <a:pt x="2986233" y="1921064"/>
                    <a:pt x="2854521" y="1944329"/>
                  </a:cubicBezTo>
                  <a:cubicBezTo>
                    <a:pt x="2722809" y="1967594"/>
                    <a:pt x="2616559" y="1903196"/>
                    <a:pt x="2442319" y="1944329"/>
                  </a:cubicBezTo>
                  <a:cubicBezTo>
                    <a:pt x="2268079" y="1985462"/>
                    <a:pt x="2093531" y="1876586"/>
                    <a:pt x="1869817" y="1944329"/>
                  </a:cubicBezTo>
                  <a:cubicBezTo>
                    <a:pt x="1646103" y="2012072"/>
                    <a:pt x="1374570" y="1889529"/>
                    <a:pt x="1217164" y="1944329"/>
                  </a:cubicBezTo>
                  <a:cubicBezTo>
                    <a:pt x="1059758" y="1999129"/>
                    <a:pt x="577088" y="1901893"/>
                    <a:pt x="324061" y="1944329"/>
                  </a:cubicBezTo>
                  <a:cubicBezTo>
                    <a:pt x="149332" y="1939389"/>
                    <a:pt x="2833" y="1790056"/>
                    <a:pt x="0" y="1620268"/>
                  </a:cubicBezTo>
                  <a:cubicBezTo>
                    <a:pt x="-51645" y="1457160"/>
                    <a:pt x="44991" y="1296910"/>
                    <a:pt x="0" y="1162275"/>
                  </a:cubicBezTo>
                  <a:cubicBezTo>
                    <a:pt x="-44991" y="1027640"/>
                    <a:pt x="19685" y="872798"/>
                    <a:pt x="0" y="769092"/>
                  </a:cubicBezTo>
                  <a:cubicBezTo>
                    <a:pt x="-19685" y="665386"/>
                    <a:pt x="15299" y="426079"/>
                    <a:pt x="0" y="324061"/>
                  </a:cubicBezTo>
                  <a:close/>
                </a:path>
              </a:pathLst>
            </a:custGeom>
            <a:noFill/>
            <a:ln w="28575">
              <a:extLst>
                <a:ext uri="{C807C97D-BFC1-408E-A445-0C87EB9F89A2}">
                  <ask:lineSketchStyleProps xmlns:ask="http://schemas.microsoft.com/office/drawing/2018/sketchyshapes" xmlns="" sd="2248205953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" name="Speech Bubble: Rectangle with Corners Rounded 76">
              <a:extLst>
                <a:ext uri="{FF2B5EF4-FFF2-40B4-BE49-F238E27FC236}">
                  <a16:creationId xmlns:a16="http://schemas.microsoft.com/office/drawing/2014/main" id="{C6E5956C-D364-1807-CEB5-37A7F4DA8608}"/>
                </a:ext>
              </a:extLst>
            </p:cNvPr>
            <p:cNvSpPr/>
            <p:nvPr/>
          </p:nvSpPr>
          <p:spPr>
            <a:xfrm>
              <a:off x="1624524" y="403818"/>
              <a:ext cx="8663153" cy="1944329"/>
            </a:xfrm>
            <a:custGeom>
              <a:avLst/>
              <a:gdLst>
                <a:gd name="connsiteX0" fmla="*/ 0 w 8663153"/>
                <a:gd name="connsiteY0" fmla="*/ 324061 h 1944329"/>
                <a:gd name="connsiteX1" fmla="*/ 324061 w 8663153"/>
                <a:gd name="connsiteY1" fmla="*/ 0 h 1944329"/>
                <a:gd name="connsiteX2" fmla="*/ 656112 w 8663153"/>
                <a:gd name="connsiteY2" fmla="*/ 0 h 1944329"/>
                <a:gd name="connsiteX3" fmla="*/ 1388915 w 8663153"/>
                <a:gd name="connsiteY3" fmla="*/ 0 h 1944329"/>
                <a:gd name="connsiteX4" fmla="*/ 1881267 w 8663153"/>
                <a:gd name="connsiteY4" fmla="*/ 0 h 1944329"/>
                <a:gd name="connsiteX5" fmla="*/ 2533920 w 8663153"/>
                <a:gd name="connsiteY5" fmla="*/ 0 h 1944329"/>
                <a:gd name="connsiteX6" fmla="*/ 3026271 w 8663153"/>
                <a:gd name="connsiteY6" fmla="*/ 0 h 1944329"/>
                <a:gd name="connsiteX7" fmla="*/ 3598774 w 8663153"/>
                <a:gd name="connsiteY7" fmla="*/ 0 h 1944329"/>
                <a:gd name="connsiteX8" fmla="*/ 4010975 w 8663153"/>
                <a:gd name="connsiteY8" fmla="*/ 0 h 1944329"/>
                <a:gd name="connsiteX9" fmla="*/ 4663628 w 8663153"/>
                <a:gd name="connsiteY9" fmla="*/ 0 h 1944329"/>
                <a:gd name="connsiteX10" fmla="*/ 5155980 w 8663153"/>
                <a:gd name="connsiteY10" fmla="*/ 0 h 1944329"/>
                <a:gd name="connsiteX11" fmla="*/ 5488031 w 8663153"/>
                <a:gd name="connsiteY11" fmla="*/ 0 h 1944329"/>
                <a:gd name="connsiteX12" fmla="*/ 5980383 w 8663153"/>
                <a:gd name="connsiteY12" fmla="*/ 0 h 1944329"/>
                <a:gd name="connsiteX13" fmla="*/ 6472735 w 8663153"/>
                <a:gd name="connsiteY13" fmla="*/ 0 h 1944329"/>
                <a:gd name="connsiteX14" fmla="*/ 7205538 w 8663153"/>
                <a:gd name="connsiteY14" fmla="*/ 0 h 1944329"/>
                <a:gd name="connsiteX15" fmla="*/ 7697890 w 8663153"/>
                <a:gd name="connsiteY15" fmla="*/ 0 h 1944329"/>
                <a:gd name="connsiteX16" fmla="*/ 8339092 w 8663153"/>
                <a:gd name="connsiteY16" fmla="*/ 0 h 1944329"/>
                <a:gd name="connsiteX17" fmla="*/ 8663153 w 8663153"/>
                <a:gd name="connsiteY17" fmla="*/ 324061 h 1944329"/>
                <a:gd name="connsiteX18" fmla="*/ 8663153 w 8663153"/>
                <a:gd name="connsiteY18" fmla="*/ 782054 h 1944329"/>
                <a:gd name="connsiteX19" fmla="*/ 8663153 w 8663153"/>
                <a:gd name="connsiteY19" fmla="*/ 1214123 h 1944329"/>
                <a:gd name="connsiteX20" fmla="*/ 8663153 w 8663153"/>
                <a:gd name="connsiteY20" fmla="*/ 1620268 h 1944329"/>
                <a:gd name="connsiteX21" fmla="*/ 8339092 w 8663153"/>
                <a:gd name="connsiteY21" fmla="*/ 1944329 h 1944329"/>
                <a:gd name="connsiteX22" fmla="*/ 7846740 w 8663153"/>
                <a:gd name="connsiteY22" fmla="*/ 1944329 h 1944329"/>
                <a:gd name="connsiteX23" fmla="*/ 7113937 w 8663153"/>
                <a:gd name="connsiteY23" fmla="*/ 1944329 h 1944329"/>
                <a:gd name="connsiteX24" fmla="*/ 6621585 w 8663153"/>
                <a:gd name="connsiteY24" fmla="*/ 1944329 h 1944329"/>
                <a:gd name="connsiteX25" fmla="*/ 5968933 w 8663153"/>
                <a:gd name="connsiteY25" fmla="*/ 1944329 h 1944329"/>
                <a:gd name="connsiteX26" fmla="*/ 5236130 w 8663153"/>
                <a:gd name="connsiteY26" fmla="*/ 1944329 h 1944329"/>
                <a:gd name="connsiteX27" fmla="*/ 4743778 w 8663153"/>
                <a:gd name="connsiteY27" fmla="*/ 1944329 h 1944329"/>
                <a:gd name="connsiteX28" fmla="*/ 4331577 w 8663153"/>
                <a:gd name="connsiteY28" fmla="*/ 1944329 h 1944329"/>
                <a:gd name="connsiteX29" fmla="*/ 3839225 w 8663153"/>
                <a:gd name="connsiteY29" fmla="*/ 1944329 h 1944329"/>
                <a:gd name="connsiteX30" fmla="*/ 3346873 w 8663153"/>
                <a:gd name="connsiteY30" fmla="*/ 1944329 h 1944329"/>
                <a:gd name="connsiteX31" fmla="*/ 2854521 w 8663153"/>
                <a:gd name="connsiteY31" fmla="*/ 1944329 h 1944329"/>
                <a:gd name="connsiteX32" fmla="*/ 2442319 w 8663153"/>
                <a:gd name="connsiteY32" fmla="*/ 1944329 h 1944329"/>
                <a:gd name="connsiteX33" fmla="*/ 1869817 w 8663153"/>
                <a:gd name="connsiteY33" fmla="*/ 1944329 h 1944329"/>
                <a:gd name="connsiteX34" fmla="*/ 1217164 w 8663153"/>
                <a:gd name="connsiteY34" fmla="*/ 1944329 h 1944329"/>
                <a:gd name="connsiteX35" fmla="*/ 324061 w 8663153"/>
                <a:gd name="connsiteY35" fmla="*/ 1944329 h 1944329"/>
                <a:gd name="connsiteX36" fmla="*/ 0 w 8663153"/>
                <a:gd name="connsiteY36" fmla="*/ 1620268 h 1944329"/>
                <a:gd name="connsiteX37" fmla="*/ 0 w 8663153"/>
                <a:gd name="connsiteY37" fmla="*/ 1162275 h 1944329"/>
                <a:gd name="connsiteX38" fmla="*/ 0 w 8663153"/>
                <a:gd name="connsiteY38" fmla="*/ 769092 h 1944329"/>
                <a:gd name="connsiteX39" fmla="*/ 0 w 8663153"/>
                <a:gd name="connsiteY39" fmla="*/ 324061 h 194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663153" h="1944329" extrusionOk="0">
                  <a:moveTo>
                    <a:pt x="0" y="324061"/>
                  </a:moveTo>
                  <a:cubicBezTo>
                    <a:pt x="20622" y="112198"/>
                    <a:pt x="140699" y="3687"/>
                    <a:pt x="324061" y="0"/>
                  </a:cubicBezTo>
                  <a:cubicBezTo>
                    <a:pt x="482218" y="-34783"/>
                    <a:pt x="561660" y="24560"/>
                    <a:pt x="656112" y="0"/>
                  </a:cubicBezTo>
                  <a:cubicBezTo>
                    <a:pt x="750564" y="-24560"/>
                    <a:pt x="1203013" y="79678"/>
                    <a:pt x="1388915" y="0"/>
                  </a:cubicBezTo>
                  <a:cubicBezTo>
                    <a:pt x="1574817" y="-79678"/>
                    <a:pt x="1767132" y="33614"/>
                    <a:pt x="1881267" y="0"/>
                  </a:cubicBezTo>
                  <a:cubicBezTo>
                    <a:pt x="1995402" y="-33614"/>
                    <a:pt x="2263681" y="7728"/>
                    <a:pt x="2533920" y="0"/>
                  </a:cubicBezTo>
                  <a:cubicBezTo>
                    <a:pt x="2804159" y="-7728"/>
                    <a:pt x="2802152" y="5786"/>
                    <a:pt x="3026271" y="0"/>
                  </a:cubicBezTo>
                  <a:cubicBezTo>
                    <a:pt x="3250390" y="-5786"/>
                    <a:pt x="3447868" y="13678"/>
                    <a:pt x="3598774" y="0"/>
                  </a:cubicBezTo>
                  <a:cubicBezTo>
                    <a:pt x="3749680" y="-13678"/>
                    <a:pt x="3906663" y="35672"/>
                    <a:pt x="4010975" y="0"/>
                  </a:cubicBezTo>
                  <a:cubicBezTo>
                    <a:pt x="4115287" y="-35672"/>
                    <a:pt x="4482657" y="77124"/>
                    <a:pt x="4663628" y="0"/>
                  </a:cubicBezTo>
                  <a:cubicBezTo>
                    <a:pt x="4844599" y="-77124"/>
                    <a:pt x="4963554" y="36817"/>
                    <a:pt x="5155980" y="0"/>
                  </a:cubicBezTo>
                  <a:cubicBezTo>
                    <a:pt x="5348406" y="-36817"/>
                    <a:pt x="5384660" y="17330"/>
                    <a:pt x="5488031" y="0"/>
                  </a:cubicBezTo>
                  <a:cubicBezTo>
                    <a:pt x="5591402" y="-17330"/>
                    <a:pt x="5856397" y="59044"/>
                    <a:pt x="5980383" y="0"/>
                  </a:cubicBezTo>
                  <a:cubicBezTo>
                    <a:pt x="6104369" y="-59044"/>
                    <a:pt x="6294118" y="20570"/>
                    <a:pt x="6472735" y="0"/>
                  </a:cubicBezTo>
                  <a:cubicBezTo>
                    <a:pt x="6651352" y="-20570"/>
                    <a:pt x="7051539" y="48008"/>
                    <a:pt x="7205538" y="0"/>
                  </a:cubicBezTo>
                  <a:cubicBezTo>
                    <a:pt x="7359537" y="-48008"/>
                    <a:pt x="7572630" y="28007"/>
                    <a:pt x="7697890" y="0"/>
                  </a:cubicBezTo>
                  <a:cubicBezTo>
                    <a:pt x="7823150" y="-28007"/>
                    <a:pt x="8131484" y="6665"/>
                    <a:pt x="8339092" y="0"/>
                  </a:cubicBezTo>
                  <a:cubicBezTo>
                    <a:pt x="8521451" y="-17255"/>
                    <a:pt x="8692844" y="168298"/>
                    <a:pt x="8663153" y="324061"/>
                  </a:cubicBezTo>
                  <a:cubicBezTo>
                    <a:pt x="8664677" y="537486"/>
                    <a:pt x="8611671" y="610036"/>
                    <a:pt x="8663153" y="782054"/>
                  </a:cubicBezTo>
                  <a:cubicBezTo>
                    <a:pt x="8714635" y="954072"/>
                    <a:pt x="8652511" y="1009643"/>
                    <a:pt x="8663153" y="1214123"/>
                  </a:cubicBezTo>
                  <a:cubicBezTo>
                    <a:pt x="8673795" y="1418603"/>
                    <a:pt x="8626939" y="1431283"/>
                    <a:pt x="8663153" y="1620268"/>
                  </a:cubicBezTo>
                  <a:cubicBezTo>
                    <a:pt x="8695146" y="1786154"/>
                    <a:pt x="8477159" y="1929948"/>
                    <a:pt x="8339092" y="1944329"/>
                  </a:cubicBezTo>
                  <a:cubicBezTo>
                    <a:pt x="8154975" y="1963034"/>
                    <a:pt x="8026078" y="1927658"/>
                    <a:pt x="7846740" y="1944329"/>
                  </a:cubicBezTo>
                  <a:cubicBezTo>
                    <a:pt x="7667402" y="1961000"/>
                    <a:pt x="7413194" y="1907228"/>
                    <a:pt x="7113937" y="1944329"/>
                  </a:cubicBezTo>
                  <a:cubicBezTo>
                    <a:pt x="6814680" y="1981430"/>
                    <a:pt x="6742940" y="1895467"/>
                    <a:pt x="6621585" y="1944329"/>
                  </a:cubicBezTo>
                  <a:cubicBezTo>
                    <a:pt x="6500230" y="1993191"/>
                    <a:pt x="6133038" y="1869129"/>
                    <a:pt x="5968933" y="1944329"/>
                  </a:cubicBezTo>
                  <a:cubicBezTo>
                    <a:pt x="5804828" y="2019529"/>
                    <a:pt x="5557198" y="1894488"/>
                    <a:pt x="5236130" y="1944329"/>
                  </a:cubicBezTo>
                  <a:cubicBezTo>
                    <a:pt x="4915062" y="1994170"/>
                    <a:pt x="4914243" y="1888103"/>
                    <a:pt x="4743778" y="1944329"/>
                  </a:cubicBezTo>
                  <a:cubicBezTo>
                    <a:pt x="4573313" y="2000555"/>
                    <a:pt x="4509709" y="1921345"/>
                    <a:pt x="4331577" y="1944329"/>
                  </a:cubicBezTo>
                  <a:cubicBezTo>
                    <a:pt x="4153445" y="1967313"/>
                    <a:pt x="4057904" y="1923629"/>
                    <a:pt x="3839225" y="1944329"/>
                  </a:cubicBezTo>
                  <a:cubicBezTo>
                    <a:pt x="3620546" y="1965029"/>
                    <a:pt x="3563325" y="1894981"/>
                    <a:pt x="3346873" y="1944329"/>
                  </a:cubicBezTo>
                  <a:cubicBezTo>
                    <a:pt x="3130421" y="1993677"/>
                    <a:pt x="2986233" y="1921064"/>
                    <a:pt x="2854521" y="1944329"/>
                  </a:cubicBezTo>
                  <a:cubicBezTo>
                    <a:pt x="2722809" y="1967594"/>
                    <a:pt x="2616559" y="1903196"/>
                    <a:pt x="2442319" y="1944329"/>
                  </a:cubicBezTo>
                  <a:cubicBezTo>
                    <a:pt x="2268079" y="1985462"/>
                    <a:pt x="2093531" y="1876586"/>
                    <a:pt x="1869817" y="1944329"/>
                  </a:cubicBezTo>
                  <a:cubicBezTo>
                    <a:pt x="1646103" y="2012072"/>
                    <a:pt x="1374570" y="1889529"/>
                    <a:pt x="1217164" y="1944329"/>
                  </a:cubicBezTo>
                  <a:cubicBezTo>
                    <a:pt x="1059758" y="1999129"/>
                    <a:pt x="577088" y="1901893"/>
                    <a:pt x="324061" y="1944329"/>
                  </a:cubicBezTo>
                  <a:cubicBezTo>
                    <a:pt x="149332" y="1939389"/>
                    <a:pt x="2833" y="1790056"/>
                    <a:pt x="0" y="1620268"/>
                  </a:cubicBezTo>
                  <a:cubicBezTo>
                    <a:pt x="-51645" y="1457160"/>
                    <a:pt x="44991" y="1296910"/>
                    <a:pt x="0" y="1162275"/>
                  </a:cubicBezTo>
                  <a:cubicBezTo>
                    <a:pt x="-44991" y="1027640"/>
                    <a:pt x="19685" y="872798"/>
                    <a:pt x="0" y="769092"/>
                  </a:cubicBezTo>
                  <a:cubicBezTo>
                    <a:pt x="-19685" y="665386"/>
                    <a:pt x="15299" y="426079"/>
                    <a:pt x="0" y="324061"/>
                  </a:cubicBezTo>
                  <a:close/>
                </a:path>
              </a:pathLst>
            </a:custGeom>
            <a:noFill/>
            <a:ln w="28575">
              <a:extLst>
                <a:ext uri="{C807C97D-BFC1-408E-A445-0C87EB9F89A2}">
                  <ask:lineSketchStyleProps xmlns:ask="http://schemas.microsoft.com/office/drawing/2018/sketchyshapes" xmlns="" sd="2248205953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1" name="Picture 3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269E201-BEC2-AD8A-3AF6-E381BF9E2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05131">
              <a:off x="128113" y="754804"/>
              <a:ext cx="1907803" cy="1932566"/>
            </a:xfrm>
            <a:prstGeom prst="rect">
              <a:avLst/>
            </a:prstGeom>
          </p:spPr>
        </p:pic>
        <p:pic>
          <p:nvPicPr>
            <p:cNvPr id="32" name="Picture 3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AE047099-68E3-8638-7847-7C7883905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098258" flipH="1" flipV="1">
              <a:off x="9600731" y="1055196"/>
              <a:ext cx="1490548" cy="1394833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BE29CFC-29BE-4507-668A-6706BCE9E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31829" y="1798886"/>
              <a:ext cx="1131748" cy="1053359"/>
            </a:xfrm>
            <a:prstGeom prst="rect">
              <a:avLst/>
            </a:prstGeom>
          </p:spPr>
        </p:pic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0605924-5AB1-2AE6-455E-98E3CF61DC84}"/>
              </a:ext>
            </a:extLst>
          </p:cNvPr>
          <p:cNvSpPr/>
          <p:nvPr/>
        </p:nvSpPr>
        <p:spPr>
          <a:xfrm>
            <a:off x="420052" y="2895790"/>
            <a:ext cx="3403224" cy="1283876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4349388-EC39-2A51-D2D6-51B1A6D80560}"/>
              </a:ext>
            </a:extLst>
          </p:cNvPr>
          <p:cNvSpPr txBox="1"/>
          <p:nvPr/>
        </p:nvSpPr>
        <p:spPr>
          <a:xfrm>
            <a:off x="538924" y="3078673"/>
            <a:ext cx="31622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 đập</a:t>
            </a:r>
            <a:endParaRPr lang="en-US" sz="50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517CAF0-EB2D-87C2-E86B-CC5542847D70}"/>
              </a:ext>
            </a:extLst>
          </p:cNvPr>
          <p:cNvSpPr/>
          <p:nvPr/>
        </p:nvSpPr>
        <p:spPr>
          <a:xfrm>
            <a:off x="3983594" y="2906061"/>
            <a:ext cx="4157742" cy="1728177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CABE8B-6917-CDB5-7959-CAE609CD8926}"/>
              </a:ext>
            </a:extLst>
          </p:cNvPr>
          <p:cNvSpPr txBox="1"/>
          <p:nvPr/>
        </p:nvSpPr>
        <p:spPr>
          <a:xfrm>
            <a:off x="4055131" y="2904361"/>
            <a:ext cx="39444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Lạm dụng </a:t>
            </a:r>
          </a:p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sức lao động</a:t>
            </a:r>
            <a:endParaRPr lang="en-US" sz="50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88AA2E4C-FE52-816C-7E30-AFDA09FCD23D}"/>
              </a:ext>
            </a:extLst>
          </p:cNvPr>
          <p:cNvSpPr/>
          <p:nvPr/>
        </p:nvSpPr>
        <p:spPr>
          <a:xfrm>
            <a:off x="8433366" y="2929112"/>
            <a:ext cx="3756980" cy="1536225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1A234A5-D290-A7CE-4233-3CC48C1D7DA7}"/>
              </a:ext>
            </a:extLst>
          </p:cNvPr>
          <p:cNvSpPr txBox="1"/>
          <p:nvPr/>
        </p:nvSpPr>
        <p:spPr>
          <a:xfrm>
            <a:off x="9038701" y="2881641"/>
            <a:ext cx="25463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Bỏ rơi,</a:t>
            </a:r>
          </a:p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bỏ mặc</a:t>
            </a:r>
            <a:endParaRPr lang="en-US" sz="50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705F1BA-CB4C-69AC-F7B3-B39B557C5B9C}"/>
              </a:ext>
            </a:extLst>
          </p:cNvPr>
          <p:cNvSpPr/>
          <p:nvPr/>
        </p:nvSpPr>
        <p:spPr>
          <a:xfrm>
            <a:off x="1117600" y="4864715"/>
            <a:ext cx="5913120" cy="1728177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4825D90-41C3-5932-4A15-D5F487DA04F8}"/>
              </a:ext>
            </a:extLst>
          </p:cNvPr>
          <p:cNvSpPr txBox="1"/>
          <p:nvPr/>
        </p:nvSpPr>
        <p:spPr>
          <a:xfrm>
            <a:off x="1008461" y="4864715"/>
            <a:ext cx="63150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Đụng chạm cơ thể </a:t>
            </a:r>
          </a:p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ở vùng mặc đồ bơi</a:t>
            </a:r>
            <a:endParaRPr lang="en-US" sz="50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E391249E-E26B-E740-F678-A985FB399E93}"/>
              </a:ext>
            </a:extLst>
          </p:cNvPr>
          <p:cNvSpPr/>
          <p:nvPr/>
        </p:nvSpPr>
        <p:spPr>
          <a:xfrm>
            <a:off x="7725437" y="4937142"/>
            <a:ext cx="4239341" cy="1496818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596AAC0-B1AF-72C6-FD0E-9EAF8A36276A}"/>
              </a:ext>
            </a:extLst>
          </p:cNvPr>
          <p:cNvSpPr txBox="1"/>
          <p:nvPr/>
        </p:nvSpPr>
        <p:spPr>
          <a:xfrm>
            <a:off x="7432648" y="4829909"/>
            <a:ext cx="44297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Lăng mạ, </a:t>
            </a:r>
          </a:p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 phạm</a:t>
            </a:r>
            <a:endParaRPr lang="en-US" sz="50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4" grpId="0" animBg="1"/>
      <p:bldP spid="35" grpId="0"/>
      <p:bldP spid="36" grpId="0" animBg="1"/>
      <p:bldP spid="37" grpId="0"/>
      <p:bldP spid="39" grpId="0" animBg="1"/>
      <p:bldP spid="40" grpId="0"/>
      <p:bldP spid="41" grpId="0" animBg="1"/>
      <p:bldP spid="42" grpId="0"/>
      <p:bldP spid="43" grpId="0" animBg="1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0370" y="408940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0"/>
            <a:ext cx="1308735" cy="13341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B2D73A-E26E-DA3D-B42E-BD636B8046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-3177" r="52023" b="67456"/>
          <a:stretch/>
        </p:blipFill>
        <p:spPr>
          <a:xfrm>
            <a:off x="4369145" y="93535"/>
            <a:ext cx="6139791" cy="476567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F93237D-D404-DCCE-7875-DE8FE4D8B86F}"/>
              </a:ext>
            </a:extLst>
          </p:cNvPr>
          <p:cNvSpPr/>
          <p:nvPr/>
        </p:nvSpPr>
        <p:spPr>
          <a:xfrm>
            <a:off x="5615461" y="4859210"/>
            <a:ext cx="3756980" cy="1360722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4888D1-EF76-B9D0-EC4E-0AA9687F0301}"/>
              </a:ext>
            </a:extLst>
          </p:cNvPr>
          <p:cNvSpPr txBox="1"/>
          <p:nvPr/>
        </p:nvSpPr>
        <p:spPr>
          <a:xfrm>
            <a:off x="5731997" y="5031739"/>
            <a:ext cx="3850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6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 đập</a:t>
            </a:r>
            <a:endParaRPr lang="en-US" sz="60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0370" y="408940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0"/>
            <a:ext cx="1308735" cy="13341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93E1A2-5AE9-244C-AB38-49F6E140EE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094" t="-380" b="65950"/>
          <a:stretch/>
        </p:blipFill>
        <p:spPr>
          <a:xfrm>
            <a:off x="419735" y="856161"/>
            <a:ext cx="7149465" cy="535667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C04C037-D427-721C-BD50-7D83B396111C}"/>
              </a:ext>
            </a:extLst>
          </p:cNvPr>
          <p:cNvSpPr/>
          <p:nvPr/>
        </p:nvSpPr>
        <p:spPr>
          <a:xfrm>
            <a:off x="7596397" y="2356502"/>
            <a:ext cx="4239341" cy="1496818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3C60F1-5626-24A9-3B36-C6D295BF6CBD}"/>
              </a:ext>
            </a:extLst>
          </p:cNvPr>
          <p:cNvSpPr txBox="1"/>
          <p:nvPr/>
        </p:nvSpPr>
        <p:spPr>
          <a:xfrm>
            <a:off x="7303608" y="2249269"/>
            <a:ext cx="44297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Lăng mạ, </a:t>
            </a:r>
          </a:p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 phạm</a:t>
            </a:r>
            <a:endParaRPr lang="en-US" sz="50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0052" y="396875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0"/>
            <a:ext cx="1308735" cy="133413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BC5E395-E324-B781-634D-F379242FDD4E}"/>
              </a:ext>
            </a:extLst>
          </p:cNvPr>
          <p:cNvSpPr/>
          <p:nvPr/>
        </p:nvSpPr>
        <p:spPr>
          <a:xfrm>
            <a:off x="7849147" y="2844607"/>
            <a:ext cx="3894456" cy="1728177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9F433C-EC43-E7C2-2BC5-2343CAA6AB03}"/>
              </a:ext>
            </a:extLst>
          </p:cNvPr>
          <p:cNvSpPr txBox="1"/>
          <p:nvPr/>
        </p:nvSpPr>
        <p:spPr>
          <a:xfrm>
            <a:off x="6586132" y="2893087"/>
            <a:ext cx="63150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Lạm dụng </a:t>
            </a:r>
          </a:p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sức lao động</a:t>
            </a:r>
            <a:endParaRPr lang="en-US" sz="50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887084-E4DC-B349-1D2E-FDC69E160E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2864" r="50719" b="31901"/>
          <a:stretch/>
        </p:blipFill>
        <p:spPr>
          <a:xfrm>
            <a:off x="470304" y="1176932"/>
            <a:ext cx="6958791" cy="518685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DQ3ZDIzZTEwODBhMTMxZjI0ZTQwMWZiNGM5MjAyN2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268</Words>
  <Application>Microsoft Office PowerPoint</Application>
  <PresentationFormat>Widescreen</PresentationFormat>
  <Paragraphs>59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微软雅黑</vt:lpstr>
      <vt:lpstr>宋体</vt:lpstr>
      <vt:lpstr>Arial</vt:lpstr>
      <vt:lpstr>Calibri</vt:lpstr>
      <vt:lpstr>Cambria</vt:lpstr>
      <vt:lpstr>UTM Avo</vt:lpstr>
      <vt:lpstr>Wingdings</vt:lpstr>
      <vt:lpstr>字魂59号-创粗黑</vt:lpstr>
      <vt:lpstr>思源黑体 CN Normal</vt:lpstr>
      <vt:lpstr>汉仪旗黑-50简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王欢</dc:creator>
  <cp:lastModifiedBy>Admin</cp:lastModifiedBy>
  <cp:revision>166</cp:revision>
  <dcterms:created xsi:type="dcterms:W3CDTF">2019-06-19T02:08:00Z</dcterms:created>
  <dcterms:modified xsi:type="dcterms:W3CDTF">2025-02-12T07:35:24Z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2052-11.1.0.12116</vt:lpwstr>
  </property>
  <property fmtid="{D5CDD505-2E9C-101B-9397-08002B2CF9AE}" pid="3" name="ICV">
    <vt:lpwstr>3CAA7670EDB346FBBEA0854B251AB5EC</vt:lpwstr>
  </property>
</Properties>
</file>